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png" ContentType="image/png"/>
  <Override PartName="/ppt/media/image9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</p:sldIdLst>
  <p:sldSz cx="119983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DE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DE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DE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26096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2324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9904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26096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2324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DE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de-DE" sz="4000" spc="-1" strike="noStrike">
              <a:solidFill>
                <a:srgbClr val="04617b"/>
              </a:solidFill>
              <a:latin typeface="Source Sans Pro Black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DE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DE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DE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99040" y="301320"/>
            <a:ext cx="1079856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de-DE" sz="4000" spc="-1" strike="noStrike">
              <a:solidFill>
                <a:srgbClr val="04617b"/>
              </a:solidFill>
              <a:latin typeface="Source Sans Pro Black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DE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DE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de-DE" sz="4000" spc="-1" strike="noStrike">
              <a:solidFill>
                <a:srgbClr val="04617b"/>
              </a:solidFill>
              <a:latin typeface="Source Sans Pro Black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DE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DE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DE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DE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DE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26096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2324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9904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26096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2324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DE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de-DE" sz="4000" spc="-1" strike="noStrike">
              <a:solidFill>
                <a:srgbClr val="04617b"/>
              </a:solidFill>
              <a:latin typeface="Source Sans Pro Black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DE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DE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DE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DE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99040" y="301320"/>
            <a:ext cx="1079856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de-DE" sz="4000" spc="-1" strike="noStrike">
              <a:solidFill>
                <a:srgbClr val="04617b"/>
              </a:solidFill>
              <a:latin typeface="Source Sans Pro Black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DE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DE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DE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DE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DE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DE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26096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792324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9904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26096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792324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DE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DE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99040" y="301320"/>
            <a:ext cx="1079856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de-DE" sz="4000" spc="-1" strike="noStrike">
              <a:solidFill>
                <a:srgbClr val="04617b"/>
              </a:solidFill>
              <a:latin typeface="Source Sans Pro Black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DE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DE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DE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563040" y="6887160"/>
            <a:ext cx="2795400" cy="521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de-DE" sz="2400" spc="-1" strike="noStrike">
                <a:solidFill>
                  <a:srgbClr val="dbf5f9"/>
                </a:solidFill>
                <a:latin typeface="Source Sans Pro"/>
              </a:rPr>
              <a:t>&lt;Datum/Uhrzeit&gt;</a:t>
            </a:r>
            <a:endParaRPr b="0" lang="de-DE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4066560" y="6887160"/>
            <a:ext cx="3803040" cy="521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de-DE" sz="2400" spc="-1" strike="noStrike">
                <a:solidFill>
                  <a:srgbClr val="dbf5f9"/>
                </a:solidFill>
                <a:latin typeface="Source Sans Pro"/>
              </a:rPr>
              <a:t>&lt;Fußzeile&gt;</a:t>
            </a:r>
            <a:endParaRPr b="0" lang="de-DE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566200" y="6887160"/>
            <a:ext cx="2795400" cy="521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4FD32229-6676-4346-B2E9-9ED50A6FD485}" type="slidenum">
              <a:rPr b="0" lang="de-DE" sz="2400" spc="-1" strike="noStrike">
                <a:solidFill>
                  <a:srgbClr val="dbf5f9"/>
                </a:solidFill>
                <a:latin typeface="Source Sans Pro"/>
              </a:rPr>
              <a:t>&lt;Foliennummer&gt;</a:t>
            </a:fld>
            <a:endParaRPr b="0" lang="de-DE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48640" y="301320"/>
            <a:ext cx="10798560" cy="44535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r>
              <a:rPr b="0" lang="de-DE" sz="8000" spc="-1" strike="noStrike">
                <a:solidFill>
                  <a:srgbClr val="04617b"/>
                </a:solidFill>
                <a:latin typeface="Source Sans Pro Light"/>
              </a:rPr>
              <a:t>Format des Titeltextes durch Klicken bearbeiten</a:t>
            </a:r>
            <a:endParaRPr b="0" lang="de-DE" sz="8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52960" y="5216400"/>
            <a:ext cx="10789920" cy="1550160"/>
          </a:xfrm>
          <a:prstGeom prst="rect">
            <a:avLst/>
          </a:prstGeom>
        </p:spPr>
        <p:txBody>
          <a:bodyPr lIns="0" rIns="0" tIns="0" bIns="0">
            <a:normAutofit fontScale="35000"/>
          </a:bodyPr>
          <a:p>
            <a:pPr marL="432000" indent="-324000">
              <a:spcAft>
                <a:spcPts val="123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dbf5f9"/>
                </a:solidFill>
                <a:latin typeface="Source Sans Pro"/>
              </a:rPr>
              <a:t>Format des Gliederungstextes durch Klicken bearbeiten</a:t>
            </a:r>
            <a:endParaRPr b="0" lang="de-DE" sz="2800" spc="-1" strike="noStrike">
              <a:solidFill>
                <a:srgbClr val="dbf5f9"/>
              </a:solidFill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de-DE" sz="2200" spc="-1" strike="noStrike">
                <a:solidFill>
                  <a:srgbClr val="dbf5f9"/>
                </a:solidFill>
                <a:latin typeface="Source Sans Pro"/>
              </a:rPr>
              <a:t>Zweite Gliederungsebene</a:t>
            </a:r>
            <a:endParaRPr b="0" lang="de-DE" sz="2200" spc="-1" strike="noStrike">
              <a:solidFill>
                <a:srgbClr val="dbf5f9"/>
              </a:solidFill>
              <a:latin typeface="Source Sans Pro"/>
            </a:endParaRPr>
          </a:p>
          <a:p>
            <a:pPr lvl="2" marL="1296000" indent="-288000">
              <a:spcAft>
                <a:spcPts val="85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dbf5f9"/>
                </a:solidFill>
                <a:latin typeface="Source Sans Pro"/>
              </a:rPr>
              <a:t>Dritte Gliederungsebene</a:t>
            </a:r>
            <a:endParaRPr b="0" lang="de-DE" sz="2400" spc="-1" strike="noStrike">
              <a:solidFill>
                <a:srgbClr val="dbf5f9"/>
              </a:solidFill>
              <a:latin typeface="Source Sans Pro"/>
            </a:endParaRPr>
          </a:p>
          <a:p>
            <a:pPr lvl="3" marL="1728000" indent="-216000">
              <a:spcAft>
                <a:spcPts val="567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dbf5f9"/>
                </a:solidFill>
                <a:latin typeface="Source Sans Pro"/>
              </a:rPr>
              <a:t>Vierte Gliederungsebene</a:t>
            </a:r>
            <a:endParaRPr b="0" lang="de-DE" sz="2000" spc="-1" strike="noStrike">
              <a:solidFill>
                <a:srgbClr val="dbf5f9"/>
              </a:solidFill>
              <a:latin typeface="Source Sans Pro"/>
            </a:endParaRPr>
          </a:p>
          <a:p>
            <a:pPr lvl="4" marL="2160000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dbf5f9"/>
                </a:solidFill>
                <a:latin typeface="Source Sans Pro"/>
              </a:rPr>
              <a:t>Fünfte Gliederungsebene</a:t>
            </a:r>
            <a:endParaRPr b="0" lang="de-DE" sz="2000" spc="-1" strike="noStrike">
              <a:solidFill>
                <a:srgbClr val="dbf5f9"/>
              </a:solidFill>
              <a:latin typeface="Source Sans Pro"/>
            </a:endParaRPr>
          </a:p>
          <a:p>
            <a:pPr lvl="5" marL="2592000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dbf5f9"/>
                </a:solidFill>
                <a:latin typeface="Source Sans Pro"/>
              </a:rPr>
              <a:t>Sechste Gliederungsebene</a:t>
            </a:r>
            <a:endParaRPr b="0" lang="de-DE" sz="2000" spc="-1" strike="noStrike">
              <a:solidFill>
                <a:srgbClr val="dbf5f9"/>
              </a:solidFill>
              <a:latin typeface="Source Sans Pro"/>
            </a:endParaRPr>
          </a:p>
          <a:p>
            <a:pPr lvl="6" marL="3024000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dbf5f9"/>
                </a:solidFill>
                <a:latin typeface="Source Sans Pro"/>
              </a:rPr>
              <a:t>Siebte Gliederungsebene</a:t>
            </a:r>
            <a:endParaRPr b="0" lang="de-DE" sz="200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 fontScale="52000"/>
          </a:bodyPr>
          <a:p>
            <a:r>
              <a:rPr b="0" lang="de-DE" sz="6000" spc="-1" strike="noStrike">
                <a:solidFill>
                  <a:srgbClr val="ffffff"/>
                </a:solidFill>
                <a:latin typeface="Source Sans Pro Light"/>
              </a:rPr>
              <a:t>Format des Titeltextes durch Klicken bearbeiten</a:t>
            </a:r>
            <a:endParaRPr b="0" lang="de-DE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Source Sans Pro"/>
              </a:rPr>
              <a:t>Format des Gliederungstextes durch Klicken bearbeiten</a:t>
            </a:r>
            <a:endParaRPr b="0" lang="de-DE" sz="32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Source Sans Pro"/>
              </a:rPr>
              <a:t>Zweite Gliederungsebene</a:t>
            </a:r>
            <a:endParaRPr b="0" lang="de-DE" sz="2800" spc="-1" strike="noStrike">
              <a:latin typeface="Source Sans Pro"/>
            </a:endParaRPr>
          </a:p>
          <a:p>
            <a:pPr lvl="2" marL="1296000" indent="-288000">
              <a:spcAft>
                <a:spcPts val="85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Source Sans Pro"/>
              </a:rPr>
              <a:t>Dritte Gliederungsebene</a:t>
            </a:r>
            <a:endParaRPr b="0" lang="de-DE" sz="2400" spc="-1" strike="noStrike">
              <a:latin typeface="Source Sans Pro"/>
            </a:endParaRPr>
          </a:p>
          <a:p>
            <a:pPr lvl="3" marL="1728000" indent="-216000">
              <a:spcAft>
                <a:spcPts val="567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de-DE" sz="2400" spc="-1" strike="noStrike">
                <a:latin typeface="Source Sans Pro"/>
              </a:rPr>
              <a:t>Vierte Gliederungsebene</a:t>
            </a:r>
            <a:endParaRPr b="0" lang="de-DE" sz="2400" spc="-1" strike="noStrike">
              <a:latin typeface="Source Sans Pro"/>
            </a:endParaRPr>
          </a:p>
          <a:p>
            <a:pPr lvl="4" marL="2160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Source Sans Pro"/>
              </a:rPr>
              <a:t>Fünfte Gliederungsebene</a:t>
            </a:r>
            <a:endParaRPr b="0" lang="de-DE" sz="2400" spc="-1" strike="noStrike">
              <a:latin typeface="Source Sans Pro"/>
            </a:endParaRPr>
          </a:p>
          <a:p>
            <a:pPr lvl="5" marL="2592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Source Sans Pro"/>
              </a:rPr>
              <a:t>Sechste Gliederungsebene</a:t>
            </a:r>
            <a:endParaRPr b="0" lang="de-DE" sz="2400" spc="-1" strike="noStrike">
              <a:latin typeface="Source Sans Pro"/>
            </a:endParaRPr>
          </a:p>
          <a:p>
            <a:pPr lvl="6" marL="3024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Source Sans Pro"/>
              </a:rPr>
              <a:t>Siebte Gliederungsebene</a:t>
            </a:r>
            <a:endParaRPr b="0" lang="de-DE" sz="2400" spc="-1" strike="noStrike">
              <a:latin typeface="Source Sans Pro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99040" y="6887160"/>
            <a:ext cx="2795400" cy="521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de-DE" sz="2400" spc="-1" strike="noStrike">
                <a:solidFill>
                  <a:srgbClr val="484848"/>
                </a:solidFill>
                <a:latin typeface="Source Sans Pro"/>
              </a:rPr>
              <a:t>&lt;Datum/Uhrzeit&gt;</a:t>
            </a:r>
            <a:endParaRPr b="0" lang="de-DE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102560" y="6887160"/>
            <a:ext cx="3803040" cy="521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de-DE" sz="2400" spc="-1" strike="noStrike">
                <a:solidFill>
                  <a:srgbClr val="484848"/>
                </a:solidFill>
                <a:latin typeface="Source Sans Pro"/>
              </a:rPr>
              <a:t>&lt;Fußzeile&gt;</a:t>
            </a:r>
            <a:endParaRPr b="0" lang="de-DE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02200" y="6887160"/>
            <a:ext cx="2795400" cy="521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A2B4FBDE-FD76-460D-9169-C8F6585712C5}" type="slidenum">
              <a:rPr b="0" lang="de-DE" sz="2400" spc="-1" strike="noStrike">
                <a:solidFill>
                  <a:srgbClr val="484848"/>
                </a:solidFill>
                <a:latin typeface="Source Sans Pro"/>
              </a:rPr>
              <a:t>&lt;Foliennummer&gt;</a:t>
            </a:fld>
            <a:endParaRPr b="0" lang="de-DE" sz="2400" spc="-1" strike="noStrike">
              <a:solidFill>
                <a:srgbClr val="484848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 fontScale="52000"/>
          </a:bodyPr>
          <a:p>
            <a:r>
              <a:rPr b="0" lang="de-DE" sz="6000" spc="-1" strike="noStrike">
                <a:solidFill>
                  <a:srgbClr val="04617b"/>
                </a:solidFill>
                <a:latin typeface="Source Sans Pro Light"/>
              </a:rPr>
              <a:t>Format des Titeltextes durch Klicken bearbeiten</a:t>
            </a:r>
            <a:endParaRPr b="0" lang="de-DE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2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Source Sans Pro"/>
              </a:rPr>
              <a:t>Format des Gliederungstextes durch Klicken bearbeiten</a:t>
            </a:r>
            <a:endParaRPr b="0" lang="de-DE" sz="32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Source Sans Pro"/>
              </a:rPr>
              <a:t>Zweite Gliederungsebene</a:t>
            </a:r>
            <a:endParaRPr b="0" lang="de-DE" sz="2800" spc="-1" strike="noStrike">
              <a:latin typeface="Source Sans Pro"/>
            </a:endParaRPr>
          </a:p>
          <a:p>
            <a:pPr lvl="2" marL="1296000" indent="-288000">
              <a:spcAft>
                <a:spcPts val="85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Source Sans Pro"/>
              </a:rPr>
              <a:t>Dritte Gliederungsebene</a:t>
            </a:r>
            <a:endParaRPr b="0" lang="de-DE" sz="2400" spc="-1" strike="noStrike">
              <a:latin typeface="Source Sans Pro"/>
            </a:endParaRPr>
          </a:p>
          <a:p>
            <a:pPr lvl="3" marL="1728000" indent="-216000">
              <a:spcAft>
                <a:spcPts val="567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de-DE" sz="2400" spc="-1" strike="noStrike">
                <a:latin typeface="Source Sans Pro"/>
              </a:rPr>
              <a:t>Vierte Gliederungsebene</a:t>
            </a:r>
            <a:endParaRPr b="0" lang="de-DE" sz="2400" spc="-1" strike="noStrike">
              <a:latin typeface="Source Sans Pro"/>
            </a:endParaRPr>
          </a:p>
          <a:p>
            <a:pPr lvl="4" marL="2160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Source Sans Pro"/>
              </a:rPr>
              <a:t>Fünfte Gliederungsebene</a:t>
            </a:r>
            <a:endParaRPr b="0" lang="de-DE" sz="2400" spc="-1" strike="noStrike">
              <a:latin typeface="Source Sans Pro"/>
            </a:endParaRPr>
          </a:p>
          <a:p>
            <a:pPr lvl="5" marL="2592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Source Sans Pro"/>
              </a:rPr>
              <a:t>Sechste Gliederungsebene</a:t>
            </a:r>
            <a:endParaRPr b="0" lang="de-DE" sz="2400" spc="-1" strike="noStrike">
              <a:latin typeface="Source Sans Pro"/>
            </a:endParaRPr>
          </a:p>
          <a:p>
            <a:pPr lvl="6" marL="3024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Source Sans Pro"/>
              </a:rPr>
              <a:t>Siebte Gliederungsebene</a:t>
            </a:r>
            <a:endParaRPr b="0" lang="de-DE" sz="2400" spc="-1" strike="noStrike">
              <a:latin typeface="Source Sans Pro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599040" y="6827760"/>
            <a:ext cx="2795400" cy="521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de-DE" sz="2400" spc="-1" strike="noStrike">
                <a:solidFill>
                  <a:srgbClr val="484848"/>
                </a:solidFill>
                <a:latin typeface="Source Sans Pro"/>
              </a:rPr>
              <a:t>&lt;Datum/Uhrzeit&gt;</a:t>
            </a:r>
            <a:endParaRPr b="0" lang="de-DE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4102560" y="6827760"/>
            <a:ext cx="3803040" cy="521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de-DE" sz="2400" spc="-1" strike="noStrike">
                <a:solidFill>
                  <a:srgbClr val="484848"/>
                </a:solidFill>
                <a:latin typeface="Source Sans Pro"/>
              </a:rPr>
              <a:t>&lt;Fußzeile&gt;</a:t>
            </a:r>
            <a:endParaRPr b="0" lang="de-DE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9188640" y="6827760"/>
            <a:ext cx="2253600" cy="521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10C235AA-D673-45AC-904F-A1A9427EB7AC}" type="slidenum">
              <a:rPr b="0" lang="de-DE" sz="2400" spc="-1" strike="noStrike">
                <a:solidFill>
                  <a:srgbClr val="484848"/>
                </a:solidFill>
                <a:latin typeface="Source Sans Pro"/>
              </a:rPr>
              <a:t>&lt;Foliennummer&gt;</a:t>
            </a:fld>
            <a:endParaRPr b="0" lang="de-DE" sz="2400" spc="-1" strike="noStrike">
              <a:solidFill>
                <a:srgbClr val="484848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548640" y="301320"/>
            <a:ext cx="10798560" cy="4453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de-DE" sz="8000" spc="-1" strike="noStrike">
                <a:solidFill>
                  <a:srgbClr val="04617b"/>
                </a:solidFill>
                <a:latin typeface="Source Sans Pro Light"/>
              </a:rPr>
              <a:t>MagicWand</a:t>
            </a:r>
            <a:br/>
            <a:r>
              <a:rPr b="0" lang="de-DE" sz="8000" spc="-1" strike="noStrike">
                <a:solidFill>
                  <a:srgbClr val="04617b"/>
                </a:solidFill>
                <a:latin typeface="Source Sans Pro Light"/>
              </a:rPr>
              <a:t>Milestone 2 -Gruppe I</a:t>
            </a:r>
            <a:endParaRPr b="0" lang="de-DE" sz="8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552960" y="5216400"/>
            <a:ext cx="10789920" cy="1724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r>
              <a:rPr b="1" lang="de-DE" sz="3600" spc="-1" strike="noStrike">
                <a:solidFill>
                  <a:srgbClr val="dbf5f9"/>
                </a:solidFill>
                <a:latin typeface="Source Sans Pro"/>
              </a:rPr>
              <a:t>Shubham Kharbanda,</a:t>
            </a:r>
            <a:endParaRPr b="1" lang="de-DE" sz="3600" spc="-1" strike="noStrike">
              <a:solidFill>
                <a:srgbClr val="dbf5f9"/>
              </a:solidFill>
              <a:latin typeface="Source Sans Pro"/>
            </a:endParaRPr>
          </a:p>
          <a:p>
            <a:r>
              <a:rPr b="1" lang="de-DE" sz="3600" spc="-1" strike="noStrike">
                <a:solidFill>
                  <a:srgbClr val="dbf5f9"/>
                </a:solidFill>
                <a:latin typeface="Source Sans Pro"/>
              </a:rPr>
              <a:t>Denise Schulte Eppendorf,</a:t>
            </a:r>
            <a:endParaRPr b="1" lang="de-DE" sz="3600" spc="-1" strike="noStrike">
              <a:solidFill>
                <a:srgbClr val="dbf5f9"/>
              </a:solidFill>
              <a:latin typeface="Source Sans Pro"/>
            </a:endParaRPr>
          </a:p>
          <a:p>
            <a:r>
              <a:rPr b="1" lang="de-DE" sz="3600" spc="-1" strike="noStrike">
                <a:solidFill>
                  <a:srgbClr val="dbf5f9"/>
                </a:solidFill>
                <a:latin typeface="Source Sans Pro"/>
              </a:rPr>
              <a:t>Lara Kassmann</a:t>
            </a:r>
            <a:endParaRPr b="1" lang="de-DE" sz="360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 fontScale="52000"/>
          </a:bodyPr>
          <a:p>
            <a:r>
              <a:rPr b="0" lang="de-DE" sz="6000" spc="-1" strike="noStrike">
                <a:solidFill>
                  <a:srgbClr val="ffffff"/>
                </a:solidFill>
                <a:latin typeface="Source Sans Pro Light"/>
              </a:rPr>
              <a:t>Milestone 1 – Zaubersprüche definieren</a:t>
            </a:r>
            <a:endParaRPr b="0" lang="de-DE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2"/>
          <a:stretch/>
        </p:blipFill>
        <p:spPr>
          <a:xfrm>
            <a:off x="5138280" y="3816000"/>
            <a:ext cx="2277720" cy="2880000"/>
          </a:xfrm>
          <a:prstGeom prst="rect">
            <a:avLst/>
          </a:prstGeom>
          <a:ln>
            <a:noFill/>
          </a:ln>
        </p:spPr>
      </p:pic>
      <p:pic>
        <p:nvPicPr>
          <p:cNvPr id="127" name="" descr=""/>
          <p:cNvPicPr/>
          <p:nvPr/>
        </p:nvPicPr>
        <p:blipFill>
          <a:blip r:embed="rId3"/>
          <a:stretch/>
        </p:blipFill>
        <p:spPr>
          <a:xfrm>
            <a:off x="8064000" y="3825000"/>
            <a:ext cx="3930120" cy="2367000"/>
          </a:xfrm>
          <a:prstGeom prst="rect">
            <a:avLst/>
          </a:prstGeom>
          <a:ln>
            <a:noFill/>
          </a:ln>
        </p:spPr>
      </p:pic>
      <p:pic>
        <p:nvPicPr>
          <p:cNvPr id="128" name="" descr=""/>
          <p:cNvPicPr/>
          <p:nvPr/>
        </p:nvPicPr>
        <p:blipFill>
          <a:blip r:embed="rId4"/>
          <a:stretch/>
        </p:blipFill>
        <p:spPr>
          <a:xfrm>
            <a:off x="455400" y="3744000"/>
            <a:ext cx="4008600" cy="1740600"/>
          </a:xfrm>
          <a:prstGeom prst="rect">
            <a:avLst/>
          </a:prstGeom>
          <a:ln>
            <a:noFill/>
          </a:ln>
        </p:spPr>
      </p:pic>
      <p:sp>
        <p:nvSpPr>
          <p:cNvPr id="129" name="TextShape 2"/>
          <p:cNvSpPr txBox="1"/>
          <p:nvPr/>
        </p:nvSpPr>
        <p:spPr>
          <a:xfrm>
            <a:off x="576000" y="1656000"/>
            <a:ext cx="3600000" cy="20880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r>
              <a:rPr b="1" lang="de-DE" sz="2200" spc="-1" strike="noStrike">
                <a:latin typeface="Source Sans Pro"/>
              </a:rPr>
              <a:t>Zauberspruch1</a:t>
            </a:r>
            <a:r>
              <a:rPr b="0" lang="de-DE" sz="2200" spc="-1" strike="noStrike">
                <a:latin typeface="Source Sans Pro"/>
              </a:rPr>
              <a:t>:</a:t>
            </a:r>
            <a:endParaRPr b="0" lang="de-DE" sz="2200" spc="-1" strike="noStrike">
              <a:latin typeface="Source Sans Pro"/>
            </a:endParaRPr>
          </a:p>
          <a:p>
            <a:r>
              <a:rPr b="0" lang="de-DE" sz="2200" spc="-1" strike="noStrike">
                <a:latin typeface="Source Sans Pro"/>
              </a:rPr>
              <a:t>SpellName: 8</a:t>
            </a:r>
            <a:endParaRPr b="0" lang="de-DE" sz="2200" spc="-1" strike="noStrike">
              <a:latin typeface="Source Sans Pro"/>
            </a:endParaRPr>
          </a:p>
          <a:p>
            <a:r>
              <a:rPr b="0" lang="de-DE" sz="2200" spc="-1" strike="noStrike">
                <a:latin typeface="Source Sans Pro"/>
              </a:rPr>
              <a:t>Beschreibung:</a:t>
            </a:r>
            <a:endParaRPr b="0" lang="de-DE" sz="2200" spc="-1" strike="noStrike">
              <a:latin typeface="Source Sans Pro"/>
            </a:endParaRPr>
          </a:p>
          <a:p>
            <a:r>
              <a:rPr b="0" lang="de-DE" sz="2200" spc="-1" strike="noStrike">
                <a:latin typeface="Source Sans Pro"/>
              </a:rPr>
              <a:t>Ein Unendlich-Symbol in die Luft malen</a:t>
            </a:r>
            <a:endParaRPr b="0" lang="de-DE" sz="2200" spc="-1" strike="noStrike">
              <a:latin typeface="Source Sans Pro"/>
            </a:endParaRPr>
          </a:p>
        </p:txBody>
      </p:sp>
      <p:sp>
        <p:nvSpPr>
          <p:cNvPr id="130" name="TextShape 3"/>
          <p:cNvSpPr txBox="1"/>
          <p:nvPr/>
        </p:nvSpPr>
        <p:spPr>
          <a:xfrm>
            <a:off x="4824000" y="1440000"/>
            <a:ext cx="3024000" cy="22320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r>
              <a:rPr b="1" lang="de-DE" sz="2200" spc="-1" strike="noStrike">
                <a:latin typeface="Source Sans Pro"/>
              </a:rPr>
              <a:t>Zauberspruch2</a:t>
            </a:r>
            <a:r>
              <a:rPr b="0" lang="de-DE" sz="2200" spc="-1" strike="noStrike">
                <a:latin typeface="Source Sans Pro"/>
              </a:rPr>
              <a:t>:</a:t>
            </a:r>
            <a:endParaRPr b="0" lang="de-DE" sz="2200" spc="-1" strike="noStrike">
              <a:latin typeface="Source Sans Pro"/>
            </a:endParaRPr>
          </a:p>
          <a:p>
            <a:r>
              <a:rPr b="0" lang="de-DE" sz="2200" spc="-1" strike="noStrike">
                <a:latin typeface="Source Sans Pro"/>
              </a:rPr>
              <a:t>SpellName: N</a:t>
            </a:r>
            <a:endParaRPr b="0" lang="de-DE" sz="2200" spc="-1" strike="noStrike">
              <a:latin typeface="Source Sans Pro"/>
            </a:endParaRPr>
          </a:p>
          <a:p>
            <a:r>
              <a:rPr b="0" lang="de-DE" sz="2200" spc="-1" strike="noStrike">
                <a:latin typeface="Source Sans Pro"/>
              </a:rPr>
              <a:t>Beschreibung:</a:t>
            </a:r>
            <a:endParaRPr b="0" lang="de-DE" sz="2200" spc="-1" strike="noStrike">
              <a:latin typeface="Source Sans Pro"/>
            </a:endParaRPr>
          </a:p>
          <a:p>
            <a:r>
              <a:rPr b="0" lang="de-DE" sz="2200" spc="-1" strike="noStrike">
                <a:latin typeface="Source Sans Pro"/>
              </a:rPr>
              <a:t>Eine N in die Luft malen</a:t>
            </a:r>
            <a:endParaRPr b="0" lang="de-DE" sz="2200" spc="-1" strike="noStrike">
              <a:latin typeface="Source Sans Pro"/>
            </a:endParaRPr>
          </a:p>
        </p:txBody>
      </p:sp>
      <p:sp>
        <p:nvSpPr>
          <p:cNvPr id="131" name="TextShape 4"/>
          <p:cNvSpPr txBox="1"/>
          <p:nvPr/>
        </p:nvSpPr>
        <p:spPr>
          <a:xfrm>
            <a:off x="8064000" y="1656000"/>
            <a:ext cx="3600000" cy="20880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r>
              <a:rPr b="1" lang="de-DE" sz="2200" spc="-1" strike="noStrike">
                <a:latin typeface="Source Sans Pro"/>
              </a:rPr>
              <a:t>Zauberspruch3</a:t>
            </a:r>
            <a:r>
              <a:rPr b="0" lang="de-DE" sz="2200" spc="-1" strike="noStrike">
                <a:latin typeface="Source Sans Pro"/>
              </a:rPr>
              <a:t>:</a:t>
            </a:r>
            <a:endParaRPr b="0" lang="de-DE" sz="2200" spc="-1" strike="noStrike">
              <a:latin typeface="Source Sans Pro"/>
            </a:endParaRPr>
          </a:p>
          <a:p>
            <a:r>
              <a:rPr b="0" lang="de-DE" sz="2200" spc="-1" strike="noStrike">
                <a:latin typeface="Source Sans Pro"/>
              </a:rPr>
              <a:t>SpellName O</a:t>
            </a:r>
            <a:endParaRPr b="0" lang="de-DE" sz="2200" spc="-1" strike="noStrike">
              <a:latin typeface="Source Sans Pro"/>
            </a:endParaRPr>
          </a:p>
          <a:p>
            <a:r>
              <a:rPr b="0" lang="de-DE" sz="2200" spc="-1" strike="noStrike">
                <a:latin typeface="Source Sans Pro"/>
              </a:rPr>
              <a:t>Beschreibung:</a:t>
            </a:r>
            <a:endParaRPr b="0" lang="de-DE" sz="2200" spc="-1" strike="noStrike">
              <a:latin typeface="Source Sans Pro"/>
            </a:endParaRPr>
          </a:p>
          <a:p>
            <a:r>
              <a:rPr b="0" lang="de-DE" sz="2200" spc="-1" strike="noStrike">
                <a:latin typeface="Source Sans Pro"/>
              </a:rPr>
              <a:t>Einen liegenden Kringel/Kreis vor sich malen</a:t>
            </a:r>
            <a:endParaRPr b="0" lang="de-DE" sz="2200" spc="-1" strike="noStrike">
              <a:latin typeface="Source Sans Pro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de-DE" sz="5000" spc="-1" strike="noStrike">
                <a:solidFill>
                  <a:srgbClr val="ffffff"/>
                </a:solidFill>
                <a:latin typeface="Source Sans Pro Light"/>
              </a:rPr>
              <a:t>Milestone 1 – Recording &amp; Plotting </a:t>
            </a:r>
            <a:r>
              <a:rPr b="0" lang="de-DE" sz="5000" spc="-1" strike="noStrike">
                <a:solidFill>
                  <a:srgbClr val="ffffff"/>
                </a:solidFill>
                <a:latin typeface="Source Sans Pro Light"/>
              </a:rPr>
              <a:t> </a:t>
            </a:r>
            <a:endParaRPr b="0" lang="de-DE" sz="5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576000" y="1656000"/>
            <a:ext cx="9792000" cy="8640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r>
              <a:rPr b="0" lang="de-DE" sz="2200" spc="-1" strike="noStrike">
                <a:latin typeface="Source Sans Pro"/>
              </a:rPr>
              <a:t>Datenmenge:</a:t>
            </a:r>
            <a:endParaRPr b="0" lang="de-DE" sz="2200" spc="-1" strike="noStrike">
              <a:latin typeface="Source Sans Pro"/>
            </a:endParaRPr>
          </a:p>
          <a:p>
            <a:r>
              <a:rPr b="0" lang="de-DE" sz="2200" spc="-1" strike="noStrike">
                <a:latin typeface="Source Sans Pro"/>
              </a:rPr>
              <a:t>„</a:t>
            </a:r>
            <a:r>
              <a:rPr b="0" lang="de-DE" sz="2200" spc="-1" strike="noStrike">
                <a:latin typeface="Source Sans Pro"/>
              </a:rPr>
              <a:t>8“ 102 Datensätze  </a:t>
            </a:r>
            <a:r>
              <a:rPr b="0" lang="de-DE" sz="2200" spc="-1" strike="noStrike">
                <a:latin typeface="Source Sans Pro"/>
              </a:rPr>
              <a:t>	</a:t>
            </a:r>
            <a:r>
              <a:rPr b="0" lang="de-DE" sz="2200" spc="-1" strike="noStrike">
                <a:latin typeface="Source Sans Pro"/>
              </a:rPr>
              <a:t>	</a:t>
            </a:r>
            <a:r>
              <a:rPr b="0" lang="de-DE" sz="2200" spc="-1" strike="noStrike">
                <a:latin typeface="Source Sans Pro"/>
              </a:rPr>
              <a:t>	</a:t>
            </a:r>
            <a:r>
              <a:rPr b="0" lang="de-DE" sz="2200" spc="-1" strike="noStrike">
                <a:latin typeface="Source Sans Pro"/>
              </a:rPr>
              <a:t>„N“ 99 Datensätze </a:t>
            </a:r>
            <a:r>
              <a:rPr b="0" lang="de-DE" sz="2200" spc="-1" strike="noStrike">
                <a:latin typeface="Source Sans Pro"/>
              </a:rPr>
              <a:t>	</a:t>
            </a:r>
            <a:r>
              <a:rPr b="0" lang="de-DE" sz="2200" spc="-1" strike="noStrike">
                <a:latin typeface="Source Sans Pro"/>
              </a:rPr>
              <a:t>	</a:t>
            </a:r>
            <a:r>
              <a:rPr b="0" lang="de-DE" sz="2200" spc="-1" strike="noStrike">
                <a:latin typeface="Source Sans Pro"/>
              </a:rPr>
              <a:t>	</a:t>
            </a:r>
            <a:r>
              <a:rPr b="0" lang="de-DE" sz="2200" spc="-1" strike="noStrike">
                <a:latin typeface="Source Sans Pro"/>
              </a:rPr>
              <a:t>„O“ 188 Datensätze</a:t>
            </a:r>
            <a:endParaRPr b="0" lang="de-DE" sz="2200" spc="-1" strike="noStrike">
              <a:latin typeface="Source Sans Pro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2"/>
          <a:stretch/>
        </p:blipFill>
        <p:spPr>
          <a:xfrm>
            <a:off x="288000" y="2441160"/>
            <a:ext cx="10033200" cy="2886840"/>
          </a:xfrm>
          <a:prstGeom prst="rect">
            <a:avLst/>
          </a:prstGeom>
          <a:ln>
            <a:noFill/>
          </a:ln>
        </p:spPr>
      </p:pic>
      <p:pic>
        <p:nvPicPr>
          <p:cNvPr id="135" name="" descr=""/>
          <p:cNvPicPr/>
          <p:nvPr/>
        </p:nvPicPr>
        <p:blipFill>
          <a:blip r:embed="rId3"/>
          <a:stretch/>
        </p:blipFill>
        <p:spPr>
          <a:xfrm>
            <a:off x="7910640" y="5343840"/>
            <a:ext cx="2457360" cy="2216160"/>
          </a:xfrm>
          <a:prstGeom prst="rect">
            <a:avLst/>
          </a:prstGeom>
          <a:ln>
            <a:noFill/>
          </a:ln>
        </p:spPr>
      </p:pic>
      <p:pic>
        <p:nvPicPr>
          <p:cNvPr id="136" name="" descr=""/>
          <p:cNvPicPr/>
          <p:nvPr/>
        </p:nvPicPr>
        <p:blipFill>
          <a:blip r:embed="rId4"/>
          <a:stretch/>
        </p:blipFill>
        <p:spPr>
          <a:xfrm>
            <a:off x="4632480" y="5328000"/>
            <a:ext cx="2495520" cy="2228760"/>
          </a:xfrm>
          <a:prstGeom prst="rect">
            <a:avLst/>
          </a:prstGeom>
          <a:ln>
            <a:noFill/>
          </a:ln>
        </p:spPr>
      </p:pic>
      <p:pic>
        <p:nvPicPr>
          <p:cNvPr id="137" name="" descr=""/>
          <p:cNvPicPr/>
          <p:nvPr/>
        </p:nvPicPr>
        <p:blipFill>
          <a:blip r:embed="rId5"/>
          <a:stretch/>
        </p:blipFill>
        <p:spPr>
          <a:xfrm>
            <a:off x="1008000" y="5328000"/>
            <a:ext cx="2419200" cy="219060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r>
              <a:rPr b="0" lang="de-DE" sz="6000" spc="-1" strike="noStrike">
                <a:solidFill>
                  <a:srgbClr val="04617b"/>
                </a:solidFill>
                <a:latin typeface="Source Sans Pro Light"/>
              </a:rPr>
              <a:t>Boxplots</a:t>
            </a:r>
            <a:endParaRPr b="0" lang="de-DE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144000" y="3438000"/>
            <a:ext cx="4150800" cy="2621520"/>
          </a:xfrm>
          <a:prstGeom prst="rect">
            <a:avLst/>
          </a:prstGeom>
          <a:ln>
            <a:noFill/>
          </a:ln>
        </p:spPr>
      </p:pic>
      <p:sp>
        <p:nvSpPr>
          <p:cNvPr id="140" name="TextShape 2"/>
          <p:cNvSpPr txBox="1"/>
          <p:nvPr/>
        </p:nvSpPr>
        <p:spPr>
          <a:xfrm>
            <a:off x="2448000" y="2448000"/>
            <a:ext cx="8280000" cy="8640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endParaRPr b="0" lang="de-DE" sz="2200" spc="-1" strike="noStrike">
              <a:latin typeface="Source Sans Pro"/>
            </a:endParaRPr>
          </a:p>
          <a:p>
            <a:r>
              <a:rPr b="0" lang="de-DE" sz="2200" spc="-1" strike="noStrike">
                <a:latin typeface="Source Sans Pro"/>
              </a:rPr>
              <a:t>„</a:t>
            </a:r>
            <a:r>
              <a:rPr b="0" lang="de-DE" sz="2200" spc="-1" strike="noStrike">
                <a:latin typeface="Source Sans Pro"/>
              </a:rPr>
              <a:t>8“ </a:t>
            </a:r>
            <a:r>
              <a:rPr b="0" lang="de-DE" sz="2200" spc="-1" strike="noStrike">
                <a:latin typeface="Source Sans Pro"/>
              </a:rPr>
              <a:t>	</a:t>
            </a:r>
            <a:r>
              <a:rPr b="0" lang="de-DE" sz="2200" spc="-1" strike="noStrike">
                <a:latin typeface="Source Sans Pro"/>
              </a:rPr>
              <a:t>	</a:t>
            </a:r>
            <a:r>
              <a:rPr b="0" lang="de-DE" sz="2200" spc="-1" strike="noStrike">
                <a:latin typeface="Source Sans Pro"/>
              </a:rPr>
              <a:t>	</a:t>
            </a:r>
            <a:r>
              <a:rPr b="0" lang="de-DE" sz="2200" spc="-1" strike="noStrike">
                <a:latin typeface="Source Sans Pro"/>
              </a:rPr>
              <a:t>	</a:t>
            </a:r>
            <a:r>
              <a:rPr b="0" lang="de-DE" sz="2200" spc="-1" strike="noStrike">
                <a:latin typeface="Source Sans Pro"/>
              </a:rPr>
              <a:t>	</a:t>
            </a:r>
            <a:r>
              <a:rPr b="0" lang="de-DE" sz="2200" spc="-1" strike="noStrike">
                <a:latin typeface="Source Sans Pro"/>
              </a:rPr>
              <a:t>	</a:t>
            </a:r>
            <a:r>
              <a:rPr b="0" lang="de-DE" sz="2200" spc="-1" strike="noStrike">
                <a:latin typeface="Source Sans Pro"/>
              </a:rPr>
              <a:t>	</a:t>
            </a:r>
            <a:r>
              <a:rPr b="0" lang="de-DE" sz="2200" spc="-1" strike="noStrike">
                <a:latin typeface="Source Sans Pro"/>
              </a:rPr>
              <a:t>	</a:t>
            </a:r>
            <a:r>
              <a:rPr b="0" lang="de-DE" sz="2200" spc="-1" strike="noStrike">
                <a:latin typeface="Source Sans Pro"/>
              </a:rPr>
              <a:t>„N“ </a:t>
            </a:r>
            <a:r>
              <a:rPr b="0" lang="de-DE" sz="2200" spc="-1" strike="noStrike">
                <a:latin typeface="Source Sans Pro"/>
              </a:rPr>
              <a:t>	</a:t>
            </a:r>
            <a:r>
              <a:rPr b="0" lang="de-DE" sz="2200" spc="-1" strike="noStrike">
                <a:latin typeface="Source Sans Pro"/>
              </a:rPr>
              <a:t>	</a:t>
            </a:r>
            <a:r>
              <a:rPr b="0" lang="de-DE" sz="2200" spc="-1" strike="noStrike">
                <a:latin typeface="Source Sans Pro"/>
              </a:rPr>
              <a:t>	</a:t>
            </a:r>
            <a:r>
              <a:rPr b="0" lang="de-DE" sz="2200" spc="-1" strike="noStrike">
                <a:latin typeface="Source Sans Pro"/>
              </a:rPr>
              <a:t>	</a:t>
            </a:r>
            <a:r>
              <a:rPr b="0" lang="de-DE" sz="2200" spc="-1" strike="noStrike">
                <a:latin typeface="Source Sans Pro"/>
              </a:rPr>
              <a:t>	</a:t>
            </a:r>
            <a:r>
              <a:rPr b="0" lang="de-DE" sz="2200" spc="-1" strike="noStrike">
                <a:latin typeface="Source Sans Pro"/>
              </a:rPr>
              <a:t>	</a:t>
            </a:r>
            <a:r>
              <a:rPr b="0" lang="de-DE" sz="2200" spc="-1" strike="noStrike">
                <a:latin typeface="Source Sans Pro"/>
              </a:rPr>
              <a:t>	</a:t>
            </a:r>
            <a:r>
              <a:rPr b="0" lang="de-DE" sz="2200" spc="-1" strike="noStrike">
                <a:latin typeface="Source Sans Pro"/>
              </a:rPr>
              <a:t>„O“ </a:t>
            </a:r>
            <a:endParaRPr b="0" lang="de-DE" sz="2200" spc="-1" strike="noStrike">
              <a:latin typeface="Source Sans Pro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2"/>
          <a:stretch/>
        </p:blipFill>
        <p:spPr>
          <a:xfrm>
            <a:off x="4232160" y="3528000"/>
            <a:ext cx="4047840" cy="2448000"/>
          </a:xfrm>
          <a:prstGeom prst="rect">
            <a:avLst/>
          </a:prstGeom>
          <a:ln>
            <a:noFill/>
          </a:ln>
        </p:spPr>
      </p:pic>
      <p:pic>
        <p:nvPicPr>
          <p:cNvPr id="142" name="" descr=""/>
          <p:cNvPicPr/>
          <p:nvPr/>
        </p:nvPicPr>
        <p:blipFill>
          <a:blip r:embed="rId3"/>
          <a:stretch/>
        </p:blipFill>
        <p:spPr>
          <a:xfrm>
            <a:off x="7970400" y="3425040"/>
            <a:ext cx="4125600" cy="262296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</TotalTime>
  <Application>LibreOffice/6.3.6.2$Windows_X86_64 LibreOffice_project/2196df99b074d8a661f4036fca8fa0cbfa33a497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2023-05-23T21:27:11Z</dcterms:created>
  <dc:creator/>
  <dc:description/>
  <dc:language>de-DE</dc:language>
  <cp:lastModifiedBy/>
  <dcterms:modified xsi:type="dcterms:W3CDTF">2023-05-30T22:29:54Z</dcterms:modified>
  <cp:revision>5</cp:revision>
  <dc:subject/>
  <dc:title>Vivid</dc:title>
</cp:coreProperties>
</file>