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338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5" name="Subtítulo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1" name="Espaço Reservado para Data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111CF99-8703-4760-A6A7-36CCA274962D}" type="datetimeFigureOut">
              <a:rPr lang="pt-BR" smtClean="0"/>
              <a:pPr/>
              <a:t>27/06/2019</a:t>
            </a:fld>
            <a:endParaRPr lang="pt-BR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7DC4546-6764-4FC4-9009-7F70F272A8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11CF99-8703-4760-A6A7-36CCA274962D}" type="datetimeFigureOut">
              <a:rPr lang="pt-BR" smtClean="0"/>
              <a:pPr/>
              <a:t>27/06/2019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DC4546-6764-4FC4-9009-7F70F272A8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111CF99-8703-4760-A6A7-36CCA274962D}" type="datetimeFigureOut">
              <a:rPr lang="pt-BR" smtClean="0"/>
              <a:pPr/>
              <a:t>27/06/2019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7DC4546-6764-4FC4-9009-7F70F272A8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11CF99-8703-4760-A6A7-36CCA274962D}" type="datetimeFigureOut">
              <a:rPr lang="pt-BR" smtClean="0"/>
              <a:pPr/>
              <a:t>27/06/2019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DC4546-6764-4FC4-9009-7F70F272A8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111CF99-8703-4760-A6A7-36CCA274962D}" type="datetimeFigureOut">
              <a:rPr lang="pt-BR" smtClean="0"/>
              <a:pPr/>
              <a:t>27/06/2019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7DC4546-6764-4FC4-9009-7F70F272A8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11CF99-8703-4760-A6A7-36CCA274962D}" type="datetimeFigureOut">
              <a:rPr lang="pt-BR" smtClean="0"/>
              <a:pPr/>
              <a:t>27/06/2019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DC4546-6764-4FC4-9009-7F70F272A8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11CF99-8703-4760-A6A7-36CCA274962D}" type="datetimeFigureOut">
              <a:rPr lang="pt-BR" smtClean="0"/>
              <a:pPr/>
              <a:t>27/06/2019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DC4546-6764-4FC4-9009-7F70F272A8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11CF99-8703-4760-A6A7-36CCA274962D}" type="datetimeFigureOut">
              <a:rPr lang="pt-BR" smtClean="0"/>
              <a:pPr/>
              <a:t>27/06/2019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DC4546-6764-4FC4-9009-7F70F272A8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111CF99-8703-4760-A6A7-36CCA274962D}" type="datetimeFigureOut">
              <a:rPr lang="pt-BR" smtClean="0"/>
              <a:pPr/>
              <a:t>27/06/2019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DC4546-6764-4FC4-9009-7F70F272A8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11CF99-8703-4760-A6A7-36CCA274962D}" type="datetimeFigureOut">
              <a:rPr lang="pt-BR" smtClean="0"/>
              <a:pPr/>
              <a:t>27/06/2019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DC4546-6764-4FC4-9009-7F70F272A8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11CF99-8703-4760-A6A7-36CCA274962D}" type="datetimeFigureOut">
              <a:rPr lang="pt-BR" smtClean="0"/>
              <a:pPr/>
              <a:t>27/06/2019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DC4546-6764-4FC4-9009-7F70F272A8C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Imagem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Título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1" name="Espaço Reservado para Texto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7" name="Espaço Reservado para Data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111CF99-8703-4760-A6A7-36CCA274962D}" type="datetimeFigureOut">
              <a:rPr lang="pt-BR" smtClean="0"/>
              <a:pPr/>
              <a:t>27/06/2019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7DC4546-6764-4FC4-9009-7F70F272A8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320675"/>
            <a:ext cx="7239000" cy="1143000"/>
          </a:xfrm>
        </p:spPr>
        <p:txBody>
          <a:bodyPr>
            <a:normAutofit/>
          </a:bodyPr>
          <a:lstStyle/>
          <a:p>
            <a:endParaRPr lang="pt-BR" b="1" i="1" u="sng" dirty="0">
              <a:solidFill>
                <a:schemeClr val="tx1"/>
              </a:solidFill>
              <a:latin typeface="Algerian" pitchFamily="82" charset="0"/>
            </a:endParaRPr>
          </a:p>
        </p:txBody>
      </p:sp>
      <p:pic>
        <p:nvPicPr>
          <p:cNvPr id="5" name="Imagem 4" descr="download feit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764704"/>
            <a:ext cx="6182401" cy="4555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660688"/>
          </a:xfrm>
        </p:spPr>
        <p:txBody>
          <a:bodyPr/>
          <a:lstStyle/>
          <a:p>
            <a:r>
              <a:rPr lang="pt-BR" dirty="0" smtClean="0"/>
              <a:t>Qual é o meu Cenário?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O Negócio de bar conta com um mercado bastante promissor, por oferecer um item de consumo que abrange todos os segmentos das pessoas.</a:t>
            </a:r>
            <a:endParaRPr lang="pt-BR" sz="24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Os Concorrentes inovam nas atrações. E o faturamento médio dos empresários de bares e restaurantes gira em torno de R$ 30.000,00 por mês.</a:t>
            </a:r>
          </a:p>
          <a:p>
            <a:pPr>
              <a:buNone/>
            </a:pPr>
            <a:r>
              <a:rPr lang="pt-BR" sz="2400" dirty="0" smtClean="0"/>
              <a:t>                    (</a:t>
            </a:r>
            <a:r>
              <a:rPr lang="pt-BR" sz="2400" dirty="0" err="1" smtClean="0"/>
              <a:t>Sebrae</a:t>
            </a:r>
            <a:r>
              <a:rPr lang="pt-BR" sz="2400" dirty="0" smtClean="0"/>
              <a:t>)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O que eu quero atingir com a campanha de marketing de conteúdo?</a:t>
            </a:r>
            <a:endParaRPr lang="pt-BR" sz="2800" dirty="0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idx="1"/>
          </p:nvPr>
        </p:nvSpPr>
        <p:spPr>
          <a:xfrm>
            <a:off x="323528" y="5517232"/>
            <a:ext cx="3600400" cy="1080120"/>
          </a:xfrm>
        </p:spPr>
        <p:txBody>
          <a:bodyPr>
            <a:normAutofit/>
          </a:bodyPr>
          <a:lstStyle/>
          <a:p>
            <a:r>
              <a:rPr lang="pt-BR" sz="2000" dirty="0" smtClean="0"/>
              <a:t>Objetivo em 3 Anos</a:t>
            </a:r>
            <a:endParaRPr lang="pt-BR" sz="2000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half" idx="3"/>
          </p:nvPr>
        </p:nvSpPr>
        <p:spPr>
          <a:xfrm>
            <a:off x="3995936" y="5517232"/>
            <a:ext cx="3888432" cy="1080120"/>
          </a:xfrm>
        </p:spPr>
        <p:txBody>
          <a:bodyPr>
            <a:noAutofit/>
          </a:bodyPr>
          <a:lstStyle/>
          <a:p>
            <a:r>
              <a:rPr lang="pt-BR" sz="2000" dirty="0" smtClean="0"/>
              <a:t>Quem são meus Consumidores e quais ansiedades e desejos eles têm?</a:t>
            </a:r>
            <a:endParaRPr lang="pt-BR" sz="2000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Ser o Bar mais Badalado do Rio Grande Do Sul.</a:t>
            </a:r>
            <a:endParaRPr lang="pt-BR" sz="2800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quarter" idx="4"/>
          </p:nvPr>
        </p:nvSpPr>
        <p:spPr>
          <a:xfrm>
            <a:off x="4211960" y="1711840"/>
            <a:ext cx="3487288" cy="3733384"/>
          </a:xfrm>
        </p:spPr>
        <p:txBody>
          <a:bodyPr/>
          <a:lstStyle/>
          <a:p>
            <a:r>
              <a:rPr lang="pt-BR" dirty="0" smtClean="0"/>
              <a:t>Classe Média</a:t>
            </a:r>
          </a:p>
          <a:p>
            <a:r>
              <a:rPr lang="pt-BR" dirty="0" smtClean="0"/>
              <a:t>Jovens</a:t>
            </a:r>
          </a:p>
          <a:p>
            <a:r>
              <a:rPr lang="pt-BR" dirty="0" smtClean="0"/>
              <a:t>Adultos</a:t>
            </a:r>
          </a:p>
          <a:p>
            <a:r>
              <a:rPr lang="pt-BR" dirty="0" smtClean="0"/>
              <a:t> Procuram Boa Música, </a:t>
            </a:r>
            <a:r>
              <a:rPr lang="pt-BR" dirty="0" err="1" smtClean="0"/>
              <a:t>Drinks</a:t>
            </a:r>
            <a:r>
              <a:rPr lang="pt-BR" dirty="0" smtClean="0"/>
              <a:t> de Qualidade, Diversão.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pt-BR" dirty="0" smtClean="0"/>
              <a:t>Quais os formatos de meu conteúdo?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324171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pt-BR" sz="2400" u="sng" dirty="0" err="1" smtClean="0"/>
              <a:t>Posts</a:t>
            </a:r>
            <a:r>
              <a:rPr lang="pt-BR" sz="2400" u="sng" dirty="0" smtClean="0"/>
              <a:t> nas Redes </a:t>
            </a:r>
            <a:r>
              <a:rPr lang="pt-BR" sz="2400" u="sng" dirty="0" err="1" smtClean="0"/>
              <a:t>Socias</a:t>
            </a:r>
            <a:endParaRPr lang="pt-BR" sz="2400" u="sng" dirty="0" smtClean="0"/>
          </a:p>
          <a:p>
            <a:r>
              <a:rPr lang="pt-BR" sz="2000" dirty="0" smtClean="0"/>
              <a:t>(vídeos, imagens, textos, enquetes e </a:t>
            </a:r>
            <a:r>
              <a:rPr lang="pt-BR" sz="2000" dirty="0" err="1" smtClean="0"/>
              <a:t>memes</a:t>
            </a:r>
            <a:r>
              <a:rPr lang="pt-BR" sz="2000" dirty="0" smtClean="0"/>
              <a:t>).</a:t>
            </a:r>
          </a:p>
          <a:p>
            <a:endParaRPr lang="pt-BR" sz="2400" dirty="0" smtClean="0"/>
          </a:p>
          <a:p>
            <a:pPr>
              <a:buFont typeface="Wingdings" pitchFamily="2" charset="2"/>
              <a:buChar char="q"/>
            </a:pPr>
            <a:r>
              <a:rPr lang="pt-BR" sz="2400" dirty="0" smtClean="0"/>
              <a:t> </a:t>
            </a:r>
            <a:r>
              <a:rPr lang="pt-BR" sz="2400" u="sng" dirty="0" smtClean="0"/>
              <a:t>Newsletter</a:t>
            </a:r>
          </a:p>
          <a:p>
            <a:r>
              <a:rPr lang="pt-BR" sz="2000" dirty="0" smtClean="0"/>
              <a:t>O usuário recebe um email, após efetuar o cadastro.</a:t>
            </a:r>
          </a:p>
          <a:p>
            <a:pPr>
              <a:buFont typeface="Wingdings" pitchFamily="2" charset="2"/>
              <a:buChar char="q"/>
            </a:pPr>
            <a:endParaRPr lang="pt-BR" sz="2400" dirty="0" smtClean="0"/>
          </a:p>
          <a:p>
            <a:endParaRPr lang="pt-BR" sz="2400" dirty="0"/>
          </a:p>
        </p:txBody>
      </p:sp>
      <p:pic>
        <p:nvPicPr>
          <p:cNvPr id="5" name="Espaço Reservado para Imagem 4" descr="images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18826" r="18826"/>
          <a:stretch>
            <a:fillRect/>
          </a:stretch>
        </p:blipFill>
        <p:spPr>
          <a:xfrm>
            <a:off x="663682" y="1032850"/>
            <a:ext cx="4124342" cy="41243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251520" y="260649"/>
          <a:ext cx="7776864" cy="64194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76864"/>
              </a:tblGrid>
              <a:tr h="715361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/>
                        <a:t>Cronograma</a:t>
                      </a:r>
                      <a:endParaRPr lang="pt-BR" sz="3200" dirty="0"/>
                    </a:p>
                  </a:txBody>
                  <a:tcPr/>
                </a:tc>
              </a:tr>
              <a:tr h="828087">
                <a:tc>
                  <a:txBody>
                    <a:bodyPr/>
                    <a:lstStyle/>
                    <a:p>
                      <a:r>
                        <a:rPr lang="pt-BR" b="1" u="sng" dirty="0" smtClean="0"/>
                        <a:t>3 Meses:</a:t>
                      </a:r>
                      <a:r>
                        <a:rPr lang="pt-BR" b="1" u="sng" baseline="0" dirty="0" smtClean="0"/>
                        <a:t> </a:t>
                      </a:r>
                      <a:r>
                        <a:rPr lang="pt-BR" baseline="0" dirty="0" smtClean="0"/>
                        <a:t>Entender as Necessidades dos Clientes, Através de pesquisas.</a:t>
                      </a:r>
                      <a:endParaRPr lang="pt-BR" i="1" dirty="0"/>
                    </a:p>
                  </a:txBody>
                  <a:tcPr/>
                </a:tc>
              </a:tr>
              <a:tr h="828087">
                <a:tc>
                  <a:txBody>
                    <a:bodyPr/>
                    <a:lstStyle/>
                    <a:p>
                      <a:r>
                        <a:rPr lang="pt-BR" b="1" u="sng" dirty="0" smtClean="0"/>
                        <a:t>6 Meses:</a:t>
                      </a:r>
                      <a:r>
                        <a:rPr lang="pt-BR" b="1" u="sng" baseline="0" dirty="0" smtClean="0"/>
                        <a:t> </a:t>
                      </a:r>
                      <a:r>
                        <a:rPr lang="pt-BR" baseline="0" dirty="0" smtClean="0"/>
                        <a:t>Aquisição de Bebidas e Acompanhamentos de Qualidade, com os melhores fornecedores,</a:t>
                      </a:r>
                      <a:endParaRPr lang="pt-BR" dirty="0"/>
                    </a:p>
                  </a:txBody>
                  <a:tcPr/>
                </a:tc>
              </a:tr>
              <a:tr h="903623">
                <a:tc>
                  <a:txBody>
                    <a:bodyPr/>
                    <a:lstStyle/>
                    <a:p>
                      <a:r>
                        <a:rPr lang="pt-BR" b="1" u="sng" baseline="0" dirty="0" smtClean="0"/>
                        <a:t>9 Meses: </a:t>
                      </a:r>
                      <a:r>
                        <a:rPr lang="pt-BR" b="0" u="none" baseline="0" dirty="0" smtClean="0"/>
                        <a:t>Treinar Competências Estratégicas, 100% dos Profissionais treinados.</a:t>
                      </a:r>
                    </a:p>
                    <a:p>
                      <a:endParaRPr lang="pt-BR" b="1" u="sng" dirty="0"/>
                    </a:p>
                  </a:txBody>
                  <a:tcPr/>
                </a:tc>
              </a:tr>
              <a:tr h="828087">
                <a:tc>
                  <a:txBody>
                    <a:bodyPr/>
                    <a:lstStyle/>
                    <a:p>
                      <a:r>
                        <a:rPr lang="pt-BR" b="1" u="sng" dirty="0" smtClean="0"/>
                        <a:t>12 Meses: </a:t>
                      </a:r>
                      <a:r>
                        <a:rPr lang="pt-BR" b="0" u="none" dirty="0" smtClean="0"/>
                        <a:t>Manter</a:t>
                      </a:r>
                      <a:r>
                        <a:rPr lang="pt-BR" b="0" u="none" baseline="0" dirty="0" smtClean="0"/>
                        <a:t> elevado o número de clientes Satisfeitos, Através da excelência no atendimento.</a:t>
                      </a:r>
                      <a:endParaRPr lang="pt-BR" b="1" u="sng" dirty="0"/>
                    </a:p>
                  </a:txBody>
                  <a:tcPr/>
                </a:tc>
              </a:tr>
              <a:tr h="828087">
                <a:tc>
                  <a:txBody>
                    <a:bodyPr/>
                    <a:lstStyle/>
                    <a:p>
                      <a:r>
                        <a:rPr lang="pt-BR" b="1" u="sng" dirty="0" smtClean="0"/>
                        <a:t>1 ano e 3 Meses: </a:t>
                      </a:r>
                      <a:r>
                        <a:rPr lang="pt-BR" b="0" u="none" dirty="0" smtClean="0"/>
                        <a:t>Aumentar</a:t>
                      </a:r>
                      <a:r>
                        <a:rPr lang="pt-BR" b="0" u="none" baseline="0" dirty="0" smtClean="0"/>
                        <a:t> a Receita de vendas, em 5% ao ano.</a:t>
                      </a:r>
                      <a:endParaRPr lang="pt-BR" b="1" u="sng" dirty="0" smtClean="0"/>
                    </a:p>
                    <a:p>
                      <a:endParaRPr lang="pt-BR" dirty="0"/>
                    </a:p>
                  </a:txBody>
                  <a:tcPr/>
                </a:tc>
              </a:tr>
              <a:tr h="828087">
                <a:tc>
                  <a:txBody>
                    <a:bodyPr/>
                    <a:lstStyle/>
                    <a:p>
                      <a:r>
                        <a:rPr lang="pt-BR" b="1" u="sng" dirty="0" smtClean="0"/>
                        <a:t>1 ano</a:t>
                      </a:r>
                      <a:r>
                        <a:rPr lang="pt-BR" b="1" u="sng" baseline="0" dirty="0" smtClean="0"/>
                        <a:t> e 6 Meses: </a:t>
                      </a:r>
                      <a:r>
                        <a:rPr lang="pt-BR" b="0" u="none" baseline="0" dirty="0" smtClean="0"/>
                        <a:t>Obter a confiança dos clientes, através de colaboradores Capacitados.</a:t>
                      </a:r>
                      <a:endParaRPr lang="pt-BR" b="1" u="sng" dirty="0"/>
                    </a:p>
                  </a:txBody>
                  <a:tcPr/>
                </a:tc>
              </a:tr>
              <a:tr h="649295">
                <a:tc>
                  <a:txBody>
                    <a:bodyPr/>
                    <a:lstStyle/>
                    <a:p>
                      <a:pPr algn="l"/>
                      <a:r>
                        <a:rPr lang="pt-BR" b="1" u="sng" dirty="0" smtClean="0"/>
                        <a:t>1 ano e 9 Meses: </a:t>
                      </a:r>
                      <a:r>
                        <a:rPr lang="pt-BR" b="0" u="none" dirty="0" smtClean="0"/>
                        <a:t>Criação</a:t>
                      </a:r>
                      <a:r>
                        <a:rPr lang="pt-BR" b="0" u="none" baseline="0" dirty="0" smtClean="0"/>
                        <a:t> de </a:t>
                      </a:r>
                      <a:r>
                        <a:rPr lang="pt-BR" b="0" u="none" baseline="0" dirty="0" err="1" smtClean="0"/>
                        <a:t>Drinks</a:t>
                      </a:r>
                      <a:r>
                        <a:rPr lang="pt-BR" b="0" u="none" baseline="0" dirty="0" smtClean="0"/>
                        <a:t> Próprios, com pesquisas de mercado e sugestões dos clientes.</a:t>
                      </a:r>
                      <a:endParaRPr lang="pt-BR" b="1" u="sng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323528" y="692696"/>
          <a:ext cx="7632848" cy="35791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32848"/>
              </a:tblGrid>
              <a:tr h="64048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Cronograma</a:t>
                      </a:r>
                      <a:endParaRPr lang="pt-BR" sz="2800" dirty="0"/>
                    </a:p>
                  </a:txBody>
                  <a:tcPr/>
                </a:tc>
              </a:tr>
              <a:tr h="791187">
                <a:tc>
                  <a:txBody>
                    <a:bodyPr/>
                    <a:lstStyle/>
                    <a:p>
                      <a:r>
                        <a:rPr lang="pt-BR" b="1" u="sng" dirty="0" smtClean="0"/>
                        <a:t>24 Meses: </a:t>
                      </a:r>
                      <a:r>
                        <a:rPr lang="pt-BR" b="0" u="none" dirty="0" smtClean="0"/>
                        <a:t>Shows</a:t>
                      </a:r>
                      <a:r>
                        <a:rPr lang="pt-BR" b="0" u="none" baseline="0" dirty="0" smtClean="0"/>
                        <a:t> ao vivo e participações de Artistas de diversos gostos musicais. Exemplos: Bandas Sertanejas, Rock, pop, MPB e eletrônica.</a:t>
                      </a:r>
                      <a:endParaRPr lang="pt-BR" b="1" u="sng" dirty="0"/>
                    </a:p>
                  </a:txBody>
                  <a:tcPr/>
                </a:tc>
              </a:tr>
              <a:tr h="791187">
                <a:tc>
                  <a:txBody>
                    <a:bodyPr/>
                    <a:lstStyle/>
                    <a:p>
                      <a:r>
                        <a:rPr lang="pt-BR" b="1" u="sng" dirty="0" smtClean="0"/>
                        <a:t>2 anos e 3 meses:</a:t>
                      </a:r>
                      <a:r>
                        <a:rPr lang="pt-BR" b="0" u="none" dirty="0" smtClean="0"/>
                        <a:t> </a:t>
                      </a:r>
                      <a:r>
                        <a:rPr lang="pt-BR" b="0" u="none" baseline="0" dirty="0" smtClean="0"/>
                        <a:t> Ser o Bar mais conhecido de Porto Alegre, investindo em divulgações e na Satisfação dos clientes.</a:t>
                      </a:r>
                      <a:endParaRPr lang="pt-BR" b="1" u="sng" dirty="0"/>
                    </a:p>
                  </a:txBody>
                  <a:tcPr/>
                </a:tc>
              </a:tr>
              <a:tr h="452106">
                <a:tc>
                  <a:txBody>
                    <a:bodyPr/>
                    <a:lstStyle/>
                    <a:p>
                      <a:pPr algn="l"/>
                      <a:r>
                        <a:rPr lang="pt-BR" b="1" dirty="0" smtClean="0"/>
                        <a:t>2 anos e 6 </a:t>
                      </a:r>
                      <a:r>
                        <a:rPr lang="pt-BR" b="1" baseline="0" dirty="0" smtClean="0"/>
                        <a:t>Meses: </a:t>
                      </a:r>
                      <a:r>
                        <a:rPr lang="pt-BR" b="0" baseline="0" dirty="0" smtClean="0"/>
                        <a:t>Ampliar mesas de bilhar, e jogos.</a:t>
                      </a:r>
                      <a:endParaRPr lang="pt-BR" dirty="0"/>
                    </a:p>
                  </a:txBody>
                  <a:tcPr/>
                </a:tc>
              </a:tr>
              <a:tr h="452106">
                <a:tc>
                  <a:txBody>
                    <a:bodyPr/>
                    <a:lstStyle/>
                    <a:p>
                      <a:pPr algn="l"/>
                      <a:r>
                        <a:rPr lang="pt-BR" b="1" dirty="0" smtClean="0"/>
                        <a:t>2 anos e 9 Meses: </a:t>
                      </a:r>
                      <a:r>
                        <a:rPr lang="pt-BR" baseline="0" dirty="0" smtClean="0"/>
                        <a:t>Investir em atrações e bandas da Atualidade.</a:t>
                      </a:r>
                      <a:endParaRPr lang="pt-BR" b="1" dirty="0"/>
                    </a:p>
                  </a:txBody>
                  <a:tcPr/>
                </a:tc>
              </a:tr>
              <a:tr h="452106">
                <a:tc>
                  <a:txBody>
                    <a:bodyPr/>
                    <a:lstStyle/>
                    <a:p>
                      <a:r>
                        <a:rPr lang="pt-BR" b="1" u="sng" dirty="0" smtClean="0"/>
                        <a:t>36 Meses: Ser</a:t>
                      </a:r>
                      <a:r>
                        <a:rPr lang="pt-BR" b="1" u="sng" baseline="0" dirty="0" smtClean="0"/>
                        <a:t> o bar mais Badalado do Rio Grande do Sul.</a:t>
                      </a:r>
                      <a:endParaRPr lang="pt-BR" b="1" u="none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308760"/>
          </a:xfrm>
        </p:spPr>
        <p:txBody>
          <a:bodyPr>
            <a:noAutofit/>
          </a:bodyPr>
          <a:lstStyle/>
          <a:p>
            <a:endParaRPr lang="pt-BR" sz="28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179512" y="5229200"/>
            <a:ext cx="3816424" cy="1095400"/>
          </a:xfrm>
        </p:spPr>
        <p:txBody>
          <a:bodyPr>
            <a:normAutofit/>
          </a:bodyPr>
          <a:lstStyle/>
          <a:p>
            <a:r>
              <a:rPr lang="pt-BR" sz="2400" dirty="0" smtClean="0"/>
              <a:t>Quais canais Irei Distribuir conteúdo?</a:t>
            </a:r>
            <a:endParaRPr lang="pt-BR" sz="2400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3"/>
          </p:nvPr>
        </p:nvSpPr>
        <p:spPr>
          <a:xfrm>
            <a:off x="4067944" y="5229200"/>
            <a:ext cx="3631304" cy="1095400"/>
          </a:xfrm>
        </p:spPr>
        <p:txBody>
          <a:bodyPr>
            <a:noAutofit/>
          </a:bodyPr>
          <a:lstStyle/>
          <a:p>
            <a:r>
              <a:rPr lang="pt-BR" sz="2400" dirty="0" smtClean="0"/>
              <a:t>Como você vai Interagir com seus Consumidores?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250704" cy="3517360"/>
          </a:xfrm>
        </p:spPr>
        <p:txBody>
          <a:bodyPr/>
          <a:lstStyle/>
          <a:p>
            <a:r>
              <a:rPr lang="pt-BR" dirty="0" smtClean="0"/>
              <a:t>YouTube </a:t>
            </a:r>
          </a:p>
          <a:p>
            <a:r>
              <a:rPr lang="pt-BR" dirty="0" err="1" smtClean="0"/>
              <a:t>Instagram</a:t>
            </a:r>
            <a:endParaRPr lang="pt-BR" dirty="0" smtClean="0"/>
          </a:p>
          <a:p>
            <a:r>
              <a:rPr lang="pt-BR" dirty="0" err="1" smtClean="0"/>
              <a:t>Facebook</a:t>
            </a:r>
            <a:endParaRPr lang="pt-BR" dirty="0" smtClean="0"/>
          </a:p>
          <a:p>
            <a:r>
              <a:rPr lang="pt-BR" dirty="0" err="1" smtClean="0"/>
              <a:t>Twitter</a:t>
            </a:r>
            <a:endParaRPr lang="pt-BR" dirty="0" smtClean="0"/>
          </a:p>
          <a:p>
            <a:r>
              <a:rPr lang="pt-BR" dirty="0" smtClean="0"/>
              <a:t>Site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129496" cy="3301336"/>
          </a:xfrm>
        </p:spPr>
        <p:txBody>
          <a:bodyPr/>
          <a:lstStyle/>
          <a:p>
            <a:r>
              <a:rPr lang="pt-BR" dirty="0" smtClean="0"/>
              <a:t>Nas Redes Sociais, entendendo o perfil dos meus consumidores, e com um ótimo atendimento no Bar.</a:t>
            </a:r>
            <a:endParaRPr lang="pt-BR" dirty="0"/>
          </a:p>
        </p:txBody>
      </p:sp>
      <p:pic>
        <p:nvPicPr>
          <p:cNvPr id="8" name="Imagem 7" descr="001_Preview (5)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260648"/>
            <a:ext cx="2232248" cy="15045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251520" y="188640"/>
            <a:ext cx="7704856" cy="504056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>
          <a:xfrm>
            <a:off x="3995936" y="188640"/>
            <a:ext cx="3888432" cy="6480720"/>
          </a:xfrm>
        </p:spPr>
        <p:txBody>
          <a:bodyPr/>
          <a:lstStyle/>
          <a:p>
            <a:pPr>
              <a:buNone/>
            </a:pPr>
            <a:r>
              <a:rPr lang="pt-BR" sz="2400" b="1" dirty="0" smtClean="0"/>
              <a:t>Como você fará o Feedback de suas ações?</a:t>
            </a:r>
          </a:p>
          <a:p>
            <a:r>
              <a:rPr lang="pt-BR" dirty="0" smtClean="0"/>
              <a:t> </a:t>
            </a:r>
            <a:r>
              <a:rPr lang="pt-BR" sz="2400" dirty="0" smtClean="0"/>
              <a:t>Através das avaliações dos clientes sobre a empresa.</a:t>
            </a:r>
          </a:p>
          <a:p>
            <a:r>
              <a:rPr lang="pt-BR" sz="2400" dirty="0" smtClean="0"/>
              <a:t>Comentários nas páginas, com sugestões.</a:t>
            </a:r>
          </a:p>
          <a:p>
            <a:endParaRPr lang="pt-BR" sz="2400" dirty="0" smtClean="0"/>
          </a:p>
          <a:p>
            <a:pPr>
              <a:buNone/>
            </a:pPr>
            <a:r>
              <a:rPr lang="pt-BR" sz="2400" dirty="0" smtClean="0"/>
              <a:t> </a:t>
            </a:r>
            <a:r>
              <a:rPr lang="pt-BR" sz="2400" b="1" dirty="0" smtClean="0"/>
              <a:t>Como será seu pós venda com seus clientes?</a:t>
            </a:r>
          </a:p>
          <a:p>
            <a:r>
              <a:rPr lang="pt-BR" sz="2400" dirty="0" smtClean="0"/>
              <a:t>Pesquisas de satisfação </a:t>
            </a:r>
          </a:p>
          <a:p>
            <a:r>
              <a:rPr lang="pt-BR" sz="2400" dirty="0" smtClean="0"/>
              <a:t>Sugestões</a:t>
            </a:r>
          </a:p>
          <a:p>
            <a:r>
              <a:rPr lang="pt-BR" sz="2400" dirty="0" smtClean="0"/>
              <a:t>Avaliações </a:t>
            </a:r>
            <a:endParaRPr lang="pt-BR" sz="2400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1"/>
          </p:nvPr>
        </p:nvSpPr>
        <p:spPr>
          <a:xfrm>
            <a:off x="323528" y="188640"/>
            <a:ext cx="3654112" cy="6480720"/>
          </a:xfrm>
        </p:spPr>
        <p:txBody>
          <a:bodyPr/>
          <a:lstStyle/>
          <a:p>
            <a:pPr>
              <a:buNone/>
            </a:pPr>
            <a:r>
              <a:rPr lang="pt-BR" sz="2400" b="1" dirty="0" smtClean="0"/>
              <a:t>Como você vai monitorar suas ações?</a:t>
            </a:r>
          </a:p>
          <a:p>
            <a:r>
              <a:rPr lang="pt-BR" sz="2400" dirty="0" smtClean="0"/>
              <a:t>Com emails recebidos,e mensagens no site.</a:t>
            </a:r>
          </a:p>
          <a:p>
            <a:r>
              <a:rPr lang="pt-BR" sz="2400" dirty="0" smtClean="0"/>
              <a:t>Postagem de </a:t>
            </a:r>
            <a:r>
              <a:rPr lang="pt-BR" sz="2400" dirty="0" err="1" smtClean="0"/>
              <a:t>Posts</a:t>
            </a:r>
            <a:r>
              <a:rPr lang="pt-BR" sz="2400" dirty="0" smtClean="0"/>
              <a:t> nos horários que os clientes mais acessam as páginas.</a:t>
            </a:r>
          </a:p>
          <a:p>
            <a:pPr>
              <a:buNone/>
            </a:pPr>
            <a:endParaRPr lang="pt-BR" sz="2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-396552" y="4725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o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o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186</TotalTime>
  <Words>468</Words>
  <Application>Microsoft Office PowerPoint</Application>
  <PresentationFormat>Apresentação na tela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Opulento</vt:lpstr>
      <vt:lpstr>Slide 1</vt:lpstr>
      <vt:lpstr>Qual é o meu Cenário?</vt:lpstr>
      <vt:lpstr>O que eu quero atingir com a campanha de marketing de conteúdo?</vt:lpstr>
      <vt:lpstr>Quais os formatos de meu conteúdo?</vt:lpstr>
      <vt:lpstr>Slide 5</vt:lpstr>
      <vt:lpstr>q</vt:lpstr>
      <vt:lpstr>Slide 7</vt:lpstr>
      <vt:lpstr>Slide 8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Drink Night Bar</dc:title>
  <dc:creator>curso</dc:creator>
  <cp:lastModifiedBy>curso</cp:lastModifiedBy>
  <cp:revision>19</cp:revision>
  <dcterms:created xsi:type="dcterms:W3CDTF">2019-06-26T20:00:36Z</dcterms:created>
  <dcterms:modified xsi:type="dcterms:W3CDTF">2019-06-27T19:08:18Z</dcterms:modified>
</cp:coreProperties>
</file>