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582993">
            <a:off x="5859357" y="1295184"/>
            <a:ext cx="2113766" cy="1584083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 rot="10800000">
            <a:off x="1047950" y="2205950"/>
            <a:ext cx="46767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flipH="1">
            <a:off x="3309150" y="2217050"/>
            <a:ext cx="1025700" cy="10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>
            <a:off x="1500225" y="2217050"/>
            <a:ext cx="1069800" cy="9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rot="10800000">
            <a:off x="4279550" y="1202225"/>
            <a:ext cx="970800" cy="10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6050356" y="1251932"/>
            <a:ext cx="18885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Problemas em conseguir ter um determinado controle de estoque e matérias primas.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-2550939">
            <a:off x="1804370" y="2360622"/>
            <a:ext cx="1624761" cy="984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há um software para  controle do </a:t>
            </a:r>
            <a:r>
              <a:rPr lang="pt-BR"/>
              <a:t>usuário</a:t>
            </a:r>
            <a:r>
              <a:rPr lang="pt-BR"/>
              <a:t>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 rot="2700000">
            <a:off x="4150529" y="1170488"/>
            <a:ext cx="1632144" cy="7051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Quebras desconhecidas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 rot="-2700000">
            <a:off x="3271587" y="2605776"/>
            <a:ext cx="2077197" cy="7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Inexistência</a:t>
            </a:r>
            <a:r>
              <a:rPr lang="pt-BR"/>
              <a:t> de um controle de </a:t>
            </a:r>
            <a:r>
              <a:rPr lang="pt-BR"/>
              <a:t>usuário</a:t>
            </a:r>
            <a:r>
              <a:rPr lang="pt-BR"/>
              <a:t> ao software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