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7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037" autoAdjust="0"/>
  </p:normalViewPr>
  <p:slideViewPr>
    <p:cSldViewPr snapToGrid="0" snapToObjects="1">
      <p:cViewPr>
        <p:scale>
          <a:sx n="140" d="100"/>
          <a:sy n="140" d="100"/>
        </p:scale>
        <p:origin x="102" y="-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ik Riley" userId="e6a17ce9e392bb8f" providerId="LiveId" clId="{3AC045A5-8CD7-4A74-B558-A7C09D4FF3A1}"/>
    <pc:docChg chg="modSld">
      <pc:chgData name="Tarik Riley" userId="e6a17ce9e392bb8f" providerId="LiveId" clId="{3AC045A5-8CD7-4A74-B558-A7C09D4FF3A1}" dt="2025-09-18T23:46:19.538" v="1" actId="14100"/>
      <pc:docMkLst>
        <pc:docMk/>
      </pc:docMkLst>
      <pc:sldChg chg="modSp mod">
        <pc:chgData name="Tarik Riley" userId="e6a17ce9e392bb8f" providerId="LiveId" clId="{3AC045A5-8CD7-4A74-B558-A7C09D4FF3A1}" dt="2025-09-18T23:46:19.538" v="1" actId="14100"/>
        <pc:sldMkLst>
          <pc:docMk/>
          <pc:sldMk cId="2209414286" sldId="265"/>
        </pc:sldMkLst>
        <pc:picChg chg="mod">
          <ac:chgData name="Tarik Riley" userId="e6a17ce9e392bb8f" providerId="LiveId" clId="{3AC045A5-8CD7-4A74-B558-A7C09D4FF3A1}" dt="2025-09-18T23:46:19.538" v="1" actId="14100"/>
          <ac:picMkLst>
            <pc:docMk/>
            <pc:sldMk cId="2209414286" sldId="265"/>
            <ac:picMk id="5" creationId="{E62B6301-25B1-52DE-1C71-8FB793CCEA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Temporal-Orchestrated Automation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NetBox ↔ Event Router ↔ Temporal ↔ GitLab CI ↔ Ansible | Human‑Gated Approvals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Audit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HMAC‑signed webhooks; OAuth2 for API; mTLS internal services</a:t>
            </a:r>
          </a:p>
          <a:p>
            <a:r>
              <a:t>• Idempotency keys and replay protection (5‑min window)</a:t>
            </a:r>
          </a:p>
          <a:p>
            <a:r>
              <a:t>• Correlation‑ID on every event/log; append to MR and tickets</a:t>
            </a:r>
          </a:p>
          <a:p>
            <a:r>
              <a:t>• Least‑privilege tokens for GitLab/NetBox/Jira APIs</a:t>
            </a:r>
          </a:p>
          <a:p>
            <a:r>
              <a:t>• Immutable artifacts (S3/WORM) + retention policy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Rollout Strategy (6–12 Months)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0–2 mo: Event Router + Temporal skeleton + single cohort</a:t>
            </a:r>
          </a:p>
          <a:p>
            <a:r>
              <a:t>• 2–4 mo: Diff engine, MR gating, Slack/Jira approvals</a:t>
            </a:r>
          </a:p>
          <a:p>
            <a:r>
              <a:t>• 4–7 mo: Cohorts by site/role, compensation playbooks</a:t>
            </a:r>
          </a:p>
          <a:p>
            <a:r>
              <a:t>• 7–12 mo: Drift schedules, KPI dashboards, scale-out</a:t>
            </a:r>
          </a:p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to Track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Change success rate; MTTR; drift %; approval lead time</a:t>
            </a:r>
          </a:p>
          <a:p>
            <a:r>
              <a:t>• Backlog burn rate; deployment frequency; rollback success</a:t>
            </a:r>
          </a:p>
          <a:p>
            <a:r>
              <a:t>• Review coverage; inventory accuracy; audit compliance rate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Replace script-chaining with durable orchestration (Temporal)</a:t>
            </a:r>
          </a:p>
          <a:p>
            <a:r>
              <a:t>• Keep execution where it fits: GitLab runners + Ansible</a:t>
            </a:r>
          </a:p>
          <a:p>
            <a:r>
              <a:t>• Human‑gated approvals at key points (CAB/Peer Review)</a:t>
            </a:r>
          </a:p>
          <a:p>
            <a:r>
              <a:t>• Drift detection, staged rollouts, compensating rollbacks</a:t>
            </a:r>
          </a:p>
          <a:p>
            <a:r>
              <a:t>• End‑to‑end audit trail (Jira/ServiceNow + artifacts)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A5AD-D5ED-98B4-5523-0D9100AA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Current State</a:t>
            </a:r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8C952D62-072A-AE39-5051-AD80A9C5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0465"/>
            <a:ext cx="9144000" cy="32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8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NetBox → Webhooks → Event Router (enrich + correlate)</a:t>
            </a:r>
          </a:p>
          <a:p>
            <a:r>
              <a:t>• Event Router → Temporal (start/signal workflows)</a:t>
            </a:r>
          </a:p>
          <a:p>
            <a:r>
              <a:t>• Temporal → GitLab CI (trigger pipelines with variables)</a:t>
            </a:r>
          </a:p>
          <a:p>
            <a:r>
              <a:t>• GitLab CI → Ansible/Python/Bash (do the work)</a:t>
            </a:r>
          </a:p>
          <a:p>
            <a:r>
              <a:t>• Artifacts/logs → S3/Filesystem; metadata → DB</a:t>
            </a:r>
          </a:p>
          <a:p>
            <a:r>
              <a:t>• Notifications → Slack/Teams; Tickets → Jira/ServiceNow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74923-FD7F-3EB7-657F-A5CD1F1E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</a:t>
            </a:r>
          </a:p>
        </p:txBody>
      </p:sp>
      <p:pic>
        <p:nvPicPr>
          <p:cNvPr id="5" name="Picture 4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E62B6301-25B1-52DE-1C71-8FB793CCE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0" y="1665027"/>
            <a:ext cx="8727874" cy="27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1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Human‑Gated Workflow (Stages)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1) </a:t>
            </a:r>
            <a:r>
              <a:rPr dirty="0" err="1"/>
              <a:t>NetBox</a:t>
            </a:r>
            <a:r>
              <a:rPr dirty="0"/>
              <a:t> change → </a:t>
            </a:r>
            <a:r>
              <a:rPr dirty="0" err="1"/>
              <a:t>inventory.changed</a:t>
            </a:r>
            <a:r>
              <a:rPr dirty="0"/>
              <a:t> webhook</a:t>
            </a:r>
          </a:p>
          <a:p>
            <a:r>
              <a:rPr dirty="0"/>
              <a:t>2) Temporal computes diff &amp; opens/updates Git MR with diff</a:t>
            </a:r>
          </a:p>
          <a:p>
            <a:r>
              <a:rPr dirty="0"/>
              <a:t>3) Wait for human approval (Temporal signal) from MR/CAB</a:t>
            </a:r>
          </a:p>
          <a:p>
            <a:r>
              <a:rPr dirty="0"/>
              <a:t>4) Temporal triggers GitLab pipeline: dry‑run → apply (cohorts)</a:t>
            </a:r>
          </a:p>
          <a:p>
            <a:r>
              <a:rPr dirty="0"/>
              <a:t>5) Verify post‑state; if fail → run compensation (rollback)</a:t>
            </a:r>
          </a:p>
          <a:p>
            <a:r>
              <a:rPr dirty="0"/>
              <a:t>6) Post results, artifacts, and update ticketing; emit KPIs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59A6-649F-4A36-E981-1E97DFB7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Governance Workflow</a:t>
            </a:r>
            <a:br>
              <a:rPr lang="en-US" sz="1800" dirty="0"/>
            </a:br>
            <a:r>
              <a:rPr lang="en-US" sz="1800" dirty="0"/>
              <a:t>(policy → approvals → rollout → audit)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CD97AEA6-0253-192C-7294-A1B98330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1465"/>
            <a:ext cx="9144000" cy="245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9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Responsibilities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• Temporal: orchestration, retries, timers, approvals, saga/rollback</a:t>
            </a:r>
          </a:p>
          <a:p>
            <a:r>
              <a:t>• GitLab CI: runners, artifacts, logs, env variables</a:t>
            </a:r>
          </a:p>
          <a:p>
            <a:r>
              <a:t>• Ansible/Python/Bash: device changes, data collection, diffs</a:t>
            </a:r>
          </a:p>
          <a:p>
            <a:r>
              <a:t>• Event Router: webhook intake, signature verify, correlation IDs</a:t>
            </a:r>
          </a:p>
          <a:p>
            <a:r>
              <a:t>• NetBox: source of truth; MR context; inventory for Ansible</a:t>
            </a:r>
          </a:p>
          <a:p>
            <a:r>
              <a:t>• Jira/ServiceNow &amp; Slack: approval + notifications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26BB-3F70-C38F-FD7D-03C97AE8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Approval-Gated Sequence (signals + gates)</a:t>
            </a:r>
          </a:p>
        </p:txBody>
      </p:sp>
      <p:pic>
        <p:nvPicPr>
          <p:cNvPr id="5" name="Picture 4" descr="A diagram with many colored squares&#10;&#10;AI-generated content may be incorrect.">
            <a:extLst>
              <a:ext uri="{FF2B5EF4-FFF2-40B4-BE49-F238E27FC236}">
                <a16:creationId xmlns:a16="http://schemas.microsoft.com/office/drawing/2014/main" id="{F36797C2-ACDA-16BE-FC61-994F34874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8" y="1417638"/>
            <a:ext cx="9144000" cy="462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9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494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Temporal-Orchestrated Automation </vt:lpstr>
      <vt:lpstr>Objectives</vt:lpstr>
      <vt:lpstr>Network Current State</vt:lpstr>
      <vt:lpstr>Reference Architecture </vt:lpstr>
      <vt:lpstr>Solution Architect</vt:lpstr>
      <vt:lpstr>Human‑Gated Workflow (Stages)</vt:lpstr>
      <vt:lpstr>Governance Workflow (policy → approvals → rollout → audit)</vt:lpstr>
      <vt:lpstr>Responsibilities Split</vt:lpstr>
      <vt:lpstr>Approval-Gated Sequence (signals + gates)</vt:lpstr>
      <vt:lpstr>Security &amp; Audit</vt:lpstr>
      <vt:lpstr>Rollout Strategy (6–12 Months)</vt:lpstr>
      <vt:lpstr>KPIs to Track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 Riley</dc:creator>
  <cp:keywords/>
  <dc:description>generated using python-pptx</dc:description>
  <cp:lastModifiedBy>Tarik Riley</cp:lastModifiedBy>
  <cp:revision>3</cp:revision>
  <dcterms:created xsi:type="dcterms:W3CDTF">2013-01-27T09:14:16Z</dcterms:created>
  <dcterms:modified xsi:type="dcterms:W3CDTF">2025-09-18T23:46:30Z</dcterms:modified>
  <cp:category/>
</cp:coreProperties>
</file>