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63d15d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63d15d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affd0e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affd0e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63d15d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63d15d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099dfa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2099dfa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affd0e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affd0e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affd0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1affd0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1affd0e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1affd0e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affd0e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1affd0e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f20517e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f20517e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63d15d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63d15d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63d15d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63d15d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63d15d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63d15d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63d15d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63d15d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63d15d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63d15d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3d15d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3d15d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63d15d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163d15d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WineReview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Lacey 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71750" y="115250"/>
            <a:ext cx="8800500" cy="10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Modeling NB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1250" y="1295800"/>
            <a:ext cx="43689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Train, test split with Multinomial NB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countvectorizer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on wine description and split into training and test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Wine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and description yielded 0.534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Wine variety and description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cleaned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with pre-processing yielded 0.5399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420150" y="1291300"/>
            <a:ext cx="46695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 factors compared with this model: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Points and description cleaned yielded 0.284 accuracy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Points and count yielded 0.139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Points and province yielded 0.148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Strongest relationship is between variety and description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5" y="3506075"/>
            <a:ext cx="8648849" cy="7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75" y="4310075"/>
            <a:ext cx="2946431" cy="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71750" y="115250"/>
            <a:ext cx="8800500" cy="10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Modeling NB Cont.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08950" y="1295800"/>
            <a:ext cx="51957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Used same model to compare to compare variables against 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 and description yielded .162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Removed price outliers and focused on top threes wines, accuracy improved to .185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 and country yielded .07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 and province yielded accuracy .10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95800"/>
            <a:ext cx="8839200" cy="117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389600"/>
            <a:ext cx="46239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Since points and price had a strong pearson coefficient, modeled with linear regression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Used scaling and preprocessing on data and modeled with linear regression. Yielded accuracy score of 0.197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Removed price outliers over 500 and modeled, yielded score of .295</a:t>
            </a:r>
            <a:endParaRPr sz="14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425" y="3058625"/>
            <a:ext cx="5116425" cy="19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950" y="193574"/>
            <a:ext cx="3755375" cy="23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2850" y="150500"/>
            <a:ext cx="73662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Modeling RF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28975" y="998625"/>
            <a:ext cx="45315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Used RandomForestRegressor with CountVectorizer on points and description - accuracy score was .70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Also compared price and description with RF model, accuracy score was 0.30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Used RF model with TF-IDFVectorizer with points and price against description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Points and description had score of .707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Price and description had score of .296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price outliers and modeled improved to .547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975" y="3603650"/>
            <a:ext cx="6102351" cy="14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65500" y="830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</a:t>
            </a:r>
            <a:r>
              <a:rPr lang="en"/>
              <a:t>Takeaways</a:t>
            </a:r>
            <a:endParaRPr/>
          </a:p>
        </p:txBody>
      </p:sp>
      <p:sp>
        <p:nvSpPr>
          <p:cNvPr id="157" name="Google Shape;15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Fairly strong relationship with points and description/price - would recommend stocking higher point wines to boost sales/ satisfaction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Words for the top three wine varieties are most descriptive and specific and would recommend using those lists if focus is on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50" y="2232125"/>
            <a:ext cx="3531649" cy="23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0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Top Trends</a:t>
            </a:r>
            <a:endParaRPr sz="6000"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2519725"/>
            <a:ext cx="85206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trends noted during modeling with score: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price/points: 0.30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variety/ description: 0.54                                                        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points/ description: 0.71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rice/ description: 0.55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82850" y="150500"/>
            <a:ext cx="82788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Recommendations/ Follow-ups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103475" y="1116750"/>
            <a:ext cx="52401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Would be more insightful to have actual reviews from customers of wine types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Could perform sentiment analysis to obtain words that have positive customer responses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would also help to have an understanding of what varieties and types are being sold more often to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improve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models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152" y="1351275"/>
            <a:ext cx="2749750" cy="33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036950" y="0"/>
            <a:ext cx="6855300" cy="8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1036950" y="977325"/>
            <a:ext cx="6855300" cy="39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Montserrat"/>
              <a:buChar char="➔"/>
            </a:pPr>
            <a:r>
              <a:rPr lang="en" sz="1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 sz="14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Montserrat"/>
                <a:ea typeface="Montserrat"/>
                <a:cs typeface="Montserrat"/>
                <a:sym typeface="Montserrat"/>
              </a:rPr>
              <a:t>Removed outliers/unnecessary data and treated Nan values. Looked at beginning trends such as points and prices ranges. Created a bag of words for top wine varieties to compare words for trends</a:t>
            </a:r>
            <a:endParaRPr b="0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Montserrat"/>
              <a:buChar char="➔"/>
            </a:pPr>
            <a:r>
              <a:rPr lang="en" sz="1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14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Explored data via Anova testing/ Pearson correlations/ Poisson distributions and noticed moderate relationship between price and points 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Montserrat"/>
              <a:buChar char="➔"/>
            </a:pPr>
            <a:r>
              <a:rPr lang="en" sz="1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14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Modeled numerous features against price and points such as description and country using NB. Also modeled using RF and saw large </a:t>
            </a:r>
            <a:r>
              <a:rPr b="0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improvement</a:t>
            </a:r>
            <a:r>
              <a:rPr b="0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model score. Price and points modeled very well against description. Used the TF-IDF model to create more enhanced bag of words but found wine varietal specific bags were most useful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Problem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data useful? 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is to review various trends such as descriptions and price/ points as well as trends between price and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Useful to wine sellers to boost sales - can change their stocks based on higher points/ price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WineReview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Sourced from WineEnthusiast via Kaggle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Contained over 130K wines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fairly clean but performed wrangling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Dropped unnecessary columns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Treated/ removed NAN values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Observed outliers and removed as needed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EDA on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Graphed top countries and wine varieties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Ranges of prices/ points, </a:t>
            </a:r>
            <a:r>
              <a:rPr lang="en"/>
              <a:t>varieties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Point ranges by country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Compared price and prints to see correlation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384850"/>
            <a:ext cx="4361025" cy="20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796" y="2571750"/>
            <a:ext cx="3785425" cy="23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084550"/>
            <a:ext cx="43983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Used Word Tokenize to split the description column into words and remove stop words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Used Counter to create a list of top words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Used word cloud to visualize these top words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Repeated steps for top wine varieties to see differences with descriptions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50" y="2823775"/>
            <a:ext cx="4129199" cy="219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671" y="711325"/>
            <a:ext cx="3629826" cy="322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06200" y="53825"/>
            <a:ext cx="8311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Words Split by Variety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0" y="1331275"/>
            <a:ext cx="3408700" cy="18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725" y="1291600"/>
            <a:ext cx="3408699" cy="1927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6297" y="3183297"/>
            <a:ext cx="3471299" cy="19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21800" y="214950"/>
            <a:ext cx="8472000" cy="11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"/>
                <a:ea typeface="Montserrat"/>
                <a:cs typeface="Montserrat"/>
                <a:sym typeface="Montserrat"/>
              </a:rPr>
              <a:t>Word Preprocessing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78650" y="1200950"/>
            <a:ext cx="4595700" cy="25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Used stemming and lemmatization on tokens to clean data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Used RegexpTokenizer and lambda functions to create a column of stemmed word tokens to be used for modeling during ML section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40600"/>
            <a:ext cx="8839201" cy="8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0" y="642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Statistics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247650" y="935750"/>
            <a:ext cx="47997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Calculated covariance between price and points - showed moderately correlated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Ran linregress on points and price for summary stats - saw r-value was 0.4511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Also calculated pearson and spearman coefficient and saw moderately strong results at 0.45 and 0.58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0" y="935749"/>
            <a:ext cx="3557675" cy="24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275" y="3074886"/>
            <a:ext cx="4597075" cy="172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</a:t>
            </a:r>
            <a:r>
              <a:rPr lang="en"/>
              <a:t>Testing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34050"/>
            <a:ext cx="4398300" cy="3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Performed a series of ANOVA testing for different variables to compare R**2 and p values. Variables tested: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Price and Variety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Points and Province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Points and Variety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Price and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Saw that most variables hovered around R**2 of 0.10 with p-value of 0.00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Price and points had strongest R**2 with 0.495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25" y="3729400"/>
            <a:ext cx="7168150" cy="13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00" y="751350"/>
            <a:ext cx="4129200" cy="2277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2850" y="150500"/>
            <a:ext cx="73662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TF-IDF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28975" y="998625"/>
            <a:ext cx="45315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Wanted to use TF-IDF to create a more enhanced bag of words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Used TF-IDF vectorizer on cleaned description column and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transformed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Enumerated over matrix of tokens and TF-IDF rating to assign the term with the rank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Sorted this list to obtain top words based on TF-IDF rank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Can see top words are more descriptive with fruit, finish, cherri, tannin making the top ten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450" y="1150925"/>
            <a:ext cx="39243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