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8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3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8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1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69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1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11FE-A41E-46F9-BD14-0C55BCC39F12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D52F-A7A6-4E05-97C2-EBC3DEDDE4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Space </a:t>
            </a:r>
            <a:r>
              <a:rPr lang="de-DE" dirty="0" err="1" smtClean="0"/>
              <a:t>Attack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7129"/>
            <a:ext cx="10515600" cy="4351338"/>
          </a:xfrm>
        </p:spPr>
        <p:txBody>
          <a:bodyPr/>
          <a:lstStyle/>
          <a:p>
            <a:r>
              <a:rPr lang="de-DE" dirty="0" smtClean="0"/>
              <a:t>Du bist in einer Rakete und du musst andere Raketen abschießen</a:t>
            </a:r>
          </a:p>
          <a:p>
            <a:r>
              <a:rPr lang="de-DE" dirty="0" smtClean="0"/>
              <a:t>Mehrere Upgrades </a:t>
            </a:r>
            <a:r>
              <a:rPr lang="de-DE" dirty="0" smtClean="0"/>
              <a:t>mit besseren </a:t>
            </a:r>
            <a:r>
              <a:rPr lang="de-DE" dirty="0" smtClean="0"/>
              <a:t>Waffen oder mehr </a:t>
            </a:r>
            <a:r>
              <a:rPr lang="de-DE" dirty="0" smtClean="0"/>
              <a:t>Raketen</a:t>
            </a:r>
          </a:p>
          <a:p>
            <a:r>
              <a:rPr lang="de-DE" dirty="0" smtClean="0"/>
              <a:t>Man sollte den Schüssen auch ausweichen </a:t>
            </a:r>
          </a:p>
          <a:p>
            <a:r>
              <a:rPr lang="de-DE" dirty="0" smtClean="0"/>
              <a:t>(vielleicht) mit Final Gegner oder unendlich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67" y="4101736"/>
            <a:ext cx="3483973" cy="22990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34" y="4101736"/>
            <a:ext cx="3334837" cy="229906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97" y="4101737"/>
            <a:ext cx="3291840" cy="22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Space-</a:t>
            </a:r>
            <a:r>
              <a:rPr lang="de-DE" dirty="0" err="1" smtClean="0"/>
              <a:t>Attack</a:t>
            </a:r>
            <a:r>
              <a:rPr lang="de-DE" dirty="0" smtClean="0"/>
              <a:t>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de-DE" dirty="0" smtClean="0"/>
              <a:t>Engine</a:t>
            </a:r>
          </a:p>
          <a:p>
            <a:r>
              <a:rPr lang="de-DE" dirty="0" smtClean="0"/>
              <a:t>Menü-Deckblatt</a:t>
            </a:r>
          </a:p>
          <a:p>
            <a:r>
              <a:rPr lang="de-DE" dirty="0" smtClean="0"/>
              <a:t>Meteoriten, Aliens, Raketen, Sterne als Booster, Upgrades nach einer bestimmten Anzahl von Treffern oder </a:t>
            </a:r>
            <a:r>
              <a:rPr lang="de-DE" dirty="0" err="1" smtClean="0"/>
              <a:t>Kills</a:t>
            </a:r>
            <a:r>
              <a:rPr lang="de-DE" dirty="0" smtClean="0"/>
              <a:t>: Verdoppelung der Raketen, Schutzschild, oder mehr Waffen</a:t>
            </a:r>
          </a:p>
          <a:p>
            <a:r>
              <a:rPr lang="de-DE" dirty="0" smtClean="0"/>
              <a:t>Steigerung: Zuerst Meteoriten, dann Raketen, dann Aliens etc</a:t>
            </a:r>
            <a:r>
              <a:rPr lang="de-DE" dirty="0"/>
              <a:t>.</a:t>
            </a:r>
            <a:endParaRPr lang="de-DE" dirty="0" smtClean="0"/>
          </a:p>
          <a:p>
            <a:r>
              <a:rPr lang="de-DE" dirty="0" smtClean="0"/>
              <a:t>Ort: Weltall</a:t>
            </a:r>
          </a:p>
          <a:p>
            <a:r>
              <a:rPr lang="de-DE" dirty="0" smtClean="0"/>
              <a:t>Punktezähler </a:t>
            </a:r>
          </a:p>
          <a:p>
            <a:r>
              <a:rPr lang="de-DE" dirty="0" smtClean="0"/>
              <a:t>Leben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4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Space Attack</vt:lpstr>
      <vt:lpstr>Space-Attack 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Spielideen</dc:title>
  <dc:creator>Joblinge</dc:creator>
  <cp:lastModifiedBy>Joblinge</cp:lastModifiedBy>
  <cp:revision>10</cp:revision>
  <dcterms:created xsi:type="dcterms:W3CDTF">2022-02-28T10:59:17Z</dcterms:created>
  <dcterms:modified xsi:type="dcterms:W3CDTF">2022-02-28T14:36:15Z</dcterms:modified>
</cp:coreProperties>
</file>