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65C04-07DC-40C1-8568-7EF527F50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EFCE5-CB73-4AD1-BD72-7FE92832D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25414-668E-4BF7-937B-7D977E534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4304-11D3-4853-93F0-CA10A7B49514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A1448-CA94-459F-AB5A-91FC40675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39930-6FAD-4143-94CD-B8D0B9382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F8524-0AEE-420E-BAAA-9C93BE21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99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A229A-9F91-4B6E-8A7B-BF60D3B7E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2184D-D693-403C-B99C-2E07E4B06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2C9EC-BDA5-4607-B274-2BB7807E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4304-11D3-4853-93F0-CA10A7B49514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5C4C2-6E70-45B4-8F19-1D1291A8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05418-1FCD-4A89-9CF3-BAAE93168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F8524-0AEE-420E-BAAA-9C93BE21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59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13E6FE-B9B3-4ADB-B7F1-EDAEC40B8E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56E1CE-2332-4849-BBFA-3311AF806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6D232-FA8C-4F76-8104-1C0454758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4304-11D3-4853-93F0-CA10A7B49514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0E852-8C24-4C3C-81B1-F352174FD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ADC20-8135-4D6B-8D6E-74F0AAD5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F8524-0AEE-420E-BAAA-9C93BE21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54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193E5-06F8-467C-B0CA-43337AC0D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9A619-C083-4C7B-8368-684F28C3D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8FF4C-A76D-43C0-87CE-643211659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4304-11D3-4853-93F0-CA10A7B49514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4F31F-BAFA-4E47-BD2A-0198D4E96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DFF2F-A02A-4785-84E6-67FBC3B3D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F8524-0AEE-420E-BAAA-9C93BE21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3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DABA1-E2AE-4C4E-94DD-BE0177273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86F85-EA06-43FF-BE0E-C6492620B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BBEA6-1313-408C-8C83-9F290974C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4304-11D3-4853-93F0-CA10A7B49514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A12D7-222F-4548-831E-A618E4444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D634F-27A1-4793-BAC6-9ED2B0E0E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F8524-0AEE-420E-BAAA-9C93BE21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8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55126-2ACD-4FF8-9948-0F5DAC2FE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AC3AF-9072-4A27-87D7-22D5B5CB6D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CDCFF-071B-46F6-8339-AE814B975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8254F-300C-45DB-A037-AA6505579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4304-11D3-4853-93F0-CA10A7B49514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685D5-C7F0-4485-B7E2-80C12661B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F6654-54BA-448D-8911-51B78B76B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F8524-0AEE-420E-BAAA-9C93BE21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5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C7950-68A1-45A0-BFB3-3E94EC5DF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5EDCF-2A02-45B8-8A36-382A93E10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A1244-E98C-49AB-AD32-0976BB79D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8B7DAA-2DE2-4017-BFFA-10BF73BDA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F42C13-1786-46CE-892F-1ABBBA4F83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7702B1-1010-4725-BFEE-C87A48A60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4304-11D3-4853-93F0-CA10A7B49514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4A8799-E941-4102-85D6-45649B4F4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4956A5-7D2E-4900-9112-78E5F88A6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F8524-0AEE-420E-BAAA-9C93BE21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8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E0723-B608-4CA8-B269-55ADF731B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BA8541-B94C-4AF8-A746-908D1A7E5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4304-11D3-4853-93F0-CA10A7B49514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3F52B7-26DA-46F9-81E7-F37B96B5C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54DDB2-E4E4-45BD-909F-169B6D119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F8524-0AEE-420E-BAAA-9C93BE21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97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FA3C08-B313-4F5C-9046-1E41E959A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4304-11D3-4853-93F0-CA10A7B49514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EFBD4-CE4F-4D8B-90FD-2B1B4F02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17B690-AD4D-4280-B132-58D1A5F5D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F8524-0AEE-420E-BAAA-9C93BE21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34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E20F0-2841-4048-A762-FB956D43C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56DAE-1B40-4227-B8B6-86719872C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C2B0A9-42F4-48D8-B64F-75A5FE212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53B5B-927D-4262-8697-813CA6057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4304-11D3-4853-93F0-CA10A7B49514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D473F-E061-4F1A-A7BB-C11AD62E1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E993A-8317-4B19-8A68-A3BECA858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F8524-0AEE-420E-BAAA-9C93BE21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6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15436-E2CA-45C9-870B-E308181D0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A0448F-AF32-4E92-AE3F-8BBEF71D3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3D14B-2A70-4DAB-800C-918ED9C3E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5D91B-3196-434D-B8B8-3BA0F8AF8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4304-11D3-4853-93F0-CA10A7B49514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A5058-F0A6-40B1-BEB7-9EAD9D72B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5C004-CCCA-434F-AD7B-0F92CB4C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F8524-0AEE-420E-BAAA-9C93BE21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16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B33638-CBB3-43C0-915B-F331F0DD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F50AA-A394-450A-A219-40EFF4311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0E198-67CB-444E-91F9-8C4444297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F4304-11D3-4853-93F0-CA10A7B49514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F131C-C45E-4037-8FC9-44B737417D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3E1FB-F816-4E2B-9B50-9994E55CC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F8524-0AEE-420E-BAAA-9C93BE21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15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BA2DF6-90DD-4216-9362-792BB10E3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0837"/>
            <a:ext cx="12192000" cy="461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857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5CD6DB-6BA3-4D39-9C9D-978E665B7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1141"/>
            <a:ext cx="12192000" cy="465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634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AC1848-F988-4E31-894E-3A2CE1A47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1031"/>
            <a:ext cx="12192000" cy="463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898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Tobias Judd</dc:creator>
  <cp:lastModifiedBy>Tobias Judd</cp:lastModifiedBy>
  <cp:revision>1</cp:revision>
  <dcterms:created xsi:type="dcterms:W3CDTF">2020-08-14T15:52:53Z</dcterms:created>
  <dcterms:modified xsi:type="dcterms:W3CDTF">2020-08-14T15:56:02Z</dcterms:modified>
</cp:coreProperties>
</file>