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2"/>
    <p:restoredTop sz="82698"/>
  </p:normalViewPr>
  <p:slideViewPr>
    <p:cSldViewPr snapToGrid="0" snapToObjects="1">
      <p:cViewPr varScale="1">
        <p:scale>
          <a:sx n="91" d="100"/>
          <a:sy n="91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2094-A852-DE49-9C21-71085EB66F15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167C0-9F01-2B4A-87D0-BE095E3A81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3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167C0-9F01-2B4A-87D0-BE095E3A8177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770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EA522B-2DFF-2D42-806B-8AAF5A30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A00EEF7-CFC0-D541-A58A-3C3CB9AA6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9D15BA1-A62A-BE4A-AE84-63582B47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674B290-1FDF-1B46-A104-B7E3878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048DEE-5ACD-4E40-B130-C6BF9630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4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952ED9-4B3C-7B41-9744-FD08F4B3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1EF012D-13DD-F841-BAAA-76E65BBF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4750E28-EC6A-5643-9297-2E856080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D727D1-E6DC-844E-91BC-512CA24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DF19C4-3E09-C14C-B229-9E1B3253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02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1232D47-6C3B-F847-9237-20C44B6C0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F6196DF-FF4A-D745-839C-149571A0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86F7F4-CEFA-A44C-AB72-4DD2C7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9D82A1E-6423-2548-A680-2DFC50C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CC979C-CABB-B44D-A8F6-EC9B3BB2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57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AA2A4F-6D36-7E4E-A171-956971B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C93EED-C1F5-484E-A632-02E9BAD8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8E238DE-C241-4842-AEC8-1061A2A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36A8103-3EE0-7943-A243-0D011E63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D1DC720-E6AF-BC4E-944C-ECD62BC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20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23FD98-3F38-C841-B7F7-FA10F822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DCDFCA3-C2F0-E94B-BA61-C0DF311C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EB6302-87BF-2947-B9BF-506DC2B6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87F8D8-D7C9-8049-8DCA-DF3E931C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25FA7AF-FE3B-7C45-A503-8AFDA437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95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F86300-CBC3-BD46-96AF-C04DCC18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05CC32-1F9B-9F4F-8853-C4A4527D2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30006A2-BA15-4347-985C-7E13DA6F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9829FEA-F54B-3E47-ABA6-E0390863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759E7C5-CE27-1A4D-A542-47EF22D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32344FB-9107-0E4B-A59C-E6538FBF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54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253A28-269D-464F-A9F2-6C1BB5A3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31E39B3-189E-6548-B2F6-6EDE3D05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4E396C3-BD2C-A04B-A1DF-DF6EB96E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14096F-1B9D-DF48-AFFE-FBA5353EA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5E0567-44C0-CA4D-A8D7-F766A13C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51C8791-A375-3047-867D-61668D9B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2B4937C-BD58-834B-B365-C8407135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89EF997-54C0-A648-8CA1-93CEA31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83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C84019-F046-5B4C-AE62-04B3D0D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BCF7C43-5E9B-B248-B470-FB855E59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79BEDFE-A59F-E841-8D26-A4876B89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C1D59F5-C3D5-6440-A7B9-FDB7FADA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18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CAC00F9-7D06-364B-B578-64316257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BCC81A1-76B7-1C4E-94F7-1D153419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7CD65F5-2838-F743-A302-B7D4742B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34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AF21F4-2F8B-AE46-9A01-EDD5CEC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2EC84CC-6984-D54F-B79E-E92BB582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46D8AE6-D272-7845-A847-BEFBD804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AD76E43-78AC-A946-9A46-1E769D41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74D0847-B0C2-744C-B9C0-6D08FD11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801575B-7644-4047-8DB7-775D65C1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23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6AEF61-E771-1342-B377-6C2DC468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5203594-6057-E648-85EE-E6FAE175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3F96643-0F51-1D45-9862-FA7A1987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8FA657-C764-9341-BA07-DA0ACD49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F78D62F-9BDC-4041-8960-A7F699FE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CEAA78C-CE1B-EB4A-B3AE-93ED8D06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69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966516E-721B-C64E-B956-B8997A72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A4C9D2F-9EB2-564F-A67D-B744DD26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2B58A9-DD92-F947-A9D7-BAA1BE3C5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12FE-DC7D-2942-A430-10E79AD12664}" type="datetimeFigureOut">
              <a:rPr lang="fi-FI" smtClean="0"/>
              <a:t>20.11.2021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4422086-62F1-FA4A-B7E0-B19CA3676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0C2D53E-2154-5244-90CD-0324BFA57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A2CB-1631-1F44-98E0-656C1094E3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7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C69CAFD-4350-1045-AB77-8D6CCAE08335}"/>
              </a:ext>
            </a:extLst>
          </p:cNvPr>
          <p:cNvSpPr txBox="1"/>
          <p:nvPr/>
        </p:nvSpPr>
        <p:spPr>
          <a:xfrm>
            <a:off x="793531" y="2343240"/>
            <a:ext cx="1060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Procurement</a:t>
            </a:r>
            <a:endParaRPr lang="fi-FI" sz="4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MU Sans Serif Medium" panose="02000603000000000000" pitchFamily="2" charset="0"/>
              <a:cs typeface="Consolas" panose="020B0609020204030204" pitchFamily="49" charset="0"/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9325527A-B43D-1343-A643-09FAE067E95A}"/>
              </a:ext>
            </a:extLst>
          </p:cNvPr>
          <p:cNvSpPr txBox="1"/>
          <p:nvPr/>
        </p:nvSpPr>
        <p:spPr>
          <a:xfrm>
            <a:off x="793531" y="3590574"/>
            <a:ext cx="1060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fi-FI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fi-FI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buying</a:t>
            </a:r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 for business </a:t>
            </a:r>
            <a:r>
              <a:rPr lang="fi-FI" sz="2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purposes</a:t>
            </a:r>
            <a:r>
              <a:rPr lang="fi-FI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.” </a:t>
            </a:r>
            <a:endParaRPr lang="fi-FI" sz="28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MU Sans Serif Medium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7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12</Words>
  <Application>Microsoft Macintosh PowerPoint</Application>
  <PresentationFormat>Laajakuva</PresentationFormat>
  <Paragraphs>3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Prinz, Alexandra A M</dc:creator>
  <cp:lastModifiedBy>Prinz, Alexandra A M</cp:lastModifiedBy>
  <cp:revision>3</cp:revision>
  <dcterms:created xsi:type="dcterms:W3CDTF">2021-11-19T19:11:33Z</dcterms:created>
  <dcterms:modified xsi:type="dcterms:W3CDTF">2021-11-20T14:30:17Z</dcterms:modified>
</cp:coreProperties>
</file>