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31AB-427F-96ED-B2D1-BE26E3A2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62C0A-305A-055E-33AF-728416E67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F164-676B-49E4-5C3E-93F7A3F9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32F0-BBB6-B2B9-B323-832A6ABE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BA8E-8849-0432-5D6E-AFF578A4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817B-1658-A19A-8D4D-19A15D1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07F0-74AB-478D-B345-70FD62BB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DEDC-A870-B4D4-C805-A1E232CB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0946-6478-7AB5-1815-2B5E519E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525F-4B21-D4E9-6F34-37937579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B73B2-1DE7-D415-00F1-E8A0A5D9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461DE-723C-0895-F8D7-5FE47249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4D29-F496-347D-61DE-28F1FD40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E335-E22E-0D45-1BD6-066B4D09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2030-E2AF-C51A-4458-06A2D959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1298-A6F7-BB32-9EEE-81009AA1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2234-15A9-0D70-37B0-95D05E48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21E3-AF9E-5D31-477D-AF0B034E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FB56-8DE0-510F-34D6-0D580EA7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557E-61F8-573A-0D72-9D2C9070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336-70DD-642D-A3A4-36B12727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5BC15-C582-A227-6A95-85D0B97F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A492-5391-B426-F888-312FD069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1C7C-0AB0-DA3F-B06A-FAF0B2E3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75C6-D453-FDBD-4BE5-8F9C94B5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1CF0-EAD7-35F9-E8E3-4F9E8716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F1F9-6D6D-53A8-02EC-1FF68F65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FDF6E-99C7-4414-8211-F5D82BF0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50FBB-A3A6-5E2C-1B9D-C49E9864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BF14-4E26-F56B-0FCC-324E967C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4F81-0AC4-03C8-CED7-02EB3B8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E9F-19D3-FAEA-7BCA-64F9FDB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CE4E-5B3D-B33E-2034-931B7DAC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3541B-1072-9E9C-FE11-89AD696D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3B605-A848-CD73-05C9-08B94C6D4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B718E-BBDE-7A46-97C2-3732B5AC4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A070C-CCEF-6DD8-9027-F488E711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07621-D525-C0D0-CE9E-B1A6D099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339EF-A945-63E4-E1E8-B58D3D9D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8D2-9026-C6AD-77B3-01E487FB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19FB0-EB30-C8EE-B8DB-1BC52AAB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CE85-8152-89C1-D104-2865F0EF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54BA-6876-ADF9-B094-80CA2295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C67CF-357E-C72E-B390-85A9CF2B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7B23E-4325-D485-B4FE-C4BF78D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E345-52B3-1520-7726-CD8B0378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F385-DBE0-77D1-38E1-FF04981F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3250-5C44-736E-C499-44C6E735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0AF0-A743-435D-0D46-BCA62A08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1305F-61D9-0878-B6A0-9285818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CA90-1509-8CD2-4EA2-54840FF2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CB5A-195F-0B0D-BE12-D4A61195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B594-D8EC-6C25-FD5C-E7F67DF9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F337B-48CA-B5DA-9359-23FEE387D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2A9F-EA35-F763-3F37-ABE45469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6CA0-81E0-106F-69A0-AB91B44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CB241-F7F2-FDAE-55BA-1920FE88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5668-2834-D047-AA9F-B80125C0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51116-F102-585E-857E-8CB9C173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03CF1-A3CE-0F9D-088E-9F28CFF4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CCF9-B8B4-4ABD-0DA5-C38A1A637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CCC5-184E-7B19-A32B-3ECEA53F5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2626-6D2C-A91B-52E9-E0F693C9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38B-AFC7-4069-930C-5A1085680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Lucidity Assignment </a:t>
            </a:r>
            <a:br>
              <a:rPr lang="en-US" dirty="0"/>
            </a:br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26640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C32E-0BEE-F2FE-D947-E86D1EF5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AWS Account group.">
            <a:extLst>
              <a:ext uri="{FF2B5EF4-FFF2-40B4-BE49-F238E27FC236}">
                <a16:creationId xmlns:a16="http://schemas.microsoft.com/office/drawing/2014/main" id="{C226FE26-7F73-22FC-094F-A5D6493A7B64}"/>
              </a:ext>
            </a:extLst>
          </p:cNvPr>
          <p:cNvGrpSpPr/>
          <p:nvPr/>
        </p:nvGrpSpPr>
        <p:grpSpPr>
          <a:xfrm>
            <a:off x="1324939" y="1049025"/>
            <a:ext cx="2371991" cy="4260394"/>
            <a:chOff x="4874384" y="3802057"/>
            <a:chExt cx="2147426" cy="42603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B056B6-D071-E99D-2787-5312A530D472}"/>
                </a:ext>
              </a:extLst>
            </p:cNvPr>
            <p:cNvSpPr/>
            <p:nvPr/>
          </p:nvSpPr>
          <p:spPr>
            <a:xfrm>
              <a:off x="4874384" y="3802057"/>
              <a:ext cx="2147426" cy="4260394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</a:t>
              </a:r>
            </a:p>
          </p:txBody>
        </p:sp>
        <p:pic>
          <p:nvPicPr>
            <p:cNvPr id="15" name="Graphic 14" descr="AWS account group icon.">
              <a:extLst>
                <a:ext uri="{FF2B5EF4-FFF2-40B4-BE49-F238E27FC236}">
                  <a16:creationId xmlns:a16="http://schemas.microsoft.com/office/drawing/2014/main" id="{FFAD2B5A-4273-7587-666F-785ECE33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74385" y="3802057"/>
              <a:ext cx="318659" cy="318659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4D641-4E45-2FF0-D5D7-2717F0EAA9BD}"/>
              </a:ext>
            </a:extLst>
          </p:cNvPr>
          <p:cNvSpPr/>
          <p:nvPr/>
        </p:nvSpPr>
        <p:spPr>
          <a:xfrm>
            <a:off x="6495990" y="4128265"/>
            <a:ext cx="2371991" cy="2466129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5A762-8A07-3A38-9788-813DF43B3AC2}"/>
              </a:ext>
            </a:extLst>
          </p:cNvPr>
          <p:cNvSpPr/>
          <p:nvPr/>
        </p:nvSpPr>
        <p:spPr>
          <a:xfrm>
            <a:off x="6486874" y="178750"/>
            <a:ext cx="2371991" cy="2466128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CF7519-30B4-424B-8FB9-BBD205F5CFBD}"/>
              </a:ext>
            </a:extLst>
          </p:cNvPr>
          <p:cNvSpPr/>
          <p:nvPr/>
        </p:nvSpPr>
        <p:spPr>
          <a:xfrm>
            <a:off x="9588952" y="1995948"/>
            <a:ext cx="2371991" cy="2563880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23" name="Graphic 22" descr="AWS account group icon.">
            <a:extLst>
              <a:ext uri="{FF2B5EF4-FFF2-40B4-BE49-F238E27FC236}">
                <a16:creationId xmlns:a16="http://schemas.microsoft.com/office/drawing/2014/main" id="{A1D9C454-F0BE-FBE3-2D5A-41A0FCFB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88951" y="1986116"/>
            <a:ext cx="315334" cy="285480"/>
          </a:xfrm>
          <a:prstGeom prst="rect">
            <a:avLst/>
          </a:prstGeom>
        </p:spPr>
      </p:pic>
      <p:pic>
        <p:nvPicPr>
          <p:cNvPr id="24" name="Graphic 23" descr="AWS account group icon.">
            <a:extLst>
              <a:ext uri="{FF2B5EF4-FFF2-40B4-BE49-F238E27FC236}">
                <a16:creationId xmlns:a16="http://schemas.microsoft.com/office/drawing/2014/main" id="{F4831301-50DD-3F97-13FD-E14CCE48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96516" y="4141877"/>
            <a:ext cx="339430" cy="307295"/>
          </a:xfrm>
          <a:prstGeom prst="rect">
            <a:avLst/>
          </a:prstGeom>
        </p:spPr>
      </p:pic>
      <p:pic>
        <p:nvPicPr>
          <p:cNvPr id="25" name="Graphic 24" descr="AWS account group icon.">
            <a:extLst>
              <a:ext uri="{FF2B5EF4-FFF2-40B4-BE49-F238E27FC236}">
                <a16:creationId xmlns:a16="http://schemas.microsoft.com/office/drawing/2014/main" id="{8935E71F-3EF5-982C-9E93-2D31021A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86874" y="150687"/>
            <a:ext cx="312124" cy="282574"/>
          </a:xfrm>
          <a:prstGeom prst="rect">
            <a:avLst/>
          </a:prstGeom>
        </p:spPr>
      </p:pic>
      <p:grpSp>
        <p:nvGrpSpPr>
          <p:cNvPr id="28" name="Group 27" descr="Virtual private cloud (VPC) group.">
            <a:extLst>
              <a:ext uri="{FF2B5EF4-FFF2-40B4-BE49-F238E27FC236}">
                <a16:creationId xmlns:a16="http://schemas.microsoft.com/office/drawing/2014/main" id="{53D07661-BCBD-DBF3-BE43-FC2142EF5765}"/>
              </a:ext>
            </a:extLst>
          </p:cNvPr>
          <p:cNvGrpSpPr/>
          <p:nvPr/>
        </p:nvGrpSpPr>
        <p:grpSpPr>
          <a:xfrm>
            <a:off x="1441091" y="1775670"/>
            <a:ext cx="1952493" cy="3091298"/>
            <a:chOff x="2443198" y="2845954"/>
            <a:chExt cx="1765300" cy="30912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7C6111-4BA2-9902-D461-DC93A5972862}"/>
                </a:ext>
              </a:extLst>
            </p:cNvPr>
            <p:cNvSpPr/>
            <p:nvPr/>
          </p:nvSpPr>
          <p:spPr>
            <a:xfrm>
              <a:off x="2443198" y="2845954"/>
              <a:ext cx="1765300" cy="309129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30" name="Graphic 29" descr="VPC group icon. ">
              <a:extLst>
                <a:ext uri="{FF2B5EF4-FFF2-40B4-BE49-F238E27FC236}">
                  <a16:creationId xmlns:a16="http://schemas.microsoft.com/office/drawing/2014/main" id="{68F3D26B-A501-3520-6A85-36C74BBC7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443199" y="2845954"/>
              <a:ext cx="270585" cy="270585"/>
            </a:xfrm>
            <a:prstGeom prst="rect">
              <a:avLst/>
            </a:prstGeom>
          </p:spPr>
        </p:pic>
      </p:grpSp>
      <p:pic>
        <p:nvPicPr>
          <p:cNvPr id="31" name="Graphic 30" descr="VPC group icon. ">
            <a:extLst>
              <a:ext uri="{FF2B5EF4-FFF2-40B4-BE49-F238E27FC236}">
                <a16:creationId xmlns:a16="http://schemas.microsoft.com/office/drawing/2014/main" id="{7567B4B0-B982-7074-9246-6BA903D55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799373" y="2546555"/>
            <a:ext cx="381000" cy="381000"/>
          </a:xfrm>
          <a:prstGeom prst="rect">
            <a:avLst/>
          </a:prstGeom>
        </p:spPr>
      </p:pic>
      <p:pic>
        <p:nvPicPr>
          <p:cNvPr id="32" name="Graphic 31" descr="VPC group icon. ">
            <a:extLst>
              <a:ext uri="{FF2B5EF4-FFF2-40B4-BE49-F238E27FC236}">
                <a16:creationId xmlns:a16="http://schemas.microsoft.com/office/drawing/2014/main" id="{808554ED-A10F-B9AB-E846-730E48B7F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90219" y="4606618"/>
            <a:ext cx="381000" cy="381000"/>
          </a:xfrm>
          <a:prstGeom prst="rect">
            <a:avLst/>
          </a:prstGeom>
        </p:spPr>
      </p:pic>
      <p:pic>
        <p:nvPicPr>
          <p:cNvPr id="33" name="Graphic 32" descr="VPC group icon. ">
            <a:extLst>
              <a:ext uri="{FF2B5EF4-FFF2-40B4-BE49-F238E27FC236}">
                <a16:creationId xmlns:a16="http://schemas.microsoft.com/office/drawing/2014/main" id="{05A69F85-C7DD-27B0-58FA-B87FCA04A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43092" y="649811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AA2923A-27FB-047B-E025-295A1624ED33}"/>
              </a:ext>
            </a:extLst>
          </p:cNvPr>
          <p:cNvSpPr/>
          <p:nvPr/>
        </p:nvSpPr>
        <p:spPr>
          <a:xfrm>
            <a:off x="9799373" y="2546555"/>
            <a:ext cx="1765300" cy="180991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1CA8D7-A6B4-39F8-36BB-C82EF5ED4EB7}"/>
              </a:ext>
            </a:extLst>
          </p:cNvPr>
          <p:cNvSpPr/>
          <p:nvPr/>
        </p:nvSpPr>
        <p:spPr>
          <a:xfrm>
            <a:off x="6807814" y="4602359"/>
            <a:ext cx="1765300" cy="164117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40254F-B21C-01D1-9D20-5032F16BA269}"/>
              </a:ext>
            </a:extLst>
          </p:cNvPr>
          <p:cNvSpPr/>
          <p:nvPr/>
        </p:nvSpPr>
        <p:spPr>
          <a:xfrm>
            <a:off x="6743091" y="658618"/>
            <a:ext cx="1822530" cy="1795951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37" name="Graphic 36" descr="EC2 instance contents group icon. ">
            <a:extLst>
              <a:ext uri="{FF2B5EF4-FFF2-40B4-BE49-F238E27FC236}">
                <a16:creationId xmlns:a16="http://schemas.microsoft.com/office/drawing/2014/main" id="{16DF5E35-1885-A6F2-CFB6-4892D0096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36580" y="3394918"/>
            <a:ext cx="330481" cy="330481"/>
          </a:xfrm>
          <a:prstGeom prst="rect">
            <a:avLst/>
          </a:prstGeom>
        </p:spPr>
      </p:pic>
      <p:pic>
        <p:nvPicPr>
          <p:cNvPr id="38" name="Graphic 37" descr="EC2 instance contents group icon. ">
            <a:extLst>
              <a:ext uri="{FF2B5EF4-FFF2-40B4-BE49-F238E27FC236}">
                <a16:creationId xmlns:a16="http://schemas.microsoft.com/office/drawing/2014/main" id="{5DB3FEE2-D120-8A7E-58F8-99A5D7526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51080" y="5346747"/>
            <a:ext cx="306036" cy="306036"/>
          </a:xfrm>
          <a:prstGeom prst="rect">
            <a:avLst/>
          </a:prstGeom>
        </p:spPr>
      </p:pic>
      <p:pic>
        <p:nvPicPr>
          <p:cNvPr id="39" name="Graphic 38" descr="EC2 instance contents group icon. ">
            <a:extLst>
              <a:ext uri="{FF2B5EF4-FFF2-40B4-BE49-F238E27FC236}">
                <a16:creationId xmlns:a16="http://schemas.microsoft.com/office/drawing/2014/main" id="{586F75AE-9C30-0BA4-26B2-D857C1993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88948" y="1459263"/>
            <a:ext cx="314008" cy="314008"/>
          </a:xfrm>
          <a:prstGeom prst="rect">
            <a:avLst/>
          </a:prstGeom>
        </p:spPr>
      </p:pic>
      <p:pic>
        <p:nvPicPr>
          <p:cNvPr id="40" name="Graphic 39" descr="EC2 instance contents group icon. ">
            <a:extLst>
              <a:ext uri="{FF2B5EF4-FFF2-40B4-BE49-F238E27FC236}">
                <a16:creationId xmlns:a16="http://schemas.microsoft.com/office/drawing/2014/main" id="{46F92161-729C-1ACA-5AD5-93F77829E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61785" y="3102079"/>
            <a:ext cx="395335" cy="326922"/>
          </a:xfrm>
          <a:prstGeom prst="rect">
            <a:avLst/>
          </a:prstGeom>
        </p:spPr>
      </p:pic>
      <p:grpSp>
        <p:nvGrpSpPr>
          <p:cNvPr id="41" name="Group 40" descr="Private subnet group.">
            <a:extLst>
              <a:ext uri="{FF2B5EF4-FFF2-40B4-BE49-F238E27FC236}">
                <a16:creationId xmlns:a16="http://schemas.microsoft.com/office/drawing/2014/main" id="{77C7FC78-C3D5-A8E4-A300-17525F2DE511}"/>
              </a:ext>
            </a:extLst>
          </p:cNvPr>
          <p:cNvGrpSpPr/>
          <p:nvPr/>
        </p:nvGrpSpPr>
        <p:grpSpPr>
          <a:xfrm>
            <a:off x="1705664" y="2508334"/>
            <a:ext cx="1545119" cy="1848138"/>
            <a:chOff x="4215623" y="2618865"/>
            <a:chExt cx="1765300" cy="201632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90F6DE-E544-FC61-40F2-CB546C7B41C5}"/>
                </a:ext>
              </a:extLst>
            </p:cNvPr>
            <p:cNvSpPr/>
            <p:nvPr/>
          </p:nvSpPr>
          <p:spPr>
            <a:xfrm>
              <a:off x="4215623" y="2618865"/>
              <a:ext cx="1765300" cy="201632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phic 42" descr="Private subnet group icon. ">
              <a:extLst>
                <a:ext uri="{FF2B5EF4-FFF2-40B4-BE49-F238E27FC236}">
                  <a16:creationId xmlns:a16="http://schemas.microsoft.com/office/drawing/2014/main" id="{C23AD7CC-E4C3-B7A5-2FC2-BC120352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F3D64C6-9517-DA43-456E-D993F702809B}"/>
              </a:ext>
            </a:extLst>
          </p:cNvPr>
          <p:cNvSpPr/>
          <p:nvPr/>
        </p:nvSpPr>
        <p:spPr>
          <a:xfrm>
            <a:off x="9909463" y="3106994"/>
            <a:ext cx="1545119" cy="1057399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46A4BC-032F-74C5-36E1-1F7F0828B1FC}"/>
              </a:ext>
            </a:extLst>
          </p:cNvPr>
          <p:cNvSpPr/>
          <p:nvPr/>
        </p:nvSpPr>
        <p:spPr>
          <a:xfrm>
            <a:off x="6931970" y="5087376"/>
            <a:ext cx="1545119" cy="10230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E611A3-1E34-F1AB-10AB-731F6FB58C28}"/>
              </a:ext>
            </a:extLst>
          </p:cNvPr>
          <p:cNvSpPr/>
          <p:nvPr/>
        </p:nvSpPr>
        <p:spPr>
          <a:xfrm>
            <a:off x="6881796" y="1233752"/>
            <a:ext cx="1545119" cy="971348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90F47E7F-933C-ACE6-43FC-D2389E137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683" y="1791988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4CFB1B7B-D32E-DCE1-67BB-FC8C0016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011" y="5661962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D71238CF-8FDB-7C7F-02BB-850E7D59B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46" y="3509955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71CBD37-D850-633D-F0A3-698BA47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4578" y="3732271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6">
            <a:extLst>
              <a:ext uri="{FF2B5EF4-FFF2-40B4-BE49-F238E27FC236}">
                <a16:creationId xmlns:a16="http://schemas.microsoft.com/office/drawing/2014/main" id="{B186ED3B-BA7D-B5AC-8D13-27CD05B4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945" y="4902222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4CC2946C-AFC5-3BE1-0EBC-824B97C7A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880" y="96858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A64F032C-CCDF-6BA2-ABD1-8328DEB3F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022" y="2945627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3AC6A492-D221-5CB8-3286-77DDDCCC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50" y="2259394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A0757755-FB9B-FA51-B791-8C02683E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487" y="441159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06794C1E-90BB-2BF5-F00E-A125DF6F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556" y="2331989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">
            <a:extLst>
              <a:ext uri="{FF2B5EF4-FFF2-40B4-BE49-F238E27FC236}">
                <a16:creationId xmlns:a16="http://schemas.microsoft.com/office/drawing/2014/main" id="{7390237F-4ABB-542E-A7BE-1BCD2298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07" y="499284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">
            <a:extLst>
              <a:ext uri="{FF2B5EF4-FFF2-40B4-BE49-F238E27FC236}">
                <a16:creationId xmlns:a16="http://schemas.microsoft.com/office/drawing/2014/main" id="{5900C82D-65B1-7FD6-4268-04469C8B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13" y="1615367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65" descr="Private subnet group icon. ">
            <a:extLst>
              <a:ext uri="{FF2B5EF4-FFF2-40B4-BE49-F238E27FC236}">
                <a16:creationId xmlns:a16="http://schemas.microsoft.com/office/drawing/2014/main" id="{5395B9D8-B07B-949C-5930-306D09A73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04285" y="3102078"/>
            <a:ext cx="274946" cy="287924"/>
          </a:xfrm>
          <a:prstGeom prst="rect">
            <a:avLst/>
          </a:prstGeom>
        </p:spPr>
      </p:pic>
      <p:pic>
        <p:nvPicPr>
          <p:cNvPr id="67" name="Graphic 66" descr="Private subnet group icon. ">
            <a:extLst>
              <a:ext uri="{FF2B5EF4-FFF2-40B4-BE49-F238E27FC236}">
                <a16:creationId xmlns:a16="http://schemas.microsoft.com/office/drawing/2014/main" id="{F770EE4E-EB87-288D-9B63-BF8E24744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931970" y="5096205"/>
            <a:ext cx="239249" cy="250542"/>
          </a:xfrm>
          <a:prstGeom prst="rect">
            <a:avLst/>
          </a:prstGeom>
        </p:spPr>
      </p:pic>
      <p:pic>
        <p:nvPicPr>
          <p:cNvPr id="68" name="Graphic 67" descr="Private subnet group icon. ">
            <a:extLst>
              <a:ext uri="{FF2B5EF4-FFF2-40B4-BE49-F238E27FC236}">
                <a16:creationId xmlns:a16="http://schemas.microsoft.com/office/drawing/2014/main" id="{D0231189-A33A-7384-6D84-C29146C19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81795" y="1224651"/>
            <a:ext cx="231189" cy="242102"/>
          </a:xfrm>
          <a:prstGeom prst="rect">
            <a:avLst/>
          </a:prstGeom>
        </p:spPr>
      </p:pic>
      <p:pic>
        <p:nvPicPr>
          <p:cNvPr id="69" name="Graphic 68" descr="IAM Roles Anywhere resource icon for the IAM service.">
            <a:extLst>
              <a:ext uri="{FF2B5EF4-FFF2-40B4-BE49-F238E27FC236}">
                <a16:creationId xmlns:a16="http://schemas.microsoft.com/office/drawing/2014/main" id="{BA55986B-4C79-5370-8DDF-65F220791A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3572" y="5410772"/>
            <a:ext cx="303020" cy="303020"/>
          </a:xfrm>
          <a:prstGeom prst="rect">
            <a:avLst/>
          </a:prstGeom>
        </p:spPr>
      </p:pic>
      <p:pic>
        <p:nvPicPr>
          <p:cNvPr id="70" name="Graphic 69" descr="IAM Roles Anywhere resource icon for the IAM service.">
            <a:extLst>
              <a:ext uri="{FF2B5EF4-FFF2-40B4-BE49-F238E27FC236}">
                <a16:creationId xmlns:a16="http://schemas.microsoft.com/office/drawing/2014/main" id="{008ED49D-72F5-437B-7070-F44B71320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3572" y="1488968"/>
            <a:ext cx="303020" cy="303020"/>
          </a:xfrm>
          <a:prstGeom prst="rect">
            <a:avLst/>
          </a:prstGeom>
        </p:spPr>
      </p:pic>
      <p:pic>
        <p:nvPicPr>
          <p:cNvPr id="71" name="Graphic 70" descr="IAM Roles Anywhere resource icon for the IAM service.">
            <a:extLst>
              <a:ext uri="{FF2B5EF4-FFF2-40B4-BE49-F238E27FC236}">
                <a16:creationId xmlns:a16="http://schemas.microsoft.com/office/drawing/2014/main" id="{6245E7BC-9433-0DC5-4E43-4298BD23C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4300" y="3105148"/>
            <a:ext cx="303020" cy="303020"/>
          </a:xfrm>
          <a:prstGeom prst="rect">
            <a:avLst/>
          </a:prstGeom>
        </p:spPr>
      </p:pic>
      <p:pic>
        <p:nvPicPr>
          <p:cNvPr id="72" name="Graphic 71" descr="IAM Roles Anywhere resource icon for the IAM service.">
            <a:extLst>
              <a:ext uri="{FF2B5EF4-FFF2-40B4-BE49-F238E27FC236}">
                <a16:creationId xmlns:a16="http://schemas.microsoft.com/office/drawing/2014/main" id="{E5444218-F7A3-5EF3-F6A7-9D4364DF75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732" y="3126378"/>
            <a:ext cx="303020" cy="303020"/>
          </a:xfrm>
          <a:prstGeom prst="rect">
            <a:avLst/>
          </a:prstGeom>
        </p:spPr>
      </p:pic>
      <p:sp>
        <p:nvSpPr>
          <p:cNvPr id="73" name="TextBox 6">
            <a:extLst>
              <a:ext uri="{FF2B5EF4-FFF2-40B4-BE49-F238E27FC236}">
                <a16:creationId xmlns:a16="http://schemas.microsoft.com/office/drawing/2014/main" id="{9FFA83BA-8B8E-1DF8-4B96-D77D680F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8" y="3405919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Ansible-Execution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6">
            <a:extLst>
              <a:ext uri="{FF2B5EF4-FFF2-40B4-BE49-F238E27FC236}">
                <a16:creationId xmlns:a16="http://schemas.microsoft.com/office/drawing/2014/main" id="{B4B3C847-128B-C6EA-E7CF-E200509B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19" y="1702943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Ansible-Cross Account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6">
            <a:extLst>
              <a:ext uri="{FF2B5EF4-FFF2-40B4-BE49-F238E27FC236}">
                <a16:creationId xmlns:a16="http://schemas.microsoft.com/office/drawing/2014/main" id="{735E5AA8-28B0-A224-A2A8-77CAC2624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175" y="5769684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Ansible-Cross Account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013C6CCF-7A57-74DE-D086-5F045EA9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651" y="3365818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Ansible-Cross Account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9" descr="AWS STS resource icon for the IAM service.">
            <a:extLst>
              <a:ext uri="{FF2B5EF4-FFF2-40B4-BE49-F238E27FC236}">
                <a16:creationId xmlns:a16="http://schemas.microsoft.com/office/drawing/2014/main" id="{864D99D4-D2FF-5D7C-46FD-3DB5E05B78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027" y="2994313"/>
            <a:ext cx="457200" cy="457200"/>
          </a:xfrm>
          <a:prstGeom prst="rect">
            <a:avLst/>
          </a:prstGeom>
        </p:spPr>
      </p:pic>
      <p:cxnSp>
        <p:nvCxnSpPr>
          <p:cNvPr id="81" name="Straight Arrow Connector 80" descr="Right pointing horizontal arrow.">
            <a:extLst>
              <a:ext uri="{FF2B5EF4-FFF2-40B4-BE49-F238E27FC236}">
                <a16:creationId xmlns:a16="http://schemas.microsoft.com/office/drawing/2014/main" id="{8FC42CAC-1F75-B97D-F727-6758FA2BB657}"/>
              </a:ext>
            </a:extLst>
          </p:cNvPr>
          <p:cNvCxnSpPr>
            <a:cxnSpLocks/>
          </p:cNvCxnSpPr>
          <p:nvPr/>
        </p:nvCxnSpPr>
        <p:spPr>
          <a:xfrm>
            <a:off x="2629647" y="3246040"/>
            <a:ext cx="1805392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 descr="Right pointing horizontal arrow.">
            <a:extLst>
              <a:ext uri="{FF2B5EF4-FFF2-40B4-BE49-F238E27FC236}">
                <a16:creationId xmlns:a16="http://schemas.microsoft.com/office/drawing/2014/main" id="{75B5D92E-4F79-8F79-C514-48C650B7F3F2}"/>
              </a:ext>
            </a:extLst>
          </p:cNvPr>
          <p:cNvCxnSpPr>
            <a:cxnSpLocks/>
          </p:cNvCxnSpPr>
          <p:nvPr/>
        </p:nvCxnSpPr>
        <p:spPr>
          <a:xfrm>
            <a:off x="4782863" y="3222239"/>
            <a:ext cx="2907601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 descr="Right pointing horizontal arrow.">
            <a:extLst>
              <a:ext uri="{FF2B5EF4-FFF2-40B4-BE49-F238E27FC236}">
                <a16:creationId xmlns:a16="http://schemas.microsoft.com/office/drawing/2014/main" id="{30B3E10F-A5D9-79FE-A053-D8715BF5BCCB}"/>
              </a:ext>
            </a:extLst>
          </p:cNvPr>
          <p:cNvCxnSpPr>
            <a:cxnSpLocks/>
          </p:cNvCxnSpPr>
          <p:nvPr/>
        </p:nvCxnSpPr>
        <p:spPr>
          <a:xfrm>
            <a:off x="9073711" y="3206585"/>
            <a:ext cx="1493424" cy="380937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59" descr="Ninety degree arrow pointing up to the right.">
            <a:extLst>
              <a:ext uri="{FF2B5EF4-FFF2-40B4-BE49-F238E27FC236}">
                <a16:creationId xmlns:a16="http://schemas.microsoft.com/office/drawing/2014/main" id="{121E0D66-21A5-214E-A35D-1DDD1D7A0B0C}"/>
              </a:ext>
            </a:extLst>
          </p:cNvPr>
          <p:cNvSpPr/>
          <p:nvPr/>
        </p:nvSpPr>
        <p:spPr>
          <a:xfrm flipH="1">
            <a:off x="4574588" y="1615368"/>
            <a:ext cx="934103" cy="15208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Freeform 61" descr="Ninety degree arrow pointing down to the right.">
            <a:extLst>
              <a:ext uri="{FF2B5EF4-FFF2-40B4-BE49-F238E27FC236}">
                <a16:creationId xmlns:a16="http://schemas.microsoft.com/office/drawing/2014/main" id="{69227158-7D39-A0BB-ED8A-B6E1FED3478B}"/>
              </a:ext>
            </a:extLst>
          </p:cNvPr>
          <p:cNvSpPr/>
          <p:nvPr/>
        </p:nvSpPr>
        <p:spPr>
          <a:xfrm flipH="1" flipV="1">
            <a:off x="4562746" y="3354944"/>
            <a:ext cx="890825" cy="218405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2" name="Straight Arrow Connector 91" descr="Right pointing horizontal arrow.">
            <a:extLst>
              <a:ext uri="{FF2B5EF4-FFF2-40B4-BE49-F238E27FC236}">
                <a16:creationId xmlns:a16="http://schemas.microsoft.com/office/drawing/2014/main" id="{6A2426F6-097C-586E-F6D3-5FDD40705485}"/>
              </a:ext>
            </a:extLst>
          </p:cNvPr>
          <p:cNvCxnSpPr>
            <a:cxnSpLocks/>
          </p:cNvCxnSpPr>
          <p:nvPr/>
        </p:nvCxnSpPr>
        <p:spPr>
          <a:xfrm>
            <a:off x="5644087" y="1615367"/>
            <a:ext cx="1809115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 descr="Right pointing horizontal arrow.">
            <a:extLst>
              <a:ext uri="{FF2B5EF4-FFF2-40B4-BE49-F238E27FC236}">
                <a16:creationId xmlns:a16="http://schemas.microsoft.com/office/drawing/2014/main" id="{02E2D782-00BC-C5FE-AFC1-D8EBBC5B860E}"/>
              </a:ext>
            </a:extLst>
          </p:cNvPr>
          <p:cNvCxnSpPr>
            <a:cxnSpLocks/>
          </p:cNvCxnSpPr>
          <p:nvPr/>
        </p:nvCxnSpPr>
        <p:spPr>
          <a:xfrm>
            <a:off x="5644087" y="5546791"/>
            <a:ext cx="1809115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 descr="Right pointing horizontal arrow.">
            <a:extLst>
              <a:ext uri="{FF2B5EF4-FFF2-40B4-BE49-F238E27FC236}">
                <a16:creationId xmlns:a16="http://schemas.microsoft.com/office/drawing/2014/main" id="{326ACE72-2B60-C872-2EE4-76AABEAB4A27}"/>
              </a:ext>
            </a:extLst>
          </p:cNvPr>
          <p:cNvCxnSpPr>
            <a:cxnSpLocks/>
          </p:cNvCxnSpPr>
          <p:nvPr/>
        </p:nvCxnSpPr>
        <p:spPr>
          <a:xfrm>
            <a:off x="768586" y="3265540"/>
            <a:ext cx="1492059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6">
            <a:extLst>
              <a:ext uri="{FF2B5EF4-FFF2-40B4-BE49-F238E27FC236}">
                <a16:creationId xmlns:a16="http://schemas.microsoft.com/office/drawing/2014/main" id="{B69B7647-2593-59D7-4BF6-BD91B860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04" y="3357976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 STS  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6">
            <a:extLst>
              <a:ext uri="{FF2B5EF4-FFF2-40B4-BE49-F238E27FC236}">
                <a16:creationId xmlns:a16="http://schemas.microsoft.com/office/drawing/2014/main" id="{F60D93A5-CC94-47C1-AF04-1F3C95B2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57" y="84031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6">
            <a:extLst>
              <a:ext uri="{FF2B5EF4-FFF2-40B4-BE49-F238E27FC236}">
                <a16:creationId xmlns:a16="http://schemas.microsoft.com/office/drawing/2014/main" id="{B71F21B4-9182-49F1-D829-8411E1AE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089" y="1748277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6">
            <a:extLst>
              <a:ext uri="{FF2B5EF4-FFF2-40B4-BE49-F238E27FC236}">
                <a16:creationId xmlns:a16="http://schemas.microsoft.com/office/drawing/2014/main" id="{60A87557-1CC0-50E8-74D0-0581BA6A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244" y="391656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6">
            <a:extLst>
              <a:ext uri="{FF2B5EF4-FFF2-40B4-BE49-F238E27FC236}">
                <a16:creationId xmlns:a16="http://schemas.microsoft.com/office/drawing/2014/main" id="{475CF0AA-FE91-CED1-443A-9DD34D15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87" y="-20482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raphic 8" descr="Amazon Simple Storage Service (Amazon S3) service icon.">
            <a:extLst>
              <a:ext uri="{FF2B5EF4-FFF2-40B4-BE49-F238E27FC236}">
                <a16:creationId xmlns:a16="http://schemas.microsoft.com/office/drawing/2014/main" id="{70A976A6-E6F6-9248-CA05-D31F8660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57542" y="5582947"/>
            <a:ext cx="402181" cy="4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6">
            <a:extLst>
              <a:ext uri="{FF2B5EF4-FFF2-40B4-BE49-F238E27FC236}">
                <a16:creationId xmlns:a16="http://schemas.microsoft.com/office/drawing/2014/main" id="{B6164978-0DF6-CF0C-E85B-E32CD440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5" y="6002700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reeform 62" descr="Ninety degree arrow pointing down to the left.">
            <a:extLst>
              <a:ext uri="{FF2B5EF4-FFF2-40B4-BE49-F238E27FC236}">
                <a16:creationId xmlns:a16="http://schemas.microsoft.com/office/drawing/2014/main" id="{21F78050-E32B-F00A-996F-30865A1EFAA7}"/>
              </a:ext>
            </a:extLst>
          </p:cNvPr>
          <p:cNvSpPr/>
          <p:nvPr/>
        </p:nvSpPr>
        <p:spPr>
          <a:xfrm rot="10800000" flipH="1">
            <a:off x="646009" y="3394917"/>
            <a:ext cx="1766539" cy="23675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Rectangle 102" descr="Security group.">
            <a:extLst>
              <a:ext uri="{FF2B5EF4-FFF2-40B4-BE49-F238E27FC236}">
                <a16:creationId xmlns:a16="http://schemas.microsoft.com/office/drawing/2014/main" id="{94584971-FE00-BCA5-6E7C-3D399363B309}"/>
              </a:ext>
            </a:extLst>
          </p:cNvPr>
          <p:cNvSpPr/>
          <p:nvPr/>
        </p:nvSpPr>
        <p:spPr>
          <a:xfrm flipV="1">
            <a:off x="2181300" y="3720651"/>
            <a:ext cx="518970" cy="47450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 descr="Security group.">
            <a:extLst>
              <a:ext uri="{FF2B5EF4-FFF2-40B4-BE49-F238E27FC236}">
                <a16:creationId xmlns:a16="http://schemas.microsoft.com/office/drawing/2014/main" id="{1F8D3B8B-1400-F0BD-714B-9FD91D8DFF42}"/>
              </a:ext>
            </a:extLst>
          </p:cNvPr>
          <p:cNvSpPr/>
          <p:nvPr/>
        </p:nvSpPr>
        <p:spPr>
          <a:xfrm flipV="1">
            <a:off x="10474578" y="3941466"/>
            <a:ext cx="518970" cy="47450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 descr="Security group.">
            <a:extLst>
              <a:ext uri="{FF2B5EF4-FFF2-40B4-BE49-F238E27FC236}">
                <a16:creationId xmlns:a16="http://schemas.microsoft.com/office/drawing/2014/main" id="{14030D3A-4A00-71C5-AE3E-F085E6FE648A}"/>
              </a:ext>
            </a:extLst>
          </p:cNvPr>
          <p:cNvSpPr/>
          <p:nvPr/>
        </p:nvSpPr>
        <p:spPr>
          <a:xfrm flipV="1">
            <a:off x="7370245" y="5904418"/>
            <a:ext cx="518970" cy="47450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 descr="Security group.">
            <a:extLst>
              <a:ext uri="{FF2B5EF4-FFF2-40B4-BE49-F238E27FC236}">
                <a16:creationId xmlns:a16="http://schemas.microsoft.com/office/drawing/2014/main" id="{9B208F7F-4883-9CD7-F8C3-C422618C1422}"/>
              </a:ext>
            </a:extLst>
          </p:cNvPr>
          <p:cNvSpPr/>
          <p:nvPr/>
        </p:nvSpPr>
        <p:spPr>
          <a:xfrm flipV="1">
            <a:off x="7358028" y="1963721"/>
            <a:ext cx="518970" cy="4571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24EC16-A7B5-D3D5-1F95-4734B0BDF28F}"/>
              </a:ext>
            </a:extLst>
          </p:cNvPr>
          <p:cNvSpPr txBox="1"/>
          <p:nvPr/>
        </p:nvSpPr>
        <p:spPr>
          <a:xfrm>
            <a:off x="1992656" y="3757242"/>
            <a:ext cx="9637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AEC1F6C-4B41-AC96-9DDD-741F4BB46423}"/>
              </a:ext>
            </a:extLst>
          </p:cNvPr>
          <p:cNvSpPr txBox="1"/>
          <p:nvPr/>
        </p:nvSpPr>
        <p:spPr>
          <a:xfrm>
            <a:off x="7190975" y="1981577"/>
            <a:ext cx="9637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A6F094-F81A-FBBB-C87E-2EA0C5A89287}"/>
              </a:ext>
            </a:extLst>
          </p:cNvPr>
          <p:cNvSpPr txBox="1"/>
          <p:nvPr/>
        </p:nvSpPr>
        <p:spPr>
          <a:xfrm>
            <a:off x="7171219" y="5890521"/>
            <a:ext cx="9637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7CEAAC-8CC8-9241-DEC3-2867C6D67507}"/>
              </a:ext>
            </a:extLst>
          </p:cNvPr>
          <p:cNvSpPr txBox="1"/>
          <p:nvPr/>
        </p:nvSpPr>
        <p:spPr>
          <a:xfrm>
            <a:off x="10326050" y="3936033"/>
            <a:ext cx="9637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112" name="Graphic 16" descr="Documents resource icon for the General Icons category.">
            <a:extLst>
              <a:ext uri="{FF2B5EF4-FFF2-40B4-BE49-F238E27FC236}">
                <a16:creationId xmlns:a16="http://schemas.microsoft.com/office/drawing/2014/main" id="{7B78F177-D96A-B704-FA4F-6D96D76C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60919" y="556958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AD23532-0094-94CE-C97C-5F91C3D0F74F}"/>
              </a:ext>
            </a:extLst>
          </p:cNvPr>
          <p:cNvSpPr txBox="1"/>
          <p:nvPr/>
        </p:nvSpPr>
        <p:spPr>
          <a:xfrm>
            <a:off x="918274" y="6036630"/>
            <a:ext cx="7830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sz="800" b="1" dirty="0"/>
          </a:p>
        </p:txBody>
      </p:sp>
      <p:pic>
        <p:nvPicPr>
          <p:cNvPr id="115" name="Graphic 15" descr="AWS Systems Manager service icon.">
            <a:extLst>
              <a:ext uri="{FF2B5EF4-FFF2-40B4-BE49-F238E27FC236}">
                <a16:creationId xmlns:a16="http://schemas.microsoft.com/office/drawing/2014/main" id="{C924FCA5-D716-8D24-85FD-861FA0E03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096000" y="5381431"/>
            <a:ext cx="315133" cy="31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55771E1-61BA-E0B4-5CCA-06DC1EC29371}"/>
              </a:ext>
            </a:extLst>
          </p:cNvPr>
          <p:cNvSpPr txBox="1"/>
          <p:nvPr/>
        </p:nvSpPr>
        <p:spPr>
          <a:xfrm>
            <a:off x="6053190" y="5682811"/>
            <a:ext cx="436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CA98F0-65B7-315B-0453-79F46AC01941}"/>
              </a:ext>
            </a:extLst>
          </p:cNvPr>
          <p:cNvSpPr txBox="1"/>
          <p:nvPr/>
        </p:nvSpPr>
        <p:spPr>
          <a:xfrm>
            <a:off x="6042607" y="1758017"/>
            <a:ext cx="436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</p:txBody>
      </p:sp>
      <p:pic>
        <p:nvPicPr>
          <p:cNvPr id="118" name="Graphic 15" descr="AWS Systems Manager service icon.">
            <a:extLst>
              <a:ext uri="{FF2B5EF4-FFF2-40B4-BE49-F238E27FC236}">
                <a16:creationId xmlns:a16="http://schemas.microsoft.com/office/drawing/2014/main" id="{EE863E51-91B4-757F-D486-706ED28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758578" y="3039811"/>
            <a:ext cx="315133" cy="31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15" descr="AWS Systems Manager service icon.">
            <a:extLst>
              <a:ext uri="{FF2B5EF4-FFF2-40B4-BE49-F238E27FC236}">
                <a16:creationId xmlns:a16="http://schemas.microsoft.com/office/drawing/2014/main" id="{F6B73064-E073-8733-DAC1-A00EC515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111864" y="1484254"/>
            <a:ext cx="315133" cy="31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F3BB1EE-ECE5-58F8-B1E2-C06DE68B9D8A}"/>
              </a:ext>
            </a:extLst>
          </p:cNvPr>
          <p:cNvSpPr txBox="1"/>
          <p:nvPr/>
        </p:nvSpPr>
        <p:spPr>
          <a:xfrm>
            <a:off x="8693180" y="3418199"/>
            <a:ext cx="436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</p:txBody>
      </p:sp>
      <p:cxnSp>
        <p:nvCxnSpPr>
          <p:cNvPr id="122" name="Straight Arrow Connector 121" descr="Right pointing horizontal arrow.">
            <a:extLst>
              <a:ext uri="{FF2B5EF4-FFF2-40B4-BE49-F238E27FC236}">
                <a16:creationId xmlns:a16="http://schemas.microsoft.com/office/drawing/2014/main" id="{38AED94E-2D27-BC99-65B8-4B342D101C1E}"/>
              </a:ext>
            </a:extLst>
          </p:cNvPr>
          <p:cNvCxnSpPr>
            <a:cxnSpLocks/>
          </p:cNvCxnSpPr>
          <p:nvPr/>
        </p:nvCxnSpPr>
        <p:spPr>
          <a:xfrm>
            <a:off x="7847124" y="3213676"/>
            <a:ext cx="926450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3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82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Lucidity Assignment  TAD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Lakshminarayana Puttur</dc:creator>
  <cp:lastModifiedBy>Lakshminarayana Puttur</cp:lastModifiedBy>
  <cp:revision>13</cp:revision>
  <dcterms:created xsi:type="dcterms:W3CDTF">2025-07-01T22:37:51Z</dcterms:created>
  <dcterms:modified xsi:type="dcterms:W3CDTF">2025-07-02T02:39:40Z</dcterms:modified>
</cp:coreProperties>
</file>