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89590" autoAdjust="0"/>
  </p:normalViewPr>
  <p:slideViewPr>
    <p:cSldViewPr snapToGrid="0" snapToObjects="1">
      <p:cViewPr>
        <p:scale>
          <a:sx n="108" d="100"/>
          <a:sy n="108" d="100"/>
        </p:scale>
        <p:origin x="-117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16EC-C4E8-AF45-A64C-ED98F92568E9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BD7E0-E079-F048-8718-4CAC1D338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D7E0-E079-F048-8718-4CAC1D338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1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AA35-4DD1-8F46-B65F-F41CC6BB8EEF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7428-D2BA-3A4F-BB15-E46BFD6A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>
          <a:xfrm>
            <a:off x="3050876" y="2001832"/>
            <a:ext cx="2056925" cy="1960415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5559" y="2374686"/>
            <a:ext cx="1573755" cy="15737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61314" y="1849967"/>
            <a:ext cx="2650194" cy="265019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2195" y="4425940"/>
            <a:ext cx="16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Circumscribed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9266" y="3479146"/>
            <a:ext cx="11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1746" y="1724473"/>
            <a:ext cx="1821019" cy="3520830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52433" y="1936948"/>
            <a:ext cx="1119030" cy="3308356"/>
          </a:xfrm>
          <a:prstGeom prst="roundRect">
            <a:avLst/>
          </a:prstGeom>
          <a:solidFill>
            <a:srgbClr val="40E0DB"/>
          </a:solidFill>
          <a:ln>
            <a:solidFill>
              <a:srgbClr val="40E0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0765" y="2279465"/>
            <a:ext cx="499931" cy="2965838"/>
          </a:xfrm>
          <a:prstGeom prst="roundRect">
            <a:avLst/>
          </a:prstGeom>
          <a:solidFill>
            <a:srgbClr val="FC00C1"/>
          </a:solidFill>
          <a:ln>
            <a:solidFill>
              <a:srgbClr val="FC00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4743" y="398431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11828" y="372015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4743" y="347631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1828" y="321215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4743" y="297186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1828" y="2707701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17658" y="501365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4743" y="474949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7658" y="450565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14743" y="4241498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14743" y="2418947"/>
            <a:ext cx="166500" cy="166500"/>
          </a:xfrm>
          <a:prstGeom prst="rect">
            <a:avLst/>
          </a:prstGeom>
          <a:solidFill>
            <a:srgbClr val="2CC31A"/>
          </a:solidFill>
          <a:ln>
            <a:solidFill>
              <a:srgbClr val="2CC31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184159" y="2508117"/>
            <a:ext cx="27896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96699" y="2991445"/>
            <a:ext cx="2477102" cy="5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820979" y="3476311"/>
            <a:ext cx="21603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3799" y="2812382"/>
            <a:ext cx="84040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81284" y="3308111"/>
            <a:ext cx="52169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252 * </a:t>
            </a:r>
            <a:r>
              <a:rPr lang="en-US" dirty="0" err="1">
                <a:solidFill>
                  <a:srgbClr val="FFFFFF"/>
                </a:solidFill>
              </a:rPr>
              <a:t>exp</a:t>
            </a:r>
            <a:r>
              <a:rPr lang="en-US" dirty="0">
                <a:solidFill>
                  <a:srgbClr val="FFFFFF"/>
                </a:solidFill>
              </a:rPr>
              <a:t>(-1.0 * </a:t>
            </a:r>
            <a:r>
              <a:rPr lang="en-US" dirty="0" err="1">
                <a:solidFill>
                  <a:srgbClr val="FFFFFF"/>
                </a:solidFill>
              </a:rPr>
              <a:t>csf</a:t>
            </a:r>
            <a:r>
              <a:rPr lang="en-US" dirty="0">
                <a:solidFill>
                  <a:srgbClr val="FFFFFF"/>
                </a:solidFill>
              </a:rPr>
              <a:t> * (distance - radius))</a:t>
            </a:r>
          </a:p>
        </p:txBody>
      </p:sp>
      <p:sp>
        <p:nvSpPr>
          <p:cNvPr id="23" name="Left Brace 22"/>
          <p:cNvSpPr/>
          <p:nvPr/>
        </p:nvSpPr>
        <p:spPr>
          <a:xfrm rot="16200000">
            <a:off x="3323906" y="5245527"/>
            <a:ext cx="479041" cy="91867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53577" y="595217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Inflation Radius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73799" y="2326622"/>
            <a:ext cx="84040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254</a:t>
            </a:r>
          </a:p>
        </p:txBody>
      </p:sp>
    </p:spTree>
    <p:extLst>
      <p:ext uri="{BB962C8B-B14F-4D97-AF65-F5344CB8AC3E}">
        <p14:creationId xmlns:p14="http://schemas.microsoft.com/office/powerpoint/2010/main" val="8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3643392" y="2126085"/>
            <a:ext cx="0" cy="28859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42779" y="1035430"/>
            <a:ext cx="0" cy="3976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28974" y="5012019"/>
            <a:ext cx="63220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2779" y="1780940"/>
            <a:ext cx="4693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12145" y="1780941"/>
            <a:ext cx="546" cy="3451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12692" y="2126084"/>
            <a:ext cx="15307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643392" y="-800866"/>
            <a:ext cx="4708554" cy="58123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90585" y="1596274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90585" y="1933340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112692" y="2126085"/>
            <a:ext cx="0" cy="28859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100" y="5100655"/>
            <a:ext cx="14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radius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3218" y="5106150"/>
            <a:ext cx="145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 centre</a:t>
            </a:r>
          </a:p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03822" y="41418"/>
            <a:ext cx="5940178" cy="2075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94679" y="2924290"/>
            <a:ext cx="1615170" cy="2075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43473" y="1596274"/>
            <a:ext cx="1615170" cy="27820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84546" y="5100655"/>
            <a:ext cx="18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from obstacle (cells)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2537" y="1035430"/>
            <a:ext cx="80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06402" y="3208080"/>
            <a:ext cx="136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ost_decay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5400000">
            <a:off x="4566050" y="3442249"/>
            <a:ext cx="405972" cy="2251287"/>
          </a:xfrm>
          <a:prstGeom prst="leftBrace">
            <a:avLst>
              <a:gd name="adj1" fmla="val 8333"/>
              <a:gd name="adj2" fmla="val 199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85454" y="3891465"/>
            <a:ext cx="21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Inflation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282573" y="256436"/>
            <a:ext cx="8779031" cy="6302921"/>
            <a:chOff x="282573" y="256436"/>
            <a:chExt cx="8779031" cy="6302921"/>
          </a:xfrm>
        </p:grpSpPr>
        <p:sp>
          <p:nvSpPr>
            <p:cNvPr id="4" name="Rectangle 3"/>
            <p:cNvSpPr/>
            <p:nvPr/>
          </p:nvSpPr>
          <p:spPr>
            <a:xfrm>
              <a:off x="3099339" y="1241524"/>
              <a:ext cx="3775485" cy="286259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26714" y="1462871"/>
              <a:ext cx="828810" cy="82881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Global planner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9338" y="4706010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Controller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326714" y="3037192"/>
              <a:ext cx="828810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planner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895254" y="1462871"/>
              <a:ext cx="828810" cy="82881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costmap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95254" y="3037192"/>
              <a:ext cx="828810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costmap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966526" y="2258235"/>
              <a:ext cx="1004552" cy="82881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Recovery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behaviour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0" idx="2"/>
              <a:endCxn id="17" idx="6"/>
            </p:cNvCxnSpPr>
            <p:nvPr/>
          </p:nvCxnSpPr>
          <p:spPr>
            <a:xfrm flipH="1">
              <a:off x="4155524" y="3451597"/>
              <a:ext cx="173973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2"/>
              <a:endCxn id="5" idx="6"/>
            </p:cNvCxnSpPr>
            <p:nvPr/>
          </p:nvCxnSpPr>
          <p:spPr>
            <a:xfrm flipH="1">
              <a:off x="4155524" y="1877276"/>
              <a:ext cx="173973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8" idx="3"/>
              <a:endCxn id="21" idx="7"/>
            </p:cNvCxnSpPr>
            <p:nvPr/>
          </p:nvCxnSpPr>
          <p:spPr>
            <a:xfrm flipH="1">
              <a:off x="5823965" y="2170305"/>
              <a:ext cx="192665" cy="2093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1"/>
              <a:endCxn id="21" idx="5"/>
            </p:cNvCxnSpPr>
            <p:nvPr/>
          </p:nvCxnSpPr>
          <p:spPr>
            <a:xfrm flipH="1" flipV="1">
              <a:off x="5823965" y="2965669"/>
              <a:ext cx="192665" cy="1928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8" idx="4"/>
              <a:endCxn id="20" idx="0"/>
            </p:cNvCxnSpPr>
            <p:nvPr/>
          </p:nvCxnSpPr>
          <p:spPr>
            <a:xfrm>
              <a:off x="6309659" y="2291681"/>
              <a:ext cx="0" cy="74551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4"/>
            </p:cNvCxnSpPr>
            <p:nvPr/>
          </p:nvCxnSpPr>
          <p:spPr>
            <a:xfrm flipH="1">
              <a:off x="3734373" y="3866002"/>
              <a:ext cx="6746" cy="84000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4"/>
              <a:endCxn id="17" idx="0"/>
            </p:cNvCxnSpPr>
            <p:nvPr/>
          </p:nvCxnSpPr>
          <p:spPr>
            <a:xfrm>
              <a:off x="3741119" y="2291681"/>
              <a:ext cx="0" cy="7455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81253" y="4104114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Imu 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81253" y="4920806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Erle brain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0010" y="442599"/>
              <a:ext cx="1279545" cy="4295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Transform frames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stCxn id="49" idx="0"/>
            </p:cNvCxnSpPr>
            <p:nvPr/>
          </p:nvCxnSpPr>
          <p:spPr>
            <a:xfrm rot="5400000" flipH="1" flipV="1">
              <a:off x="2178657" y="2956057"/>
              <a:ext cx="690426" cy="1605688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101346" y="256436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RVIZ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2" idx="2"/>
              <a:endCxn id="5" idx="0"/>
            </p:cNvCxnSpPr>
            <p:nvPr/>
          </p:nvCxnSpPr>
          <p:spPr>
            <a:xfrm>
              <a:off x="3741119" y="686029"/>
              <a:ext cx="0" cy="77684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623152" y="1662479"/>
              <a:ext cx="1279545" cy="4295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Cartographer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3152" y="3236800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Scan filter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3152" y="4104115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Hokuyo Laser Scanner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50" idx="0"/>
              <a:endCxn id="49" idx="2"/>
            </p:cNvCxnSpPr>
            <p:nvPr/>
          </p:nvCxnSpPr>
          <p:spPr>
            <a:xfrm flipV="1">
              <a:off x="1721026" y="4533707"/>
              <a:ext cx="0" cy="3870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0"/>
              <a:endCxn id="67" idx="2"/>
            </p:cNvCxnSpPr>
            <p:nvPr/>
          </p:nvCxnSpPr>
          <p:spPr>
            <a:xfrm flipV="1">
              <a:off x="8262925" y="3666393"/>
              <a:ext cx="0" cy="4377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7" idx="0"/>
            </p:cNvCxnSpPr>
            <p:nvPr/>
          </p:nvCxnSpPr>
          <p:spPr>
            <a:xfrm rot="16200000" flipV="1">
              <a:off x="6999451" y="1973326"/>
              <a:ext cx="573683" cy="1953266"/>
            </a:xfrm>
            <a:prstGeom prst="bentConnector2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1"/>
              <a:endCxn id="18" idx="6"/>
            </p:cNvCxnSpPr>
            <p:nvPr/>
          </p:nvCxnSpPr>
          <p:spPr>
            <a:xfrm flipH="1">
              <a:off x="6724064" y="1877276"/>
              <a:ext cx="89908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8262926" y="3798929"/>
              <a:ext cx="4673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\scan</a:t>
              </a:r>
              <a:endParaRPr lang="en-US" sz="1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45763" y="2414710"/>
              <a:ext cx="12214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\scan_filtered_nans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12366" y="1617377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\map</a:t>
              </a:r>
              <a:endParaRPr lang="en-US" sz="1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23303" y="995303"/>
              <a:ext cx="12598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move_base package</a:t>
              </a:r>
              <a:endParaRPr lang="en-US" sz="10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373" y="872192"/>
              <a:ext cx="14579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move_base/simple_goal</a:t>
              </a:r>
              <a:endParaRPr lang="en-US" sz="1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21026" y="4582899"/>
              <a:ext cx="4334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\imu</a:t>
              </a:r>
              <a:endParaRPr lang="en-US" sz="1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21026" y="3619781"/>
              <a:ext cx="9243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\filtered_nans</a:t>
              </a:r>
              <a:endParaRPr lang="en-US" sz="1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23816" y="3977552"/>
              <a:ext cx="1597359" cy="151927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64245" y="3096523"/>
              <a:ext cx="1597359" cy="1571842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>
              <a:off x="3727627" y="5135603"/>
              <a:ext cx="6746" cy="84000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724149" y="5350399"/>
              <a:ext cx="6547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MAVROS</a:t>
              </a:r>
              <a:endParaRPr lang="en-US" sz="10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96782" y="5975611"/>
              <a:ext cx="13412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To px4 offboard mode</a:t>
              </a:r>
              <a:endParaRPr lang="en-US" sz="10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7494" y="6264475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57494" y="5834350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69706" y="5843861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Modifications by URSA</a:t>
              </a:r>
              <a:endParaRPr lang="en-US" sz="10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269705" y="6286888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Written by URSA</a:t>
              </a:r>
              <a:endParaRPr lang="en-US" sz="1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57495" y="5393042"/>
              <a:ext cx="312211" cy="29488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269705" y="5422271"/>
              <a:ext cx="13978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Hardware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0010" y="1765857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Height publisher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0010" y="2582549"/>
              <a:ext cx="1279545" cy="42959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Ultrasound sensor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V="1">
              <a:off x="1079783" y="2195450"/>
              <a:ext cx="0" cy="38709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81253" y="2291681"/>
              <a:ext cx="5318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\range</a:t>
              </a:r>
              <a:endParaRPr lang="en-US" sz="1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81253" y="1216650"/>
              <a:ext cx="6848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base_link</a:t>
              </a:r>
              <a:endParaRPr lang="en-US" sz="1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82573" y="1639295"/>
              <a:ext cx="1597359" cy="1519273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endCxn id="52" idx="2"/>
            </p:cNvCxnSpPr>
            <p:nvPr/>
          </p:nvCxnSpPr>
          <p:spPr>
            <a:xfrm flipV="1">
              <a:off x="1079783" y="872192"/>
              <a:ext cx="0" cy="893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52" idx="3"/>
            </p:cNvCxnSpPr>
            <p:nvPr/>
          </p:nvCxnSpPr>
          <p:spPr>
            <a:xfrm>
              <a:off x="1719555" y="657396"/>
              <a:ext cx="1381791" cy="10789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26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549800" y="2704755"/>
            <a:ext cx="2501398" cy="2501398"/>
          </a:xfrm>
          <a:prstGeom prst="round2SameRect">
            <a:avLst>
              <a:gd name="adj1" fmla="val 24105"/>
              <a:gd name="adj2" fmla="val 0"/>
            </a:avLst>
          </a:prstGeom>
          <a:pattFill prst="ltDnDiag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45546" y="2693807"/>
            <a:ext cx="1205651" cy="2507812"/>
          </a:xfrm>
          <a:prstGeom prst="rect">
            <a:avLst/>
          </a:prstGeom>
          <a:pattFill prst="ltDnDiag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21281" y="1086250"/>
            <a:ext cx="5229917" cy="4111040"/>
          </a:xfrm>
          <a:prstGeom prst="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36882" y="3748656"/>
            <a:ext cx="1049104" cy="104910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78549" y="3557798"/>
            <a:ext cx="748051" cy="4065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49800" y="2339167"/>
            <a:ext cx="1911548" cy="11031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4053291" y="3275587"/>
            <a:ext cx="538763" cy="538763"/>
          </a:xfrm>
          <a:prstGeom prst="mathMultiply">
            <a:avLst>
              <a:gd name="adj1" fmla="val 948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6191966" y="2069785"/>
            <a:ext cx="538763" cy="538763"/>
          </a:xfrm>
          <a:prstGeom prst="mathMultiply">
            <a:avLst>
              <a:gd name="adj1" fmla="val 948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09845" y="2957456"/>
            <a:ext cx="13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Carrot goal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224301" y="1699292"/>
            <a:ext cx="66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Goal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376701" y="4797760"/>
            <a:ext cx="66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Wall</a:t>
            </a:r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2749050" y="4797180"/>
            <a:ext cx="829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Drone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0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1281" y="1086250"/>
            <a:ext cx="5229917" cy="4115368"/>
            <a:chOff x="1821281" y="1086250"/>
            <a:chExt cx="5229917" cy="4115368"/>
          </a:xfrm>
        </p:grpSpPr>
        <p:sp>
          <p:nvSpPr>
            <p:cNvPr id="6" name="Rectangle 5"/>
            <p:cNvSpPr/>
            <p:nvPr/>
          </p:nvSpPr>
          <p:spPr>
            <a:xfrm>
              <a:off x="4007146" y="3513761"/>
              <a:ext cx="3044052" cy="1687857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21281" y="1086250"/>
              <a:ext cx="1113081" cy="2008326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34362" y="1086250"/>
              <a:ext cx="2552346" cy="1194613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43601" y="1089425"/>
              <a:ext cx="494897" cy="2427511"/>
            </a:xfrm>
            <a:prstGeom prst="rect">
              <a:avLst/>
            </a:prstGeom>
            <a:pattFill prst="ltDnDiag">
              <a:fgClr>
                <a:schemeClr val="tx1">
                  <a:lumMod val="75000"/>
                  <a:lumOff val="2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21281" y="1086250"/>
              <a:ext cx="5229917" cy="4111040"/>
            </a:xfrm>
            <a:prstGeom prst="rect">
              <a:avLst/>
            </a:prstGeom>
            <a:noFill/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95739" y="3748656"/>
              <a:ext cx="1049104" cy="104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76701" y="4797760"/>
              <a:ext cx="669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Wall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04863" y="4786634"/>
              <a:ext cx="829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Drone</a:t>
              </a:r>
              <a:endParaRPr lang="en-US" sz="2000" dirty="0"/>
            </a:p>
          </p:txBody>
        </p:sp>
        <p:cxnSp>
          <p:nvCxnSpPr>
            <p:cNvPr id="19" name="Straight Connector 18"/>
            <p:cNvCxnSpPr>
              <a:stCxn id="4" idx="7"/>
            </p:cNvCxnSpPr>
            <p:nvPr/>
          </p:nvCxnSpPr>
          <p:spPr>
            <a:xfrm flipV="1">
              <a:off x="2891205" y="2984383"/>
              <a:ext cx="794650" cy="91791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ultiply 19"/>
            <p:cNvSpPr/>
            <p:nvPr/>
          </p:nvSpPr>
          <p:spPr>
            <a:xfrm>
              <a:off x="5707567" y="1450360"/>
              <a:ext cx="538763" cy="538763"/>
            </a:xfrm>
            <a:prstGeom prst="mathMultiply">
              <a:avLst>
                <a:gd name="adj1" fmla="val 948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682413" y="2993973"/>
              <a:ext cx="2297728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973257" y="1721388"/>
              <a:ext cx="0" cy="12780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648422" y="1164070"/>
              <a:ext cx="663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Goal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98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105</Words>
  <Application>Microsoft Macintosh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Hook</dc:creator>
  <cp:lastModifiedBy>Isaac Hook</cp:lastModifiedBy>
  <cp:revision>17</cp:revision>
  <dcterms:created xsi:type="dcterms:W3CDTF">2017-10-22T01:51:22Z</dcterms:created>
  <dcterms:modified xsi:type="dcterms:W3CDTF">2017-10-23T22:20:19Z</dcterms:modified>
</cp:coreProperties>
</file>