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 autoAdjust="0"/>
    <p:restoredTop sz="89590" autoAdjust="0"/>
  </p:normalViewPr>
  <p:slideViewPr>
    <p:cSldViewPr snapToGrid="0" snapToObjects="1">
      <p:cViewPr varScale="1">
        <p:scale>
          <a:sx n="137" d="100"/>
          <a:sy n="137" d="100"/>
        </p:scale>
        <p:origin x="-2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16EC-C4E8-AF45-A64C-ED98F92568E9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BD7E0-E079-F048-8718-4CAC1D33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D7E0-E079-F048-8718-4CAC1D338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D7E0-E079-F048-8718-4CAC1D338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D7E0-E079-F048-8718-4CAC1D338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1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AA35-4DD1-8F46-B65F-F41CC6BB8EEF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/>
          <p:nvPr/>
        </p:nvSpPr>
        <p:spPr>
          <a:xfrm>
            <a:off x="3050876" y="2001832"/>
            <a:ext cx="2056925" cy="1960415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5559" y="2374686"/>
            <a:ext cx="1573755" cy="15737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61314" y="1849967"/>
            <a:ext cx="2650194" cy="265019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82195" y="4425940"/>
            <a:ext cx="162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Circumscribed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9266" y="3479146"/>
            <a:ext cx="11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6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59217" y="819366"/>
            <a:ext cx="7131168" cy="6907683"/>
            <a:chOff x="1059217" y="819366"/>
            <a:chExt cx="7131168" cy="6907683"/>
          </a:xfrm>
        </p:grpSpPr>
        <p:grpSp>
          <p:nvGrpSpPr>
            <p:cNvPr id="73" name="Group 72"/>
            <p:cNvGrpSpPr/>
            <p:nvPr/>
          </p:nvGrpSpPr>
          <p:grpSpPr>
            <a:xfrm>
              <a:off x="1059217" y="819366"/>
              <a:ext cx="7131168" cy="6907683"/>
              <a:chOff x="1059217" y="819366"/>
              <a:chExt cx="7131168" cy="6907683"/>
            </a:xfrm>
          </p:grpSpPr>
          <p:sp>
            <p:nvSpPr>
              <p:cNvPr id="15" name="Pie 14"/>
              <p:cNvSpPr/>
              <p:nvPr/>
            </p:nvSpPr>
            <p:spPr>
              <a:xfrm>
                <a:off x="1282702" y="819366"/>
                <a:ext cx="6907683" cy="6907683"/>
              </a:xfrm>
              <a:prstGeom prst="pie">
                <a:avLst>
                  <a:gd name="adj1" fmla="val 10791208"/>
                  <a:gd name="adj2" fmla="val 18313480"/>
                </a:avLst>
              </a:prstGeom>
              <a:noFill/>
              <a:ln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e 29"/>
              <p:cNvSpPr/>
              <p:nvPr/>
            </p:nvSpPr>
            <p:spPr>
              <a:xfrm>
                <a:off x="1537126" y="1073790"/>
                <a:ext cx="6398835" cy="6398835"/>
              </a:xfrm>
              <a:prstGeom prst="pie">
                <a:avLst>
                  <a:gd name="adj1" fmla="val 10801243"/>
                  <a:gd name="adj2" fmla="val 19937626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e 30"/>
              <p:cNvSpPr/>
              <p:nvPr/>
            </p:nvSpPr>
            <p:spPr>
              <a:xfrm>
                <a:off x="1537126" y="1155095"/>
                <a:ext cx="6391957" cy="6398835"/>
              </a:xfrm>
              <a:prstGeom prst="pie">
                <a:avLst>
                  <a:gd name="adj1" fmla="val 9756807"/>
                  <a:gd name="adj2" fmla="val 20953935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4212572" y="3748656"/>
                <a:ext cx="1049104" cy="104910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D0D0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1544004" y="1666240"/>
                <a:ext cx="5045507" cy="2623103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4" idx="6"/>
              </p:cNvCxnSpPr>
              <p:nvPr/>
            </p:nvCxnSpPr>
            <p:spPr>
              <a:xfrm flipH="1">
                <a:off x="4736544" y="4273208"/>
                <a:ext cx="525132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3744366" y="3119169"/>
                <a:ext cx="517878" cy="83053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262244" y="3820160"/>
                <a:ext cx="202720" cy="12954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4212572" y="3119169"/>
                <a:ext cx="9695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Inflation radius</a:t>
                </a:r>
                <a:endParaRPr lang="en-US" sz="1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83250" y="4205815"/>
                <a:ext cx="25742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α</a:t>
                </a:r>
                <a:endParaRPr lang="en-US" sz="10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24878" y="3503170"/>
                <a:ext cx="23889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c</a:t>
                </a:r>
                <a:endParaRPr lang="en-US" sz="10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53469" y="1420019"/>
                <a:ext cx="25204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d</a:t>
                </a:r>
                <a:endParaRPr lang="en-US" sz="10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68433" y="4224173"/>
                <a:ext cx="130340" cy="1303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505156" y="2722887"/>
                <a:ext cx="130340" cy="1303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59217" y="4354513"/>
                <a:ext cx="103400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Current position</a:t>
                </a:r>
                <a:endParaRPr lang="en-US" sz="10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67263" y="2872948"/>
                <a:ext cx="7686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Global goal</a:t>
                </a:r>
                <a:endParaRPr lang="en-US" sz="10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71374" y="4208038"/>
                <a:ext cx="130340" cy="1303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19823108">
                <a:off x="3905652" y="3034763"/>
                <a:ext cx="133350" cy="13335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275425" y="4308833"/>
                <a:ext cx="6389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Obstacle</a:t>
                </a:r>
                <a:endParaRPr lang="en-US" sz="1000" dirty="0"/>
              </a:p>
            </p:txBody>
          </p:sp>
          <p:sp>
            <p:nvSpPr>
              <p:cNvPr id="51" name="Pie 50"/>
              <p:cNvSpPr/>
              <p:nvPr/>
            </p:nvSpPr>
            <p:spPr>
              <a:xfrm>
                <a:off x="4388749" y="3923243"/>
                <a:ext cx="695590" cy="695590"/>
              </a:xfrm>
              <a:prstGeom prst="pie">
                <a:avLst>
                  <a:gd name="adj1" fmla="val 10761624"/>
                  <a:gd name="adj2" fmla="val 14506145"/>
                </a:avLst>
              </a:prstGeom>
              <a:noFill/>
              <a:ln w="1270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413947" y="4024817"/>
                <a:ext cx="25742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mtClean="0"/>
                  <a:t>θ</a:t>
                </a:r>
                <a:endParaRPr lang="en-US" sz="1000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107080" y="1541124"/>
                <a:ext cx="1373480" cy="2279036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/>
            <p:cNvSpPr/>
            <p:nvPr/>
          </p:nvSpPr>
          <p:spPr>
            <a:xfrm>
              <a:off x="5389746" y="2200340"/>
              <a:ext cx="99257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Local trajectory</a:t>
              </a:r>
              <a:endParaRPr lang="en-US" sz="10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524900" y="1601070"/>
              <a:ext cx="130340" cy="1303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603973" y="1477959"/>
              <a:ext cx="6991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Local goal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94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1746" y="1724473"/>
            <a:ext cx="1821019" cy="3520830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52433" y="1936948"/>
            <a:ext cx="1119030" cy="3308356"/>
          </a:xfrm>
          <a:prstGeom prst="roundRect">
            <a:avLst/>
          </a:prstGeom>
          <a:solidFill>
            <a:srgbClr val="40E0DB"/>
          </a:solidFill>
          <a:ln>
            <a:solidFill>
              <a:srgbClr val="40E0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0765" y="2279465"/>
            <a:ext cx="499931" cy="2965838"/>
          </a:xfrm>
          <a:prstGeom prst="roundRect">
            <a:avLst/>
          </a:prstGeom>
          <a:solidFill>
            <a:srgbClr val="FC00C1"/>
          </a:solidFill>
          <a:ln>
            <a:solidFill>
              <a:srgbClr val="FC00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4743" y="398431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11828" y="372015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4743" y="347631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1828" y="321215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4743" y="297186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1828" y="270770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17658" y="501365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4743" y="474949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7658" y="450565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14743" y="424149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14743" y="2418947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184159" y="2508117"/>
            <a:ext cx="27896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96699" y="2991445"/>
            <a:ext cx="2477102" cy="55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820979" y="3476311"/>
            <a:ext cx="21603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3799" y="2812382"/>
            <a:ext cx="84040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81284" y="3308111"/>
            <a:ext cx="52169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252 * </a:t>
            </a:r>
            <a:r>
              <a:rPr lang="en-US" dirty="0" err="1">
                <a:solidFill>
                  <a:srgbClr val="FFFFFF"/>
                </a:solidFill>
              </a:rPr>
              <a:t>exp</a:t>
            </a:r>
            <a:r>
              <a:rPr lang="en-US" dirty="0">
                <a:solidFill>
                  <a:srgbClr val="FFFFFF"/>
                </a:solidFill>
              </a:rPr>
              <a:t>(-1.0 * </a:t>
            </a:r>
            <a:r>
              <a:rPr lang="en-US" dirty="0" err="1">
                <a:solidFill>
                  <a:srgbClr val="FFFFFF"/>
                </a:solidFill>
              </a:rPr>
              <a:t>csf</a:t>
            </a:r>
            <a:r>
              <a:rPr lang="en-US" dirty="0">
                <a:solidFill>
                  <a:srgbClr val="FFFFFF"/>
                </a:solidFill>
              </a:rPr>
              <a:t> * (distance - radius))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3323906" y="5245527"/>
            <a:ext cx="479041" cy="91867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53577" y="5952173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Inflation Radius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73799" y="2326622"/>
            <a:ext cx="84040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254</a:t>
            </a:r>
          </a:p>
        </p:txBody>
      </p:sp>
    </p:spTree>
    <p:extLst>
      <p:ext uri="{BB962C8B-B14F-4D97-AF65-F5344CB8AC3E}">
        <p14:creationId xmlns:p14="http://schemas.microsoft.com/office/powerpoint/2010/main" val="89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3643392" y="2126085"/>
            <a:ext cx="0" cy="28859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642779" y="1035430"/>
            <a:ext cx="0" cy="3976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28974" y="5012019"/>
            <a:ext cx="63220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42779" y="1780940"/>
            <a:ext cx="4693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12145" y="1780941"/>
            <a:ext cx="546" cy="3451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12692" y="2126084"/>
            <a:ext cx="15307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643392" y="-800866"/>
            <a:ext cx="4708554" cy="58123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90585" y="1596274"/>
            <a:ext cx="5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90585" y="1933340"/>
            <a:ext cx="5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112692" y="2126085"/>
            <a:ext cx="0" cy="28859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100" y="5100655"/>
            <a:ext cx="14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radius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3218" y="5106150"/>
            <a:ext cx="145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centre</a:t>
            </a:r>
          </a:p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03822" y="41418"/>
            <a:ext cx="5940178" cy="2075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94679" y="2924290"/>
            <a:ext cx="1615170" cy="2075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143473" y="1596274"/>
            <a:ext cx="1615170" cy="27820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84546" y="5100655"/>
            <a:ext cx="18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from obstacle (cells)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52537" y="1035430"/>
            <a:ext cx="80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06402" y="3208080"/>
            <a:ext cx="13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ost_decay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 rot="5400000">
            <a:off x="4566050" y="3442249"/>
            <a:ext cx="405972" cy="2251287"/>
          </a:xfrm>
          <a:prstGeom prst="leftBrace">
            <a:avLst>
              <a:gd name="adj1" fmla="val 8333"/>
              <a:gd name="adj2" fmla="val 199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85454" y="3891465"/>
            <a:ext cx="21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Inflation 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6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282573" y="256436"/>
            <a:ext cx="8779031" cy="6302921"/>
            <a:chOff x="282573" y="256436"/>
            <a:chExt cx="8779031" cy="6302921"/>
          </a:xfrm>
        </p:grpSpPr>
        <p:sp>
          <p:nvSpPr>
            <p:cNvPr id="4" name="Rectangle 3"/>
            <p:cNvSpPr/>
            <p:nvPr/>
          </p:nvSpPr>
          <p:spPr>
            <a:xfrm>
              <a:off x="3099339" y="1241524"/>
              <a:ext cx="3775485" cy="286259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26714" y="1462871"/>
              <a:ext cx="828810" cy="82881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Global planner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9338" y="4706010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Controller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326714" y="3037192"/>
              <a:ext cx="828810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planner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895254" y="1462871"/>
              <a:ext cx="828810" cy="82881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costmap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95254" y="3037192"/>
              <a:ext cx="828810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costmap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966526" y="2258235"/>
              <a:ext cx="1004552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Recovery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behaviour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0" idx="2"/>
              <a:endCxn id="17" idx="6"/>
            </p:cNvCxnSpPr>
            <p:nvPr/>
          </p:nvCxnSpPr>
          <p:spPr>
            <a:xfrm flipH="1">
              <a:off x="4155524" y="3451597"/>
              <a:ext cx="173973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2"/>
              <a:endCxn id="5" idx="6"/>
            </p:cNvCxnSpPr>
            <p:nvPr/>
          </p:nvCxnSpPr>
          <p:spPr>
            <a:xfrm flipH="1">
              <a:off x="4155524" y="1877276"/>
              <a:ext cx="173973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8" idx="3"/>
              <a:endCxn id="21" idx="7"/>
            </p:cNvCxnSpPr>
            <p:nvPr/>
          </p:nvCxnSpPr>
          <p:spPr>
            <a:xfrm flipH="1">
              <a:off x="5823965" y="2170305"/>
              <a:ext cx="192665" cy="2093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0" idx="1"/>
              <a:endCxn id="21" idx="5"/>
            </p:cNvCxnSpPr>
            <p:nvPr/>
          </p:nvCxnSpPr>
          <p:spPr>
            <a:xfrm flipH="1" flipV="1">
              <a:off x="5823965" y="2965669"/>
              <a:ext cx="192665" cy="1928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8" idx="4"/>
              <a:endCxn id="20" idx="0"/>
            </p:cNvCxnSpPr>
            <p:nvPr/>
          </p:nvCxnSpPr>
          <p:spPr>
            <a:xfrm>
              <a:off x="6309659" y="2291681"/>
              <a:ext cx="0" cy="74551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7" idx="4"/>
            </p:cNvCxnSpPr>
            <p:nvPr/>
          </p:nvCxnSpPr>
          <p:spPr>
            <a:xfrm flipH="1">
              <a:off x="3734373" y="3866002"/>
              <a:ext cx="6746" cy="84000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4"/>
              <a:endCxn id="17" idx="0"/>
            </p:cNvCxnSpPr>
            <p:nvPr/>
          </p:nvCxnSpPr>
          <p:spPr>
            <a:xfrm>
              <a:off x="3741119" y="2291681"/>
              <a:ext cx="0" cy="7455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81253" y="4104114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Imu 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81253" y="4920806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Erle brain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0010" y="442599"/>
              <a:ext cx="1279545" cy="42959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Transform frames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Elbow Connector 59"/>
            <p:cNvCxnSpPr>
              <a:stCxn id="49" idx="0"/>
            </p:cNvCxnSpPr>
            <p:nvPr/>
          </p:nvCxnSpPr>
          <p:spPr>
            <a:xfrm rot="5400000" flipH="1" flipV="1">
              <a:off x="2178657" y="2956057"/>
              <a:ext cx="690426" cy="1605688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101346" y="256436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RVIZ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2" idx="2"/>
              <a:endCxn id="5" idx="0"/>
            </p:cNvCxnSpPr>
            <p:nvPr/>
          </p:nvCxnSpPr>
          <p:spPr>
            <a:xfrm>
              <a:off x="3741119" y="686029"/>
              <a:ext cx="0" cy="77684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623152" y="1662479"/>
              <a:ext cx="1279545" cy="42959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Cartographer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152" y="3236800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Scan 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3152" y="4104115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Hokuyo Laser Scanner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50" idx="0"/>
              <a:endCxn id="49" idx="2"/>
            </p:cNvCxnSpPr>
            <p:nvPr/>
          </p:nvCxnSpPr>
          <p:spPr>
            <a:xfrm flipV="1">
              <a:off x="1721026" y="4533707"/>
              <a:ext cx="0" cy="3870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0"/>
              <a:endCxn id="67" idx="2"/>
            </p:cNvCxnSpPr>
            <p:nvPr/>
          </p:nvCxnSpPr>
          <p:spPr>
            <a:xfrm flipV="1">
              <a:off x="8262925" y="3666393"/>
              <a:ext cx="0" cy="4377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7" idx="0"/>
            </p:cNvCxnSpPr>
            <p:nvPr/>
          </p:nvCxnSpPr>
          <p:spPr>
            <a:xfrm rot="16200000" flipV="1">
              <a:off x="6999451" y="1973326"/>
              <a:ext cx="573683" cy="1953266"/>
            </a:xfrm>
            <a:prstGeom prst="bentConnector2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5" idx="1"/>
              <a:endCxn id="18" idx="6"/>
            </p:cNvCxnSpPr>
            <p:nvPr/>
          </p:nvCxnSpPr>
          <p:spPr>
            <a:xfrm flipH="1">
              <a:off x="6724064" y="1877276"/>
              <a:ext cx="89908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8262926" y="3798929"/>
              <a:ext cx="4673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\scan</a:t>
              </a:r>
              <a:endParaRPr lang="en-US" sz="1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45763" y="2414710"/>
              <a:ext cx="12214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\scan_filtered_nans</a:t>
              </a:r>
              <a:endParaRPr lang="en-US" sz="1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12366" y="1617377"/>
              <a:ext cx="4667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\map</a:t>
              </a:r>
              <a:endParaRPr lang="en-US" sz="1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23303" y="995303"/>
              <a:ext cx="12598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/>
                <a:t>move_base package</a:t>
              </a:r>
              <a:endParaRPr lang="en-US" sz="10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373" y="872192"/>
              <a:ext cx="14579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move_base/simple_goal</a:t>
              </a:r>
              <a:endParaRPr lang="en-US" sz="1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21026" y="4582899"/>
              <a:ext cx="4334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\imu</a:t>
              </a:r>
              <a:endParaRPr lang="en-US" sz="1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21026" y="3619781"/>
              <a:ext cx="9243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\filtered_nans</a:t>
              </a:r>
              <a:endParaRPr lang="en-US" sz="1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23816" y="3977552"/>
              <a:ext cx="1597359" cy="1519273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64245" y="3096523"/>
              <a:ext cx="1597359" cy="1571842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>
              <a:off x="3727627" y="5135603"/>
              <a:ext cx="6746" cy="840008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724149" y="5350399"/>
              <a:ext cx="6547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MAVROS</a:t>
              </a:r>
              <a:endParaRPr lang="en-US" sz="10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96782" y="5975611"/>
              <a:ext cx="13412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To px4 offboard mode</a:t>
              </a:r>
              <a:endParaRPr lang="en-US" sz="10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7494" y="6264475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57494" y="5834350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69706" y="5843861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Modifications by URSA</a:t>
              </a:r>
              <a:endParaRPr lang="en-US" sz="1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269705" y="6286888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Written by URSA</a:t>
              </a:r>
              <a:endParaRPr lang="en-US" sz="1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57495" y="5393042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269705" y="5422271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Hardware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0010" y="1765857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Height publisher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0010" y="2582549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Ultrasound sensor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V="1">
              <a:off x="1079783" y="2195450"/>
              <a:ext cx="0" cy="3870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081253" y="2291681"/>
              <a:ext cx="53187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\range</a:t>
              </a:r>
              <a:endParaRPr lang="en-US" sz="10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81253" y="1216650"/>
              <a:ext cx="6848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base_link</a:t>
              </a:r>
              <a:endParaRPr lang="en-US" sz="1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82573" y="1639295"/>
              <a:ext cx="1597359" cy="1519273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endCxn id="52" idx="2"/>
            </p:cNvCxnSpPr>
            <p:nvPr/>
          </p:nvCxnSpPr>
          <p:spPr>
            <a:xfrm flipV="1">
              <a:off x="1079783" y="872192"/>
              <a:ext cx="0" cy="89366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52" idx="3"/>
            </p:cNvCxnSpPr>
            <p:nvPr/>
          </p:nvCxnSpPr>
          <p:spPr>
            <a:xfrm>
              <a:off x="1719555" y="657396"/>
              <a:ext cx="1381791" cy="10789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26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49800" y="2704755"/>
            <a:ext cx="2501398" cy="2501398"/>
          </a:xfrm>
          <a:prstGeom prst="round2SameRect">
            <a:avLst>
              <a:gd name="adj1" fmla="val 24105"/>
              <a:gd name="adj2" fmla="val 0"/>
            </a:avLst>
          </a:prstGeom>
          <a:pattFill prst="ltDnDiag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45546" y="2693807"/>
            <a:ext cx="1205651" cy="2507812"/>
          </a:xfrm>
          <a:prstGeom prst="rect">
            <a:avLst/>
          </a:prstGeom>
          <a:pattFill prst="ltDnDiag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21281" y="1086250"/>
            <a:ext cx="5229917" cy="411104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36882" y="3748656"/>
            <a:ext cx="1049104" cy="104910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78549" y="3557798"/>
            <a:ext cx="748051" cy="4065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49800" y="2339167"/>
            <a:ext cx="1911548" cy="11031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4053291" y="3275587"/>
            <a:ext cx="538763" cy="538763"/>
          </a:xfrm>
          <a:prstGeom prst="mathMultiply">
            <a:avLst>
              <a:gd name="adj1" fmla="val 948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6191966" y="2069785"/>
            <a:ext cx="538763" cy="538763"/>
          </a:xfrm>
          <a:prstGeom prst="mathMultiply">
            <a:avLst>
              <a:gd name="adj1" fmla="val 948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09845" y="2957456"/>
            <a:ext cx="13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Carrot goal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224301" y="1699292"/>
            <a:ext cx="66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Goal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376701" y="4797760"/>
            <a:ext cx="66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Wall</a:t>
            </a:r>
            <a:endParaRPr lang="en-US" sz="2000" b="1" dirty="0"/>
          </a:p>
        </p:txBody>
      </p:sp>
      <p:sp>
        <p:nvSpPr>
          <p:cNvPr id="33" name="Rectangle 32"/>
          <p:cNvSpPr/>
          <p:nvPr/>
        </p:nvSpPr>
        <p:spPr>
          <a:xfrm>
            <a:off x="2749050" y="4797180"/>
            <a:ext cx="829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Drone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0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1281" y="1086250"/>
            <a:ext cx="5229917" cy="4115368"/>
            <a:chOff x="1821281" y="1086250"/>
            <a:chExt cx="5229917" cy="4115368"/>
          </a:xfrm>
        </p:grpSpPr>
        <p:sp>
          <p:nvSpPr>
            <p:cNvPr id="6" name="Rectangle 5"/>
            <p:cNvSpPr/>
            <p:nvPr/>
          </p:nvSpPr>
          <p:spPr>
            <a:xfrm>
              <a:off x="4007146" y="3513761"/>
              <a:ext cx="3044052" cy="1687857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1281" y="1086250"/>
              <a:ext cx="1113081" cy="2008326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34362" y="1086250"/>
              <a:ext cx="2552346" cy="1194613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43601" y="1089425"/>
              <a:ext cx="494897" cy="2427511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21281" y="1086250"/>
              <a:ext cx="5229917" cy="4111040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995739" y="3748656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76701" y="4797760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04863" y="4786634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cxnSp>
          <p:nvCxnSpPr>
            <p:cNvPr id="19" name="Straight Connector 18"/>
            <p:cNvCxnSpPr>
              <a:stCxn id="4" idx="7"/>
            </p:cNvCxnSpPr>
            <p:nvPr/>
          </p:nvCxnSpPr>
          <p:spPr>
            <a:xfrm flipV="1">
              <a:off x="2891205" y="2984383"/>
              <a:ext cx="794650" cy="91791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ultiply 19"/>
            <p:cNvSpPr/>
            <p:nvPr/>
          </p:nvSpPr>
          <p:spPr>
            <a:xfrm>
              <a:off x="5707567" y="1450360"/>
              <a:ext cx="538763" cy="538763"/>
            </a:xfrm>
            <a:prstGeom prst="mathMultiply">
              <a:avLst>
                <a:gd name="adj1" fmla="val 948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682413" y="2993973"/>
              <a:ext cx="229772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973257" y="1721388"/>
              <a:ext cx="0" cy="12780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648422" y="1164070"/>
              <a:ext cx="663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Goal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98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869167" y="188136"/>
            <a:ext cx="4510764" cy="5502858"/>
            <a:chOff x="2869167" y="188136"/>
            <a:chExt cx="4510764" cy="5502858"/>
          </a:xfrm>
        </p:grpSpPr>
        <p:sp>
          <p:nvSpPr>
            <p:cNvPr id="17" name="Freeform 16"/>
            <p:cNvSpPr/>
            <p:nvPr/>
          </p:nvSpPr>
          <p:spPr>
            <a:xfrm>
              <a:off x="3870336" y="834835"/>
              <a:ext cx="2511161" cy="3409893"/>
            </a:xfrm>
            <a:custGeom>
              <a:avLst/>
              <a:gdLst>
                <a:gd name="connsiteX0" fmla="*/ 621556 w 2408906"/>
                <a:gd name="connsiteY0" fmla="*/ 3304068 h 3304068"/>
                <a:gd name="connsiteX1" fmla="*/ 174718 w 2408906"/>
                <a:gd name="connsiteY1" fmla="*/ 2845497 h 3304068"/>
                <a:gd name="connsiteX2" fmla="*/ 186477 w 2408906"/>
                <a:gd name="connsiteY2" fmla="*/ 1363957 h 3304068"/>
                <a:gd name="connsiteX3" fmla="*/ 2408906 w 2408906"/>
                <a:gd name="connsiteY3" fmla="*/ 0 h 330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8906" h="3304068">
                  <a:moveTo>
                    <a:pt x="621556" y="3304068"/>
                  </a:moveTo>
                  <a:cubicBezTo>
                    <a:pt x="434393" y="3236458"/>
                    <a:pt x="247231" y="3168849"/>
                    <a:pt x="174718" y="2845497"/>
                  </a:cubicBezTo>
                  <a:cubicBezTo>
                    <a:pt x="102205" y="2522145"/>
                    <a:pt x="-185888" y="1838206"/>
                    <a:pt x="186477" y="1363957"/>
                  </a:cubicBezTo>
                  <a:cubicBezTo>
                    <a:pt x="558842" y="889707"/>
                    <a:pt x="1930712" y="84267"/>
                    <a:pt x="2408906" y="0"/>
                  </a:cubicBezTo>
                </a:path>
              </a:pathLst>
            </a:custGeom>
            <a:ln>
              <a:solidFill>
                <a:srgbClr val="BB009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7500" y="2373212"/>
              <a:ext cx="2743698" cy="809943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69167" y="1740220"/>
              <a:ext cx="4182031" cy="3950774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3315" y="3737530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81498" y="2783045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22439" y="4775508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6112115" y="588246"/>
              <a:ext cx="538763" cy="538763"/>
            </a:xfrm>
            <a:prstGeom prst="mathMultiply">
              <a:avLst>
                <a:gd name="adj1" fmla="val 9481"/>
              </a:avLst>
            </a:prstGeom>
            <a:solidFill>
              <a:srgbClr val="BB0093"/>
            </a:solidFill>
            <a:ln>
              <a:solidFill>
                <a:srgbClr val="BB009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27202" y="188136"/>
              <a:ext cx="13527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Global goal</a:t>
              </a:r>
              <a:endParaRPr lang="en-US" sz="2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 flipV="1">
              <a:off x="3870337" y="3183156"/>
              <a:ext cx="1162464" cy="1061572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7" idx="2"/>
            </p:cNvCxnSpPr>
            <p:nvPr/>
          </p:nvCxnSpPr>
          <p:spPr>
            <a:xfrm flipH="1" flipV="1">
              <a:off x="4064729" y="2242478"/>
              <a:ext cx="968072" cy="200225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715311" y="1740220"/>
              <a:ext cx="317490" cy="2504508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Up Arrow 30"/>
            <p:cNvSpPr/>
            <p:nvPr/>
          </p:nvSpPr>
          <p:spPr>
            <a:xfrm rot="20866513">
              <a:off x="4512998" y="1357986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Up Arrow 36"/>
            <p:cNvSpPr/>
            <p:nvPr/>
          </p:nvSpPr>
          <p:spPr>
            <a:xfrm rot="20086854">
              <a:off x="3831171" y="1897952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 rot="18531616">
              <a:off x="3641636" y="2936235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93970" y="940022"/>
              <a:ext cx="1213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Local goal</a:t>
              </a:r>
              <a:endParaRPr lang="en-US" sz="20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 flipV="1">
              <a:off x="4064729" y="3915498"/>
              <a:ext cx="968072" cy="329232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Up Arrow 46"/>
            <p:cNvSpPr/>
            <p:nvPr/>
          </p:nvSpPr>
          <p:spPr>
            <a:xfrm rot="17413983">
              <a:off x="3805796" y="3703852"/>
              <a:ext cx="316291" cy="352746"/>
            </a:xfrm>
            <a:prstGeom prst="upArrow">
              <a:avLst>
                <a:gd name="adj1" fmla="val 14871"/>
                <a:gd name="adj2" fmla="val 5371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85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821281" y="1086249"/>
            <a:ext cx="5229917" cy="4111041"/>
            <a:chOff x="1821281" y="1086249"/>
            <a:chExt cx="5229917" cy="4111041"/>
          </a:xfrm>
        </p:grpSpPr>
        <p:sp>
          <p:nvSpPr>
            <p:cNvPr id="21" name="Rectangle 20"/>
            <p:cNvSpPr/>
            <p:nvPr/>
          </p:nvSpPr>
          <p:spPr>
            <a:xfrm flipH="1" flipV="1">
              <a:off x="1838494" y="1086249"/>
              <a:ext cx="2183041" cy="1665181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1281" y="1086250"/>
              <a:ext cx="5229917" cy="4111040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636882" y="3748656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86657" y="1086250"/>
              <a:ext cx="3174898" cy="322902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749050" y="4797180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894618" y="2567805"/>
              <a:ext cx="1049104" cy="1049104"/>
            </a:xfrm>
            <a:prstGeom prst="ellipse">
              <a:avLst/>
            </a:prstGeom>
            <a:noFill/>
            <a:ln>
              <a:solidFill>
                <a:srgbClr val="0D0D0D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85986" y="4146002"/>
              <a:ext cx="15635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Start from origin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9111" y="2920916"/>
              <a:ext cx="1357764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Superimposes</a:t>
              </a:r>
            </a:p>
            <a:p>
              <a:r>
                <a:rPr lang="en-US" sz="1600" dirty="0" smtClean="0"/>
                <a:t>footprint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57042" y="2825932"/>
              <a:ext cx="9375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Max cost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1281" y="2351320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10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1281" y="1086249"/>
            <a:ext cx="5229917" cy="4111041"/>
            <a:chOff x="1821281" y="1086249"/>
            <a:chExt cx="5229917" cy="4111041"/>
          </a:xfrm>
        </p:grpSpPr>
        <p:sp>
          <p:nvSpPr>
            <p:cNvPr id="21" name="Rectangle 20"/>
            <p:cNvSpPr/>
            <p:nvPr/>
          </p:nvSpPr>
          <p:spPr>
            <a:xfrm flipH="1" flipV="1">
              <a:off x="1838494" y="1086249"/>
              <a:ext cx="2183041" cy="1665181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1281" y="1086250"/>
              <a:ext cx="5229917" cy="4111040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636882" y="3748656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8" idx="7"/>
            </p:cNvCxnSpPr>
            <p:nvPr/>
          </p:nvCxnSpPr>
          <p:spPr>
            <a:xfrm flipV="1">
              <a:off x="3532348" y="1086251"/>
              <a:ext cx="2829207" cy="281604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749050" y="4797180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85986" y="4146002"/>
              <a:ext cx="18359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Start from footprint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65139" y="2920916"/>
              <a:ext cx="19311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Only considers origin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1281" y="2351320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33196" y="2963073"/>
              <a:ext cx="235178" cy="2351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17198" y="2859697"/>
              <a:ext cx="9375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Max cost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85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147</Words>
  <Application>Microsoft Macintosh PowerPoint</Application>
  <PresentationFormat>On-screen Show (4:3)</PresentationFormat>
  <Paragraphs>83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Hook</dc:creator>
  <cp:lastModifiedBy>Isaac Hook</cp:lastModifiedBy>
  <cp:revision>33</cp:revision>
  <dcterms:created xsi:type="dcterms:W3CDTF">2017-10-22T01:51:22Z</dcterms:created>
  <dcterms:modified xsi:type="dcterms:W3CDTF">2017-10-24T06:06:22Z</dcterms:modified>
</cp:coreProperties>
</file>