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95008c4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95008c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95008c4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95008c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95008c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95008c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95008c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95008c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95008c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95008c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95008c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95008c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95008c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95008c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95008c4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95008c4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95008c4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95008c4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Hungarian restaurant in New York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based on what kind of restaurant to open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owner wants to open a more upscale niche restaurant with more refined attributes: 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Upper East Side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Greenwich Village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Soho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West Village</a:t>
            </a:r>
            <a:endParaRPr sz="16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698000" y="1152475"/>
            <a:ext cx="40581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owner wants to open a lower profile restaurant or cafe, deli, bakery: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Marble Hill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Washington Heights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East Village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recommend a suitable place in NYC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project’s main goal is to recommend an area in NYC where an owner could open up a new Hungarian restaurant or venue to 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achieved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 up methods / assumptions based on which to do 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Gathering data and respective data sources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data to find suitable areas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 one or more areas for the owner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NYC is considered (not greater metropolitan) and the analysis is simplified - there are more than 26’000 restaurants!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recommend a suitable place in NYC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project’s main goal is to recommend an area in NYC where an owner could open up a new Hungarian restaurant or venue to 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achieved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 up methods / assumptions based on which to do 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Gathering data and respective data sources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data to find suitable areas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 one or more areas for the owner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NYC is considered (not greater metropolitan) and the analysis is simplified - there are more than 26’000 restaurants!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two approaches (always have a plan B :) 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A - Finding areas with already operating similar restaurants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Gather New York Borough and neighborhood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each ‘hood find Hungarian and related (Czech, Slovak, Polish, Romanian) restaurants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Explore the result set and find high and low concentration of restaurants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Method A does not yield a meaningful result,  find neighborhoods with the highest density of restaurants in Manhattan.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Manhattan areas are considered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the 100 top venue in each ‘hood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a one-hot encoding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the number of venues (and licensing on Foursquare API) small number of clusters are used - group them into 3 clusters by K-Means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Analyze the clusters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 an area or neighborhood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A - finding Central European restaurants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7300"/>
            <a:ext cx="4063149" cy="2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7300"/>
            <a:ext cx="4340149" cy="25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like Central Europeans prefer Jersey and Chicago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6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A did return a meaningful result, but does not help to locate a neighborhood.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no dedicated Hungarian restaurants in NYC (there are though in Jersey)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only 9 places dedicated to Central European cuisine and these are scattered in 7 neighborhoods in 4 boroughs.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3 in one neighborhood is not significant enough </a:t>
            </a:r>
            <a:endParaRPr sz="16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973400" y="1152475"/>
            <a:ext cx="3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‘Hoods with restaurants of interest: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Greenpoint / Brooklyn :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Arrochar / Staten Island 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Blissville / Queens 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Lenox Hill / Manhattan 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Ridgewood / Queens 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Roosevelt Island / Manhattan 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Steinway / Queens : 1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Manhattan areas with lots of restaurants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1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achieved in a similar way as discussed during the course: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Filtering our source list for Manhattan neighborhoods only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‘hood read the top 100 venues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 the venues by categories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a one hot encoding and K-Means clustering (taking K=3 for simplicity)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results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the clusters to pinpoint areas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Manhattan areas with lots of restaurants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6654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2984 venues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321 unique categories -&gt; this diversity can affect our results as well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00" y="1152475"/>
            <a:ext cx="4627200" cy="19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000" y="3329100"/>
            <a:ext cx="4793676" cy="14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Manhattan areas with lots of restaurants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6654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clusters, one can be excluded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minor / subtle differences between the 2 interesting clusters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upscale and concentrated more (not only) on lower Manhattan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upscale with more cafes, bakeries, delis and more scattered in high-end residential areas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recommend areas based on the type of place the owner wants to open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50" y="1152475"/>
            <a:ext cx="43588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