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1d09e4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1d09e4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Tại công ty, có người chuyên làm QA - quality assurance (hay tester). </a:t>
            </a:r>
            <a:endParaRPr>
              <a:solidFill>
                <a:srgbClr val="222222"/>
              </a:solidFill>
              <a:highlight>
                <a:srgbClr val="FFFFFF"/>
              </a:highlight>
            </a:endParaRPr>
          </a:p>
          <a:p>
            <a:pPr indent="0" lvl="0" marL="0" rtl="0" algn="l">
              <a:spcBef>
                <a:spcPts val="0"/>
              </a:spcBef>
              <a:spcAft>
                <a:spcPts val="0"/>
              </a:spcAft>
              <a:buNone/>
            </a:pPr>
            <a:r>
              <a:rPr lang="en">
                <a:solidFill>
                  <a:srgbClr val="222222"/>
                </a:solidFill>
                <a:highlight>
                  <a:srgbClr val="FFFFFF"/>
                </a:highlight>
              </a:rPr>
              <a:t>Kỹ thuật lập trình còn có cả TDD - Test Driven Development - viết test trước viết chương trình.)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1d09e4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1d09e4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Trình diễn trên lớp: các môi trường Windows, Linux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1d09e4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1d09e4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Dev-CPP, CodeBlocks, Visual Studio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1d09e4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1d09e4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Nói thêm về: quality assurance, tester, game tester</a:t>
            </a:r>
            <a:endParaRPr/>
          </a:p>
          <a:p>
            <a:pPr indent="0" lvl="0" marL="0" rtl="0" algn="l">
              <a:spcBef>
                <a:spcPts val="0"/>
              </a:spcBef>
              <a:spcAft>
                <a:spcPts val="0"/>
              </a:spcAft>
              <a:buNone/>
            </a:pPr>
            <a:r>
              <a:rPr lang="en"/>
              <a:t>Lập trình có lỗi là bình thường, kể cả lập trình viên có kinh nghiệm. Vấn đề là tìm cách giảm xác suất xảy ra lỗi và tìm cách phát hiện lỗi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1d09e4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1d09e4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C++14 (2014) là mới nhất https://en.wikipedia.org/wiki/C%2B%2B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155CC"/>
              </a:buClr>
              <a:buSzPts val="7200"/>
              <a:buNone/>
              <a:defRPr sz="7200">
                <a:solidFill>
                  <a:srgbClr val="1155CC"/>
                </a:solidFill>
              </a:defRPr>
            </a:lvl1pPr>
            <a:lvl2pPr lvl="1" rtl="0">
              <a:spcBef>
                <a:spcPts val="0"/>
              </a:spcBef>
              <a:spcAft>
                <a:spcPts val="0"/>
              </a:spcAft>
              <a:buClr>
                <a:srgbClr val="1155CC"/>
              </a:buClr>
              <a:buSzPts val="7200"/>
              <a:buNone/>
              <a:defRPr sz="7200">
                <a:solidFill>
                  <a:srgbClr val="1155CC"/>
                </a:solidFill>
              </a:defRPr>
            </a:lvl2pPr>
            <a:lvl3pPr lvl="2" rtl="0">
              <a:spcBef>
                <a:spcPts val="0"/>
              </a:spcBef>
              <a:spcAft>
                <a:spcPts val="0"/>
              </a:spcAft>
              <a:buClr>
                <a:srgbClr val="1155CC"/>
              </a:buClr>
              <a:buSzPts val="7200"/>
              <a:buNone/>
              <a:defRPr sz="7200">
                <a:solidFill>
                  <a:srgbClr val="1155CC"/>
                </a:solidFill>
              </a:defRPr>
            </a:lvl3pPr>
            <a:lvl4pPr lvl="3" rtl="0">
              <a:spcBef>
                <a:spcPts val="0"/>
              </a:spcBef>
              <a:spcAft>
                <a:spcPts val="0"/>
              </a:spcAft>
              <a:buClr>
                <a:srgbClr val="1155CC"/>
              </a:buClr>
              <a:buSzPts val="7200"/>
              <a:buNone/>
              <a:defRPr sz="7200">
                <a:solidFill>
                  <a:srgbClr val="1155CC"/>
                </a:solidFill>
              </a:defRPr>
            </a:lvl4pPr>
            <a:lvl5pPr lvl="4" rtl="0">
              <a:spcBef>
                <a:spcPts val="0"/>
              </a:spcBef>
              <a:spcAft>
                <a:spcPts val="0"/>
              </a:spcAft>
              <a:buClr>
                <a:srgbClr val="1155CC"/>
              </a:buClr>
              <a:buSzPts val="7200"/>
              <a:buNone/>
              <a:defRPr sz="7200">
                <a:solidFill>
                  <a:srgbClr val="1155CC"/>
                </a:solidFill>
              </a:defRPr>
            </a:lvl5pPr>
            <a:lvl6pPr lvl="5" rtl="0">
              <a:spcBef>
                <a:spcPts val="0"/>
              </a:spcBef>
              <a:spcAft>
                <a:spcPts val="0"/>
              </a:spcAft>
              <a:buClr>
                <a:srgbClr val="1155CC"/>
              </a:buClr>
              <a:buSzPts val="7200"/>
              <a:buNone/>
              <a:defRPr sz="7200">
                <a:solidFill>
                  <a:srgbClr val="1155CC"/>
                </a:solidFill>
              </a:defRPr>
            </a:lvl6pPr>
            <a:lvl7pPr lvl="6" rtl="0">
              <a:spcBef>
                <a:spcPts val="0"/>
              </a:spcBef>
              <a:spcAft>
                <a:spcPts val="0"/>
              </a:spcAft>
              <a:buClr>
                <a:srgbClr val="1155CC"/>
              </a:buClr>
              <a:buSzPts val="7200"/>
              <a:buNone/>
              <a:defRPr sz="7200">
                <a:solidFill>
                  <a:srgbClr val="1155CC"/>
                </a:solidFill>
              </a:defRPr>
            </a:lvl7pPr>
            <a:lvl8pPr lvl="7" rtl="0">
              <a:spcBef>
                <a:spcPts val="0"/>
              </a:spcBef>
              <a:spcAft>
                <a:spcPts val="0"/>
              </a:spcAft>
              <a:buClr>
                <a:srgbClr val="1155CC"/>
              </a:buClr>
              <a:buSzPts val="7200"/>
              <a:buNone/>
              <a:defRPr sz="7200">
                <a:solidFill>
                  <a:srgbClr val="1155CC"/>
                </a:solidFill>
              </a:defRPr>
            </a:lvl8pPr>
            <a:lvl9pPr lvl="8" rtl="0">
              <a:spcBef>
                <a:spcPts val="0"/>
              </a:spcBef>
              <a:spcAft>
                <a:spcPts val="0"/>
              </a:spcAft>
              <a:buClr>
                <a:srgbClr val="1155CC"/>
              </a:buClr>
              <a:buSzPts val="7200"/>
              <a:buNone/>
              <a:defRPr sz="7200">
                <a:solidFill>
                  <a:srgbClr val="1155CC"/>
                </a:solidFill>
              </a:defRPr>
            </a:lvl9pPr>
          </a:lstStyle>
          <a:p/>
        </p:txBody>
      </p:sp>
      <p:sp>
        <p:nvSpPr>
          <p:cNvPr id="57" name="Google Shape;57;p14"/>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b="1">
                <a:solidFill>
                  <a:srgbClr val="FFFFFF"/>
                </a:solidFill>
              </a:defRPr>
            </a:lvl1pPr>
            <a:lvl2pPr lvl="1" rtl="0">
              <a:spcBef>
                <a:spcPts val="0"/>
              </a:spcBef>
              <a:spcAft>
                <a:spcPts val="0"/>
              </a:spcAft>
              <a:buClr>
                <a:srgbClr val="FFFFFF"/>
              </a:buClr>
              <a:buSzPts val="3000"/>
              <a:buNone/>
              <a:defRPr b="1" sz="3000">
                <a:solidFill>
                  <a:srgbClr val="FFFFFF"/>
                </a:solidFill>
              </a:defRPr>
            </a:lvl2pPr>
            <a:lvl3pPr lvl="2" rtl="0">
              <a:spcBef>
                <a:spcPts val="0"/>
              </a:spcBef>
              <a:spcAft>
                <a:spcPts val="0"/>
              </a:spcAft>
              <a:buClr>
                <a:srgbClr val="FFFFFF"/>
              </a:buClr>
              <a:buSzPts val="3000"/>
              <a:buNone/>
              <a:defRPr b="1" sz="3000">
                <a:solidFill>
                  <a:srgbClr val="FFFFFF"/>
                </a:solidFill>
              </a:defRPr>
            </a:lvl3pPr>
            <a:lvl4pPr lvl="3" rtl="0">
              <a:spcBef>
                <a:spcPts val="0"/>
              </a:spcBef>
              <a:spcAft>
                <a:spcPts val="0"/>
              </a:spcAft>
              <a:buClr>
                <a:srgbClr val="FFFFFF"/>
              </a:buClr>
              <a:buSzPts val="3000"/>
              <a:buNone/>
              <a:defRPr b="1" sz="3000">
                <a:solidFill>
                  <a:srgbClr val="FFFFFF"/>
                </a:solidFill>
              </a:defRPr>
            </a:lvl4pPr>
            <a:lvl5pPr lvl="4" rtl="0">
              <a:spcBef>
                <a:spcPts val="0"/>
              </a:spcBef>
              <a:spcAft>
                <a:spcPts val="0"/>
              </a:spcAft>
              <a:buClr>
                <a:srgbClr val="FFFFFF"/>
              </a:buClr>
              <a:buSzPts val="3000"/>
              <a:buNone/>
              <a:defRPr b="1" sz="3000">
                <a:solidFill>
                  <a:srgbClr val="FFFFFF"/>
                </a:solidFill>
              </a:defRPr>
            </a:lvl5pPr>
            <a:lvl6pPr lvl="5" rtl="0">
              <a:spcBef>
                <a:spcPts val="0"/>
              </a:spcBef>
              <a:spcAft>
                <a:spcPts val="0"/>
              </a:spcAft>
              <a:buClr>
                <a:srgbClr val="FFFFFF"/>
              </a:buClr>
              <a:buSzPts val="3000"/>
              <a:buNone/>
              <a:defRPr b="1" sz="3000">
                <a:solidFill>
                  <a:srgbClr val="FFFFFF"/>
                </a:solidFill>
              </a:defRPr>
            </a:lvl6pPr>
            <a:lvl7pPr lvl="6" rtl="0">
              <a:spcBef>
                <a:spcPts val="0"/>
              </a:spcBef>
              <a:spcAft>
                <a:spcPts val="0"/>
              </a:spcAft>
              <a:buClr>
                <a:srgbClr val="FFFFFF"/>
              </a:buClr>
              <a:buSzPts val="3000"/>
              <a:buNone/>
              <a:defRPr b="1" sz="3000">
                <a:solidFill>
                  <a:srgbClr val="FFFFFF"/>
                </a:solidFill>
              </a:defRPr>
            </a:lvl7pPr>
            <a:lvl8pPr lvl="7" rtl="0">
              <a:spcBef>
                <a:spcPts val="0"/>
              </a:spcBef>
              <a:spcAft>
                <a:spcPts val="0"/>
              </a:spcAft>
              <a:buClr>
                <a:srgbClr val="FFFFFF"/>
              </a:buClr>
              <a:buSzPts val="3000"/>
              <a:buNone/>
              <a:defRPr b="1" sz="3000">
                <a:solidFill>
                  <a:srgbClr val="FFFFFF"/>
                </a:solidFill>
              </a:defRPr>
            </a:lvl8pPr>
            <a:lvl9pPr lvl="8" rtl="0">
              <a:spcBef>
                <a:spcPts val="0"/>
              </a:spcBef>
              <a:spcAft>
                <a:spcPts val="0"/>
              </a:spcAft>
              <a:buClr>
                <a:srgbClr val="FFFFFF"/>
              </a:buClr>
              <a:buSzPts val="3000"/>
              <a:buNone/>
              <a:defRPr b="1" sz="3000">
                <a:solidFill>
                  <a:srgbClr val="FFFFFF"/>
                </a:solidFill>
              </a:defRPr>
            </a:lvl9pPr>
          </a:lstStyle>
          <a:p/>
        </p:txBody>
      </p:sp>
      <p:sp>
        <p:nvSpPr>
          <p:cNvPr id="58" name="Google Shape;58;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2" name="Google Shape;62;p1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6"/>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7" name="Google Shape;67;p16"/>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8" name="Google Shape;68;p16"/>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9" name="Google Shape;69;p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73" name="Google Shape;73;p1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8"/>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rtl="0">
              <a:spcBef>
                <a:spcPts val="0"/>
              </a:spcBef>
              <a:spcAft>
                <a:spcPts val="0"/>
              </a:spcAft>
              <a:buClr>
                <a:schemeClr val="lt1"/>
              </a:buClr>
              <a:buSzPts val="2400"/>
              <a:buNone/>
              <a:defRPr b="1" sz="2400">
                <a:solidFill>
                  <a:schemeClr val="lt1"/>
                </a:solidFill>
              </a:defRPr>
            </a:lvl1pPr>
          </a:lstStyle>
          <a:p/>
        </p:txBody>
      </p:sp>
      <p:sp>
        <p:nvSpPr>
          <p:cNvPr id="77" name="Google Shape;77;p1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82" name="Google Shape;82;p2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4" name="Google Shape;84;p2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5" name="Google Shape;85;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b="1" sz="4800">
                <a:solidFill>
                  <a:schemeClr val="lt1"/>
                </a:solidFill>
              </a:defRPr>
            </a:lvl1pPr>
            <a:lvl2pPr lvl="1" rtl="0">
              <a:spcBef>
                <a:spcPts val="0"/>
              </a:spcBef>
              <a:spcAft>
                <a:spcPts val="0"/>
              </a:spcAft>
              <a:buClr>
                <a:schemeClr val="lt1"/>
              </a:buClr>
              <a:buSzPts val="4800"/>
              <a:buNone/>
              <a:defRPr b="1" sz="4800">
                <a:solidFill>
                  <a:schemeClr val="lt1"/>
                </a:solidFill>
              </a:defRPr>
            </a:lvl2pPr>
            <a:lvl3pPr lvl="2" rtl="0">
              <a:spcBef>
                <a:spcPts val="0"/>
              </a:spcBef>
              <a:spcAft>
                <a:spcPts val="0"/>
              </a:spcAft>
              <a:buClr>
                <a:schemeClr val="lt1"/>
              </a:buClr>
              <a:buSzPts val="4800"/>
              <a:buNone/>
              <a:defRPr b="1" sz="4800">
                <a:solidFill>
                  <a:schemeClr val="lt1"/>
                </a:solidFill>
              </a:defRPr>
            </a:lvl3pPr>
            <a:lvl4pPr lvl="3" rtl="0">
              <a:spcBef>
                <a:spcPts val="0"/>
              </a:spcBef>
              <a:spcAft>
                <a:spcPts val="0"/>
              </a:spcAft>
              <a:buClr>
                <a:schemeClr val="lt1"/>
              </a:buClr>
              <a:buSzPts val="4800"/>
              <a:buNone/>
              <a:defRPr b="1" sz="4800">
                <a:solidFill>
                  <a:schemeClr val="lt1"/>
                </a:solidFill>
              </a:defRPr>
            </a:lvl4pPr>
            <a:lvl5pPr lvl="4" rtl="0">
              <a:spcBef>
                <a:spcPts val="0"/>
              </a:spcBef>
              <a:spcAft>
                <a:spcPts val="0"/>
              </a:spcAft>
              <a:buClr>
                <a:schemeClr val="lt1"/>
              </a:buClr>
              <a:buSzPts val="4800"/>
              <a:buNone/>
              <a:defRPr b="1" sz="4800">
                <a:solidFill>
                  <a:schemeClr val="lt1"/>
                </a:solidFill>
              </a:defRPr>
            </a:lvl5pPr>
            <a:lvl6pPr lvl="5" rtl="0">
              <a:spcBef>
                <a:spcPts val="0"/>
              </a:spcBef>
              <a:spcAft>
                <a:spcPts val="0"/>
              </a:spcAft>
              <a:buClr>
                <a:schemeClr val="lt1"/>
              </a:buClr>
              <a:buSzPts val="4800"/>
              <a:buNone/>
              <a:defRPr b="1" sz="4800">
                <a:solidFill>
                  <a:schemeClr val="lt1"/>
                </a:solidFill>
              </a:defRPr>
            </a:lvl6pPr>
            <a:lvl7pPr lvl="6" rtl="0">
              <a:spcBef>
                <a:spcPts val="0"/>
              </a:spcBef>
              <a:spcAft>
                <a:spcPts val="0"/>
              </a:spcAft>
              <a:buClr>
                <a:schemeClr val="lt1"/>
              </a:buClr>
              <a:buSzPts val="4800"/>
              <a:buNone/>
              <a:defRPr b="1" sz="4800">
                <a:solidFill>
                  <a:schemeClr val="lt1"/>
                </a:solidFill>
              </a:defRPr>
            </a:lvl7pPr>
            <a:lvl8pPr lvl="7" rtl="0">
              <a:spcBef>
                <a:spcPts val="0"/>
              </a:spcBef>
              <a:spcAft>
                <a:spcPts val="0"/>
              </a:spcAft>
              <a:buClr>
                <a:schemeClr val="lt1"/>
              </a:buClr>
              <a:buSzPts val="4800"/>
              <a:buNone/>
              <a:defRPr b="1" sz="4800">
                <a:solidFill>
                  <a:schemeClr val="lt1"/>
                </a:solidFill>
              </a:defRPr>
            </a:lvl8pPr>
            <a:lvl9pPr lvl="8" rtl="0">
              <a:spcBef>
                <a:spcPts val="0"/>
              </a:spcBef>
              <a:spcAft>
                <a:spcPts val="0"/>
              </a:spcAft>
              <a:buClr>
                <a:schemeClr val="lt1"/>
              </a:buClr>
              <a:buSzPts val="4800"/>
              <a:buNone/>
              <a:defRPr b="1" sz="4800">
                <a:solidFill>
                  <a:schemeClr val="lt1"/>
                </a:solidFill>
              </a:defRPr>
            </a:lvl9pPr>
          </a:lstStyle>
          <a:p/>
        </p:txBody>
      </p:sp>
      <p:sp>
        <p:nvSpPr>
          <p:cNvPr id="52" name="Google Shape;52;p13"/>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2"/>
              </a:buClr>
              <a:buSzPts val="3000"/>
              <a:buChar char="●"/>
              <a:defRPr sz="3000">
                <a:solidFill>
                  <a:schemeClr val="dk2"/>
                </a:solidFill>
              </a:defRPr>
            </a:lvl1pPr>
            <a:lvl2pPr indent="-381000" lvl="1" marL="914400" rtl="0">
              <a:spcBef>
                <a:spcPts val="0"/>
              </a:spcBef>
              <a:spcAft>
                <a:spcPts val="0"/>
              </a:spcAft>
              <a:buClr>
                <a:schemeClr val="dk2"/>
              </a:buClr>
              <a:buSzPts val="2400"/>
              <a:buChar char="○"/>
              <a:defRPr sz="2400">
                <a:solidFill>
                  <a:schemeClr val="dk2"/>
                </a:solidFill>
              </a:defRPr>
            </a:lvl2pPr>
            <a:lvl3pPr indent="-381000" lvl="2" marL="1371600" rtl="0">
              <a:spcBef>
                <a:spcPts val="0"/>
              </a:spcBef>
              <a:spcAft>
                <a:spcPts val="0"/>
              </a:spcAft>
              <a:buClr>
                <a:schemeClr val="dk2"/>
              </a:buClr>
              <a:buSzPts val="2400"/>
              <a:buChar char="■"/>
              <a:defRPr sz="2400">
                <a:solidFill>
                  <a:schemeClr val="dk2"/>
                </a:solidFill>
              </a:defRPr>
            </a:lvl3pPr>
            <a:lvl4pPr indent="-342900" lvl="3" marL="1828800" rtl="0">
              <a:spcBef>
                <a:spcPts val="0"/>
              </a:spcBef>
              <a:spcAft>
                <a:spcPts val="0"/>
              </a:spcAft>
              <a:buClr>
                <a:schemeClr val="dk2"/>
              </a:buClr>
              <a:buSzPts val="1800"/>
              <a:buChar char="●"/>
              <a:defRPr sz="1800">
                <a:solidFill>
                  <a:schemeClr val="dk2"/>
                </a:solidFill>
              </a:defRPr>
            </a:lvl4pPr>
            <a:lvl5pPr indent="-342900" lvl="4" marL="2286000" rtl="0">
              <a:spcBef>
                <a:spcPts val="0"/>
              </a:spcBef>
              <a:spcAft>
                <a:spcPts val="0"/>
              </a:spcAft>
              <a:buClr>
                <a:schemeClr val="dk2"/>
              </a:buClr>
              <a:buSzPts val="1800"/>
              <a:buChar char="○"/>
              <a:defRPr sz="1800">
                <a:solidFill>
                  <a:schemeClr val="dk2"/>
                </a:solidFill>
              </a:defRPr>
            </a:lvl5pPr>
            <a:lvl6pPr indent="-342900" lvl="5" marL="2743200" rtl="0">
              <a:spcBef>
                <a:spcPts val="0"/>
              </a:spcBef>
              <a:spcAft>
                <a:spcPts val="0"/>
              </a:spcAft>
              <a:buClr>
                <a:schemeClr val="dk2"/>
              </a:buClr>
              <a:buSzPts val="1800"/>
              <a:buChar char="■"/>
              <a:defRPr sz="1800">
                <a:solidFill>
                  <a:schemeClr val="dk2"/>
                </a:solidFill>
              </a:defRPr>
            </a:lvl6pPr>
            <a:lvl7pPr indent="-342900" lvl="6" marL="3200400" rtl="0">
              <a:spcBef>
                <a:spcPts val="0"/>
              </a:spcBef>
              <a:spcAft>
                <a:spcPts val="0"/>
              </a:spcAft>
              <a:buClr>
                <a:schemeClr val="dk2"/>
              </a:buClr>
              <a:buSzPts val="1800"/>
              <a:buChar char="●"/>
              <a:defRPr sz="1800">
                <a:solidFill>
                  <a:schemeClr val="dk2"/>
                </a:solidFill>
              </a:defRPr>
            </a:lvl7pPr>
            <a:lvl8pPr indent="-342900" lvl="7" marL="3657600" rtl="0">
              <a:spcBef>
                <a:spcPts val="0"/>
              </a:spcBef>
              <a:spcAft>
                <a:spcPts val="0"/>
              </a:spcAft>
              <a:buClr>
                <a:schemeClr val="dk2"/>
              </a:buClr>
              <a:buSzPts val="1800"/>
              <a:buChar char="○"/>
              <a:defRPr sz="1800">
                <a:solidFill>
                  <a:schemeClr val="dk2"/>
                </a:solidFill>
              </a:defRPr>
            </a:lvl8pPr>
            <a:lvl9pPr indent="-342900" lvl="8" marL="4114800" rtl="0">
              <a:spcBef>
                <a:spcPts val="0"/>
              </a:spcBef>
              <a:spcAft>
                <a:spcPts val="0"/>
              </a:spcAft>
              <a:buClr>
                <a:schemeClr val="dk2"/>
              </a:buClr>
              <a:buSzPts val="1800"/>
              <a:buChar char="■"/>
              <a:defRPr sz="1800">
                <a:solidFill>
                  <a:schemeClr val="dk2"/>
                </a:solidFill>
              </a:defRPr>
            </a:lvl9pPr>
          </a:lstStyle>
          <a:p/>
        </p:txBody>
      </p:sp>
      <p:sp>
        <p:nvSpPr>
          <p:cNvPr id="53" name="Google Shape;53;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Các bước sử dụng máy tính giải quyết vấn đề</a:t>
            </a:r>
            <a:endParaRPr sz="2800"/>
          </a:p>
        </p:txBody>
      </p:sp>
      <p:sp>
        <p:nvSpPr>
          <p:cNvPr id="91" name="Google Shape;91;p2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Đặt vấn đề</a:t>
            </a:r>
            <a:endParaRPr/>
          </a:p>
          <a:p>
            <a:pPr indent="-419100" lvl="0" marL="457200" rtl="0" algn="l">
              <a:lnSpc>
                <a:spcPct val="100000"/>
              </a:lnSpc>
              <a:spcBef>
                <a:spcPts val="0"/>
              </a:spcBef>
              <a:spcAft>
                <a:spcPts val="0"/>
              </a:spcAft>
              <a:buSzPts val="3000"/>
              <a:buChar char="●"/>
            </a:pPr>
            <a:r>
              <a:rPr lang="en"/>
              <a:t>Máy tính hóa vấn đề</a:t>
            </a:r>
            <a:endParaRPr/>
          </a:p>
          <a:p>
            <a:pPr indent="-419100" lvl="0" marL="457200" rtl="0" algn="l">
              <a:lnSpc>
                <a:spcPct val="100000"/>
              </a:lnSpc>
              <a:spcBef>
                <a:spcPts val="0"/>
              </a:spcBef>
              <a:spcAft>
                <a:spcPts val="0"/>
              </a:spcAft>
              <a:buSzPts val="3000"/>
              <a:buChar char="●"/>
            </a:pPr>
            <a:r>
              <a:rPr lang="en"/>
              <a:t>Lựa chọn phương án</a:t>
            </a:r>
            <a:endParaRPr/>
          </a:p>
          <a:p>
            <a:pPr indent="-419100" lvl="0" marL="457200" rtl="0" algn="l">
              <a:lnSpc>
                <a:spcPct val="100000"/>
              </a:lnSpc>
              <a:spcBef>
                <a:spcPts val="0"/>
              </a:spcBef>
              <a:spcAft>
                <a:spcPts val="0"/>
              </a:spcAft>
              <a:buSzPts val="3000"/>
              <a:buChar char="●"/>
            </a:pPr>
            <a:r>
              <a:rPr lang="en"/>
              <a:t>Lựa chọn kỹ thuật thực hiện phương án</a:t>
            </a:r>
            <a:endParaRPr/>
          </a:p>
          <a:p>
            <a:pPr indent="-419100" lvl="0" marL="457200" rtl="0" algn="l">
              <a:lnSpc>
                <a:spcPct val="100000"/>
              </a:lnSpc>
              <a:spcBef>
                <a:spcPts val="0"/>
              </a:spcBef>
              <a:spcAft>
                <a:spcPts val="0"/>
              </a:spcAft>
              <a:buSzPts val="3000"/>
              <a:buChar char="●"/>
            </a:pPr>
            <a:r>
              <a:rPr lang="en"/>
              <a:t>Lập trình cụ thể hóa các kỹ thuật</a:t>
            </a:r>
            <a:endParaRPr/>
          </a:p>
          <a:p>
            <a:pPr indent="-419100" lvl="0" marL="457200" rtl="0" algn="l">
              <a:lnSpc>
                <a:spcPct val="100000"/>
              </a:lnSpc>
              <a:spcBef>
                <a:spcPts val="0"/>
              </a:spcBef>
              <a:spcAft>
                <a:spcPts val="0"/>
              </a:spcAft>
              <a:buSzPts val="3000"/>
              <a:buChar char="●"/>
            </a:pPr>
            <a:r>
              <a:rPr lang="en"/>
              <a:t>Kiểm thử (test) chương trình</a:t>
            </a:r>
            <a:endParaRPr/>
          </a:p>
        </p:txBody>
      </p:sp>
      <p:sp>
        <p:nvSpPr>
          <p:cNvPr id="92" name="Google Shape;92;p2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Quy trình viết / thực hiện</a:t>
            </a:r>
            <a:endParaRPr/>
          </a:p>
        </p:txBody>
      </p:sp>
      <p:sp>
        <p:nvSpPr>
          <p:cNvPr id="98" name="Google Shape;98;p22"/>
          <p:cNvSpPr txBox="1"/>
          <p:nvPr>
            <p:ph idx="1" type="body"/>
          </p:nvPr>
        </p:nvSpPr>
        <p:spPr>
          <a:xfrm>
            <a:off x="457200" y="928975"/>
            <a:ext cx="64482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AutoNum type="arabicPeriod"/>
            </a:pPr>
            <a:r>
              <a:rPr lang="en"/>
              <a:t>Viết mã nguồn: .cpp, .h, … bằng trình soạn thảo</a:t>
            </a:r>
            <a:endParaRPr/>
          </a:p>
          <a:p>
            <a:pPr indent="-419100" lvl="0" marL="457200" rtl="0" algn="l">
              <a:lnSpc>
                <a:spcPct val="115000"/>
              </a:lnSpc>
              <a:spcBef>
                <a:spcPts val="0"/>
              </a:spcBef>
              <a:spcAft>
                <a:spcPts val="0"/>
              </a:spcAft>
              <a:buSzPts val="3000"/>
              <a:buAutoNum type="arabicPeriod"/>
            </a:pPr>
            <a:r>
              <a:rPr lang="en"/>
              <a:t>Dịch mã nguồn sang mã đối tượng</a:t>
            </a:r>
            <a:endParaRPr/>
          </a:p>
          <a:p>
            <a:pPr indent="-419100" lvl="0" marL="457200" rtl="0" algn="l">
              <a:lnSpc>
                <a:spcPct val="115000"/>
              </a:lnSpc>
              <a:spcBef>
                <a:spcPts val="0"/>
              </a:spcBef>
              <a:spcAft>
                <a:spcPts val="0"/>
              </a:spcAft>
              <a:buSzPts val="3000"/>
              <a:buAutoNum type="arabicPeriod"/>
            </a:pPr>
            <a:r>
              <a:rPr lang="en"/>
              <a:t>Liên kết mã đối tượng và các thư viện thành tệp chạy được</a:t>
            </a:r>
            <a:endParaRPr/>
          </a:p>
        </p:txBody>
      </p:sp>
      <p:pic>
        <p:nvPicPr>
          <p:cNvPr id="99" name="Google Shape;99;p22"/>
          <p:cNvPicPr preferRelativeResize="0"/>
          <p:nvPr/>
        </p:nvPicPr>
        <p:blipFill>
          <a:blip r:embed="rId3">
            <a:alphaModFix/>
          </a:blip>
          <a:stretch>
            <a:fillRect/>
          </a:stretch>
        </p:blipFill>
        <p:spPr>
          <a:xfrm>
            <a:off x="6905400" y="1194775"/>
            <a:ext cx="1180649" cy="3465300"/>
          </a:xfrm>
          <a:prstGeom prst="rect">
            <a:avLst/>
          </a:prstGeom>
          <a:noFill/>
          <a:ln>
            <a:noFill/>
          </a:ln>
        </p:spPr>
      </p:pic>
      <p:sp>
        <p:nvSpPr>
          <p:cNvPr id="100" name="Google Shape;100;p2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Môi trường phát triển (IDE)</a:t>
            </a:r>
            <a:endParaRPr/>
          </a:p>
        </p:txBody>
      </p:sp>
      <p:sp>
        <p:nvSpPr>
          <p:cNvPr id="106" name="Google Shape;106;p23"/>
          <p:cNvSpPr txBox="1"/>
          <p:nvPr>
            <p:ph idx="1" type="body"/>
          </p:nvPr>
        </p:nvSpPr>
        <p:spPr>
          <a:xfrm>
            <a:off x="457200" y="928975"/>
            <a:ext cx="64482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Char char="●"/>
            </a:pPr>
            <a:r>
              <a:rPr lang="en"/>
              <a:t>Tự động hóa các bước</a:t>
            </a:r>
            <a:endParaRPr/>
          </a:p>
          <a:p>
            <a:pPr indent="-419100" lvl="0" marL="457200" rtl="0" algn="l">
              <a:lnSpc>
                <a:spcPct val="115000"/>
              </a:lnSpc>
              <a:spcBef>
                <a:spcPts val="0"/>
              </a:spcBef>
              <a:spcAft>
                <a:spcPts val="0"/>
              </a:spcAft>
              <a:buSzPts val="3000"/>
              <a:buChar char="●"/>
            </a:pPr>
            <a:r>
              <a:rPr lang="en"/>
              <a:t>Các hỗ trợ khi </a:t>
            </a:r>
            <a:endParaRPr/>
          </a:p>
          <a:p>
            <a:pPr indent="-381000" lvl="1" marL="914400" rtl="0" algn="l">
              <a:lnSpc>
                <a:spcPct val="115000"/>
              </a:lnSpc>
              <a:spcBef>
                <a:spcPts val="0"/>
              </a:spcBef>
              <a:spcAft>
                <a:spcPts val="0"/>
              </a:spcAft>
              <a:buSzPts val="2400"/>
              <a:buChar char="○"/>
            </a:pPr>
            <a:r>
              <a:rPr lang="en"/>
              <a:t>Viết mã</a:t>
            </a:r>
            <a:endParaRPr/>
          </a:p>
          <a:p>
            <a:pPr indent="-381000" lvl="1" marL="914400" rtl="0" algn="l">
              <a:lnSpc>
                <a:spcPct val="115000"/>
              </a:lnSpc>
              <a:spcBef>
                <a:spcPts val="0"/>
              </a:spcBef>
              <a:spcAft>
                <a:spcPts val="0"/>
              </a:spcAft>
              <a:buSzPts val="2400"/>
              <a:buChar char="○"/>
            </a:pPr>
            <a:r>
              <a:rPr lang="en"/>
              <a:t>Dịch chương trình</a:t>
            </a:r>
            <a:endParaRPr/>
          </a:p>
          <a:p>
            <a:pPr indent="-381000" lvl="1" marL="914400" rtl="0" algn="l">
              <a:lnSpc>
                <a:spcPct val="115000"/>
              </a:lnSpc>
              <a:spcBef>
                <a:spcPts val="0"/>
              </a:spcBef>
              <a:spcAft>
                <a:spcPts val="0"/>
              </a:spcAft>
              <a:buSzPts val="2400"/>
              <a:buChar char="○"/>
            </a:pPr>
            <a:r>
              <a:rPr lang="en"/>
              <a:t>Chạy chương trình</a:t>
            </a:r>
            <a:endParaRPr/>
          </a:p>
          <a:p>
            <a:pPr indent="-381000" lvl="1" marL="914400" rtl="0" algn="l">
              <a:lnSpc>
                <a:spcPct val="115000"/>
              </a:lnSpc>
              <a:spcBef>
                <a:spcPts val="0"/>
              </a:spcBef>
              <a:spcAft>
                <a:spcPts val="0"/>
              </a:spcAft>
              <a:buSzPts val="2400"/>
              <a:buChar char="○"/>
            </a:pPr>
            <a:r>
              <a:rPr lang="en"/>
              <a:t>Gỡ rối</a:t>
            </a:r>
            <a:endParaRPr/>
          </a:p>
        </p:txBody>
      </p:sp>
      <p:pic>
        <p:nvPicPr>
          <p:cNvPr id="107" name="Google Shape;107;p23"/>
          <p:cNvPicPr preferRelativeResize="0"/>
          <p:nvPr/>
        </p:nvPicPr>
        <p:blipFill>
          <a:blip r:embed="rId3">
            <a:alphaModFix/>
          </a:blip>
          <a:stretch>
            <a:fillRect/>
          </a:stretch>
        </p:blipFill>
        <p:spPr>
          <a:xfrm>
            <a:off x="6905550" y="1194775"/>
            <a:ext cx="1180649" cy="3465300"/>
          </a:xfrm>
          <a:prstGeom prst="rect">
            <a:avLst/>
          </a:prstGeom>
          <a:noFill/>
          <a:ln>
            <a:noFill/>
          </a:ln>
        </p:spPr>
      </p:pic>
      <p:sp>
        <p:nvSpPr>
          <p:cNvPr id="108" name="Google Shape;108;p2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Các loại lỗi</a:t>
            </a:r>
            <a:endParaRPr/>
          </a:p>
        </p:txBody>
      </p:sp>
      <p:sp>
        <p:nvSpPr>
          <p:cNvPr id="114" name="Google Shape;114;p24"/>
          <p:cNvSpPr txBox="1"/>
          <p:nvPr>
            <p:ph idx="1" type="body"/>
          </p:nvPr>
        </p:nvSpPr>
        <p:spPr>
          <a:xfrm>
            <a:off x="457200" y="928975"/>
            <a:ext cx="64482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Char char="●"/>
            </a:pPr>
            <a:r>
              <a:rPr lang="en"/>
              <a:t>Lỗi biên dịch: viết mã sai</a:t>
            </a:r>
            <a:endParaRPr/>
          </a:p>
          <a:p>
            <a:pPr indent="-419100" lvl="0" marL="457200" rtl="0" algn="l">
              <a:lnSpc>
                <a:spcPct val="115000"/>
              </a:lnSpc>
              <a:spcBef>
                <a:spcPts val="0"/>
              </a:spcBef>
              <a:spcAft>
                <a:spcPts val="0"/>
              </a:spcAft>
              <a:buSzPts val="3000"/>
              <a:buChar char="●"/>
            </a:pPr>
            <a:r>
              <a:rPr lang="en"/>
              <a:t>Lỗi liên kết: không tìm thấy thư viện</a:t>
            </a:r>
            <a:endParaRPr/>
          </a:p>
          <a:p>
            <a:pPr indent="-419100" lvl="0" marL="457200" rtl="0" algn="l">
              <a:lnSpc>
                <a:spcPct val="115000"/>
              </a:lnSpc>
              <a:spcBef>
                <a:spcPts val="0"/>
              </a:spcBef>
              <a:spcAft>
                <a:spcPts val="0"/>
              </a:spcAft>
              <a:buSzPts val="3000"/>
              <a:buChar char="●"/>
            </a:pPr>
            <a:r>
              <a:rPr lang="en"/>
              <a:t>Lỗi khi chạy:</a:t>
            </a:r>
            <a:endParaRPr/>
          </a:p>
          <a:p>
            <a:pPr indent="-381000" lvl="1" marL="914400" rtl="0" algn="l">
              <a:lnSpc>
                <a:spcPct val="115000"/>
              </a:lnSpc>
              <a:spcBef>
                <a:spcPts val="0"/>
              </a:spcBef>
              <a:spcAft>
                <a:spcPts val="0"/>
              </a:spcAft>
              <a:buSzPts val="2400"/>
              <a:buChar char="○"/>
            </a:pPr>
            <a:r>
              <a:rPr lang="en"/>
              <a:t>Lệnh không hợp lệ</a:t>
            </a:r>
            <a:endParaRPr/>
          </a:p>
          <a:p>
            <a:pPr indent="-381000" lvl="1" marL="914400" rtl="0" algn="l">
              <a:lnSpc>
                <a:spcPct val="115000"/>
              </a:lnSpc>
              <a:spcBef>
                <a:spcPts val="0"/>
              </a:spcBef>
              <a:spcAft>
                <a:spcPts val="0"/>
              </a:spcAft>
              <a:buSzPts val="2400"/>
              <a:buChar char="○"/>
            </a:pPr>
            <a:r>
              <a:rPr lang="en"/>
              <a:t>Lỗi logic</a:t>
            </a:r>
            <a:endParaRPr/>
          </a:p>
          <a:p>
            <a:pPr indent="0" lvl="0" marL="0" rtl="0" algn="l">
              <a:lnSpc>
                <a:spcPct val="115000"/>
              </a:lnSpc>
              <a:spcBef>
                <a:spcPts val="600"/>
              </a:spcBef>
              <a:spcAft>
                <a:spcPts val="0"/>
              </a:spcAft>
              <a:buNone/>
            </a:pPr>
            <a:r>
              <a:t/>
            </a:r>
            <a:endParaRPr/>
          </a:p>
        </p:txBody>
      </p:sp>
      <p:pic>
        <p:nvPicPr>
          <p:cNvPr id="115" name="Google Shape;115;p24"/>
          <p:cNvPicPr preferRelativeResize="0"/>
          <p:nvPr/>
        </p:nvPicPr>
        <p:blipFill>
          <a:blip r:embed="rId3">
            <a:alphaModFix/>
          </a:blip>
          <a:stretch>
            <a:fillRect/>
          </a:stretch>
        </p:blipFill>
        <p:spPr>
          <a:xfrm>
            <a:off x="6905550" y="1194775"/>
            <a:ext cx="1180649" cy="3465300"/>
          </a:xfrm>
          <a:prstGeom prst="rect">
            <a:avLst/>
          </a:prstGeom>
          <a:noFill/>
          <a:ln>
            <a:noFill/>
          </a:ln>
        </p:spPr>
      </p:pic>
      <p:sp>
        <p:nvSpPr>
          <p:cNvPr id="116" name="Google Shape;116;p2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Chuẩn ANSI / ISO C++</a:t>
            </a:r>
            <a:endParaRPr/>
          </a:p>
        </p:txBody>
      </p:sp>
      <p:sp>
        <p:nvSpPr>
          <p:cNvPr id="122" name="Google Shape;122;p2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Char char="●"/>
            </a:pPr>
            <a:r>
              <a:rPr lang="en"/>
              <a:t>Cho phép các chương trình C/C++ dịch trên các chương trình dịch, máy tính khác nhau</a:t>
            </a:r>
            <a:endParaRPr/>
          </a:p>
          <a:p>
            <a:pPr indent="-419100" lvl="0" marL="457200" rtl="0" algn="l">
              <a:lnSpc>
                <a:spcPct val="115000"/>
              </a:lnSpc>
              <a:spcBef>
                <a:spcPts val="0"/>
              </a:spcBef>
              <a:spcAft>
                <a:spcPts val="0"/>
              </a:spcAft>
              <a:buSzPts val="3000"/>
              <a:buChar char="●"/>
            </a:pPr>
            <a:r>
              <a:rPr lang="en"/>
              <a:t>Các chuẩn phổ biến nhất: C99, C++11, C++14 (mới nhất)</a:t>
            </a:r>
            <a:endParaRPr/>
          </a:p>
          <a:p>
            <a:pPr indent="-419100" lvl="0" marL="457200" rtl="0" algn="l">
              <a:lnSpc>
                <a:spcPct val="115000"/>
              </a:lnSpc>
              <a:spcBef>
                <a:spcPts val="0"/>
              </a:spcBef>
              <a:spcAft>
                <a:spcPts val="0"/>
              </a:spcAft>
              <a:buSzPts val="3000"/>
              <a:buChar char="●"/>
            </a:pPr>
            <a:r>
              <a:rPr lang="en"/>
              <a:t>Hệ thống thư viện chuẩn: nhập/xuất, con trỏ, cấu trúc dữ liệu, lập trình song song, … </a:t>
            </a:r>
            <a:endParaRPr/>
          </a:p>
        </p:txBody>
      </p:sp>
      <p:sp>
        <p:nvSpPr>
          <p:cNvPr id="123" name="Google Shape;123;p2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