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798c1f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798c1f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798c1f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798c1f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798c1f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798c1f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98c1f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98c1f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798c1f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798c1f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798c1f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798c1f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798c1f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798c1f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798c1f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798c1f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798c1f9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798c1f9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98c1f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98c1f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654e06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654e06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798c1f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798c1f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798c1f9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798c1f9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798c1f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798c1f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798c1f9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798c1f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798c1f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798c1f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798c1f9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798c1f9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798c1f9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798c1f9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798c1f9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798c1f9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798c1f9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798c1f9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798c1f9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798c1f9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798c1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798c1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798c1f9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798c1f9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798c1f9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798c1f9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798c1f9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c798c1f9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7e1170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c7e1170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c7e1170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c7e1170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7e1170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7e1170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7e1170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7e1170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7e1170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7e1170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7e1170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7e1170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7e1170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c7e1170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798c1f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798c1f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7e1170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7e1170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7e1170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c7e1170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798c1f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798c1f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98c1f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798c1f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có tiện ích, người chơi chỉ cần sao chép kết quả chạy để trả lời cho máy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798c1f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798c1f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798c1f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798c1f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98c1f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798c1f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Letter_frequency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tqlong/advprogram/archive/0adf59323a67a4c14d275167d3c4fdbc970abd5d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dwyl/english-words/blob/master/words.txt" TargetMode="External"/><Relationship Id="rId4" Type="http://schemas.openxmlformats.org/officeDocument/2006/relationships/hyperlink" Target="https://github.com/mrdziuban/Hangman/blob/master/dictionary.txt" TargetMode="External"/><Relationship Id="rId5" Type="http://schemas.openxmlformats.org/officeDocument/2006/relationships/hyperlink" Target="http://stackoverflow.com/questions/4456446/dictionary-text-file" TargetMode="External"/><Relationship Id="rId6" Type="http://schemas.openxmlformats.org/officeDocument/2006/relationships/hyperlink" Target="http://www.gwicks.net/dictionaries.ht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 sz="4000">
              <a:solidFill>
                <a:srgbClr val="3C78D8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Sử dụng string biểu diễn tập hợp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getNextGuess đơn giản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Chọn ngẫu nhiên 1 ký </a:t>
            </a:r>
            <a:br>
              <a:rPr i="1" lang="en"/>
            </a:br>
            <a:r>
              <a:rPr i="1" lang="en"/>
              <a:t>tự chưa đoán bao giờ</a:t>
            </a:r>
            <a:endParaRPr i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</a:t>
            </a:r>
            <a:r>
              <a:rPr lang="en">
                <a:solidFill>
                  <a:srgbClr val="FF0000"/>
                </a:solidFill>
              </a:rPr>
              <a:t>util.*</a:t>
            </a:r>
            <a:r>
              <a:rPr lang="en"/>
              <a:t> vào </a:t>
            </a:r>
            <a:br>
              <a:rPr lang="en"/>
            </a:br>
            <a:r>
              <a:rPr lang="en"/>
              <a:t>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>
                <a:solidFill>
                  <a:srgbClr val="9900FF"/>
                </a:solidFill>
              </a:rPr>
              <a:t>#include "util.h"</a:t>
            </a:r>
            <a:r>
              <a:rPr lang="en"/>
              <a:t> </a:t>
            </a:r>
            <a:br>
              <a:rPr lang="en"/>
            </a:br>
            <a:r>
              <a:rPr lang="en"/>
              <a:t>trong </a:t>
            </a: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462950" y="1074550"/>
            <a:ext cx="4223700" cy="3850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"util.h"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previousGuesses,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remainingChars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 &lt;=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(!isCharInWord(c, previousGuesses))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remainingChars += c;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(remainingChars.length()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remainingChars[generateRandomNumber(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remainingChars.length())];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435875" y="1074550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 giao diện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có lõi AI đơn giản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thể phát triển giao diện riêng rẽ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Phát triển thêm từ code Hangman cũ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làm AI tiếp tục tìm hiểu để cải tiến cách phán đoán (thuật toán)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(): chuyển từ mã giả sang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285500" y="979225"/>
            <a:ext cx="6573000" cy="3996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secretWord;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previousGuesses;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initialize(wordLength, secretWord, incorrectGuess, previousGuesses, stop);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getNextGuess(previousGuesses,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string mask = getUserAnswer(guess);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update(guess, mask, incorrectGuess, previousGuesses, secretWord, stop);</a:t>
            </a:r>
            <a:b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(!stop);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playAnimation(incorrectGuess == MAX_GUESSES,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getUserWordLength()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751100" y="1884050"/>
            <a:ext cx="5641800" cy="208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getUserWordLength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word length: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wordLength;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getUserAnswer()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285500" y="1712100"/>
            <a:ext cx="6573000" cy="2430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getUserAnswer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answer;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guess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guess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", please enter your mask: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transform(answer.begin(), answer.end(), answer.begin(), ::tolower);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answer;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initialize()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285500" y="1719275"/>
            <a:ext cx="6573000" cy="2416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wordLength, string&amp; secretWord,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string&amp; previousGuesses,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wordLength = getUserWordLength();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wordLength);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stop =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</a:t>
            </a:r>
            <a:r>
              <a:rPr lang="en"/>
              <a:t>()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Sử dụng lại các hàm trong </a:t>
            </a:r>
            <a:r>
              <a:rPr lang="en">
                <a:solidFill>
                  <a:srgbClr val="FF0000"/>
                </a:solidFill>
              </a:rPr>
              <a:t>draw.* </a:t>
            </a:r>
            <a:r>
              <a:rPr lang="en">
                <a:solidFill>
                  <a:srgbClr val="000000"/>
                </a:solidFill>
              </a:rPr>
              <a:t>(nhớ include)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285500" y="1912700"/>
            <a:ext cx="6573000" cy="2330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previousGuesses,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 =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incorrectGuess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previous guesses =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previousGuesses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secretWord =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getDrawing(incorrectGuess)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playAnimation()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Sửa </a:t>
            </a:r>
            <a:r>
              <a:rPr b="1" lang="en">
                <a:solidFill>
                  <a:srgbClr val="9900FF"/>
                </a:solidFill>
              </a:rPr>
              <a:t>playAnimation()</a:t>
            </a:r>
            <a:r>
              <a:rPr lang="en"/>
              <a:t> một ít cho phù hợp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1063400" y="1647650"/>
            <a:ext cx="7017300" cy="2559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playAnimation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isLosing,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(isLosing)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lost :(. My best word is: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"Haha, I win :D. The word is: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(isLosing ? getNextHangman() : getNextStandingman());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this_thread::sleep_for(chrono::milliseconds(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clearScreen();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update(): viết như kể chuyện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string&amp; previousGuesses,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Nếu mặt nạ không hợp lệ, báo lỗi (ném ngoại lệ)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Thêm guess vào previousGuesses (các ký tự đã đoán)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Nếu mặt nạ toàn dấu gạch ngang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tăng incorrectGuess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incorrectGuess == MAX_GUESSES (7), stop = true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Ngược lại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cập nhật secretWord dựa vào mặt nạ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secretWord không còn dấu gạch ngang, stop = true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update(): viết như kể chuyện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string&amp; previousGuesses,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(!isGoodMask(guess, mask, secretWord))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invalid_argument(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"mistake entering answer"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 += guess;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(isAllDash(mask)) 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incorrectGuess ++;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MAX_GUESSES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stop = </a:t>
            </a:r>
            <a:r>
              <a:rPr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updateSecretWord(mask, secretWord);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(isAllNotDash(secretWord))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 = </a:t>
            </a:r>
            <a:r>
              <a:rPr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chơi Hangman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Lập trình nhóm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AI = Dữ liệu</a:t>
            </a:r>
            <a:r>
              <a:rPr lang="en"/>
              <a:t> + Tìm kiếm + Đếm</a:t>
            </a:r>
            <a:r>
              <a:rPr lang="en"/>
              <a:t> (thống kê)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thỏa mãn điều kiện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lớn nhất, nhỏ nhất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isAllDash(): trong util.*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là dấu gạch ngang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isAllDash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(s[i] !=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isAllNotDash(): trong util.*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không là dấu gạch ngang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isAllNotDash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(s[i] ==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updateSecretWord()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Hiển thị các chữ cái trong mặt nạ (mask)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783750" y="2022100"/>
            <a:ext cx="5576400" cy="1810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updateSecretWord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secretWord[i] = mask[i];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isGoodMask()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457200" y="1676300"/>
            <a:ext cx="5940000" cy="2502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isGoodMask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(mask.length() != secretWord.length())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guess)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(secretWord[i] !=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&amp;&amp; secretWord[i] != mask[i])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5351250" y="2221375"/>
            <a:ext cx="1253700" cy="22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676525" y="1720375"/>
            <a:ext cx="2010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mặt nạ hợp lệ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dài phải bằng nhau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351250" y="2642525"/>
            <a:ext cx="1253700" cy="22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6676525" y="2542225"/>
            <a:ext cx="2213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</a:t>
            </a:r>
            <a:r>
              <a:rPr b="1" lang="en"/>
              <a:t>mask[i]</a:t>
            </a:r>
            <a:r>
              <a:rPr lang="en"/>
              <a:t> là chữ cái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thì </a:t>
            </a:r>
            <a:r>
              <a:rPr b="1" lang="en"/>
              <a:t>mask[i]</a:t>
            </a:r>
            <a:r>
              <a:rPr lang="en"/>
              <a:t> phải bằng </a:t>
            </a:r>
            <a:r>
              <a:rPr b="1" lang="en"/>
              <a:t>guess </a:t>
            </a:r>
            <a:r>
              <a:rPr lang="en"/>
              <a:t>và </a:t>
            </a:r>
            <a:r>
              <a:rPr b="1" lang="en"/>
              <a:t>s</a:t>
            </a:r>
            <a:r>
              <a:rPr b="1" lang="en"/>
              <a:t>ecretWord[i]</a:t>
            </a:r>
            <a:r>
              <a:rPr lang="en"/>
              <a:t> phải là dấu gạch hoặc phải bằng </a:t>
            </a:r>
            <a:r>
              <a:rPr b="1" lang="en"/>
              <a:t>mask[i]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main() bắt ngoại lệ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Đến đây, mỗi người có thể làm phần của mình độc lập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1004550" y="974250"/>
            <a:ext cx="7134900" cy="3456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getNextGuess(previousGuesses, secretWord);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give up, hang me"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try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 mask = getUserAnswer(guess);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update(guess, mask, incorrectGuess, previousGuesses, secretWord, stop);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(invalid_argument e)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"Invalid mask, try again"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(!stop);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chơi Hangman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Lập trình nhóm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AI = Dữ liệu + Tìm kiếm + Đếm (thống kê)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thỏa mãn điều kiện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lớn nhất, nhỏ nhất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hiện thời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may rủi, có tỉ lệ thua cao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đơn giản, dễ cài đặt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→ dùng làm </a:t>
            </a:r>
            <a:r>
              <a:rPr i="1" lang="en" u="sng"/>
              <a:t>thuật toán tạm thời</a:t>
            </a:r>
            <a:r>
              <a:rPr lang="en"/>
              <a:t> để phát triển độc lập các thành phần của chương trình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ải tiến </a:t>
            </a: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như</a:t>
            </a:r>
            <a:r>
              <a:rPr lang="en"/>
              <a:t> con người chơi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B0: Chuẩn bị vốn từ vựng tiếng Anh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B1: Thử đoán các nguyên âm </a:t>
            </a:r>
            <a:r>
              <a:rPr b="1" lang="en">
                <a:solidFill>
                  <a:srgbClr val="0000FF"/>
                </a:solidFill>
              </a:rPr>
              <a:t>a, e, i, o, u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Khi còn chưa đoán đúng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B2: Sau khi đoán đúng một số vị trí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Lọc trong vốn từ vựng ra các từ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</a:t>
            </a:r>
            <a:r>
              <a:rPr lang="en" u="sng"/>
              <a:t>độ dài phù hợp</a:t>
            </a:r>
            <a:endParaRPr u="sng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các chữ cái đã đoán </a:t>
            </a:r>
            <a:r>
              <a:rPr lang="en" u="sng"/>
              <a:t>đúng vị trí</a:t>
            </a:r>
            <a:endParaRPr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chữ cái </a:t>
            </a:r>
            <a:r>
              <a:rPr lang="en" u="sng"/>
              <a:t>có khả năng cao nhất</a:t>
            </a:r>
            <a:r>
              <a:rPr lang="en"/>
              <a:t> để đoán tiếp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B0: Chuẩn bị vốn từ vựng tiếng Anh</a:t>
            </a:r>
            <a:endParaRPr sz="3600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Sử dụng lại hàm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đọc danh sách từ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readWordListFromFile()</a:t>
            </a:r>
            <a:endParaRPr b="1"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Sử dụng </a:t>
            </a:r>
            <a:r>
              <a:rPr lang="en" sz="2800">
                <a:solidFill>
                  <a:srgbClr val="9900FF"/>
                </a:solidFill>
              </a:rPr>
              <a:t>static</a:t>
            </a:r>
            <a:r>
              <a:rPr lang="en" sz="2800">
                <a:solidFill>
                  <a:srgbClr val="000000"/>
                </a:solidFill>
              </a:rPr>
              <a:t> chỉ </a:t>
            </a:r>
            <a:br>
              <a:rPr lang="en" sz="2800">
                <a:solidFill>
                  <a:srgbClr val="000000"/>
                </a:solidFill>
              </a:rPr>
            </a:br>
            <a:r>
              <a:rPr lang="en" sz="2800">
                <a:solidFill>
                  <a:srgbClr val="000000"/>
                </a:solidFill>
              </a:rPr>
              <a:t>đọc file 1 lần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Đổi file = đổi từ</a:t>
            </a:r>
            <a:br>
              <a:rPr lang="en" sz="2800">
                <a:solidFill>
                  <a:srgbClr val="000000"/>
                </a:solidFill>
              </a:rPr>
            </a:br>
            <a:r>
              <a:rPr lang="en" sz="2800">
                <a:solidFill>
                  <a:srgbClr val="000000"/>
                </a:solidFill>
              </a:rPr>
              <a:t>vựng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3481525" y="1074550"/>
            <a:ext cx="5205300" cy="3996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getRemainingChars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previousGuesses)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remainingChars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 &lt;=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(!isCharInWord(c, previousGuesses))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remainingChars += c;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remainingChars;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previousGuesses,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vector&lt;string&gt; wordList = </a:t>
            </a:r>
            <a:endParaRPr sz="1100">
              <a:solidFill>
                <a:srgbClr val="333333"/>
              </a:solidFill>
              <a:highlight>
                <a:srgbClr val="CFE2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          readWordListFromFile("data/Ogden_Picturable_200.txt");</a:t>
            </a:r>
            <a:b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remainingChars = getRemainingChars(previousGuesses);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TODO: make a guess (B1, B2)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7435875" y="1074550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B1: ban đầu đoán nguyên âm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Nếu secretWord toàn dấu gạch, chọn 1 nguyên âm chưa đoán trong </a:t>
            </a:r>
            <a:r>
              <a:rPr b="1" lang="en"/>
              <a:t>a, e, i, o, u</a:t>
            </a:r>
            <a:r>
              <a:rPr lang="en"/>
              <a:t> để đoán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1314125" y="2457125"/>
            <a:ext cx="6515700" cy="1937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remainingChars = getRemainingChars(previousGuesses);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(isAllDash(secretWord))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getVowelGuess(remainingChars);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Lập trình cho máy chơi trò Hangman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nghĩ từ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đoán các chữ cái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trả lời các vị trí chữ cái đoán đúng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getVowelGuess(): tìm nguyên âm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Trả về 0 nếu không tìm thấy nguyên âm</a:t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1192350" y="1778425"/>
            <a:ext cx="6759300" cy="2298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getVowelGuess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remainingChars)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vowel[] = {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(isCharInWord(vowel[i], remainingChars))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vowel[i];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5405225" y="2626525"/>
            <a:ext cx="458400" cy="601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6028650" y="2529925"/>
            <a:ext cx="2210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lại </a:t>
            </a:r>
            <a:r>
              <a:rPr b="1" lang="en">
                <a:solidFill>
                  <a:srgbClr val="9900FF"/>
                </a:solidFill>
              </a:rPr>
              <a:t>isCharInWord()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getVowelGuess(): thứ tự tìm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Đoán nguyên âm có tần suất xuất hiện cao trước</a:t>
            </a:r>
            <a:endParaRPr sz="28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Google: letter frequency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https://en.wikipedia.org/wiki/Letter_frequency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Thứ tự: </a:t>
            </a:r>
            <a:r>
              <a:rPr b="1" lang="en"/>
              <a:t>e, a, o, i, u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Cũng có thể tính tần suất các ký tự trong từ vựng của mình (sẽ làm)</a:t>
            </a:r>
            <a:endParaRPr/>
          </a:p>
        </p:txBody>
      </p:sp>
      <p:sp>
        <p:nvSpPr>
          <p:cNvPr id="255" name="Google Shape;255;p39"/>
          <p:cNvSpPr txBox="1"/>
          <p:nvPr/>
        </p:nvSpPr>
        <p:spPr>
          <a:xfrm>
            <a:off x="2242225" y="3047150"/>
            <a:ext cx="4659600" cy="723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vowel[] = {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B2: lọc từ và chọn chữ cái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Lọc từ trong từ vựng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Độ dài phải bằng </a:t>
            </a:r>
            <a:r>
              <a:rPr b="1" lang="en">
                <a:solidFill>
                  <a:srgbClr val="9900FF"/>
                </a:solidFill>
              </a:rPr>
              <a:t>secretWord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các chữ cái ở vị trí giống </a:t>
            </a:r>
            <a:r>
              <a:rPr b="1" lang="en">
                <a:solidFill>
                  <a:srgbClr val="9900FF"/>
                </a:solidFill>
              </a:rPr>
              <a:t>secretWord </a:t>
            </a:r>
            <a:br>
              <a:rPr b="1" lang="en">
                <a:solidFill>
                  <a:srgbClr val="9900FF"/>
                </a:solidFill>
              </a:rPr>
            </a:br>
            <a:r>
              <a:rPr lang="en"/>
              <a:t>(trừ dấu gạch ngang)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Còn lại chỉ chứa các ký tự trong </a:t>
            </a:r>
            <a:r>
              <a:rPr b="1" lang="en">
                <a:solidFill>
                  <a:srgbClr val="9900FF"/>
                </a:solidFill>
              </a:rPr>
              <a:t>remainingChars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786350" y="3195650"/>
            <a:ext cx="7570800" cy="908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filteredWordList =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getSuitableWords(wordList, secretWord, remainingChars);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getSuitableWords()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Duyệt mảng </a:t>
            </a:r>
            <a:r>
              <a:rPr b="1" lang="en">
                <a:solidFill>
                  <a:srgbClr val="9900FF"/>
                </a:solidFill>
              </a:rPr>
              <a:t>wordList </a:t>
            </a:r>
            <a:r>
              <a:rPr lang="en"/>
              <a:t>để </a:t>
            </a:r>
            <a:r>
              <a:rPr i="1" lang="en" u="sng"/>
              <a:t>tìm</a:t>
            </a:r>
            <a:r>
              <a:rPr lang="en"/>
              <a:t> các từ phù hợp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1485075" y="1922900"/>
            <a:ext cx="6173700" cy="2301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getSuitableWords(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remainingChars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result;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wordList.size();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(isSuitableWord(wordList[i], secretWord,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remainingChars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result.push_back(wordList[i]);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981025" y="3213725"/>
            <a:ext cx="6780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 txBox="1"/>
          <p:nvPr/>
        </p:nvSpPr>
        <p:spPr>
          <a:xfrm>
            <a:off x="7751400" y="2908325"/>
            <a:ext cx="935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thỏa mãn điều kiện thì đưa vào kết quả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isSuitableWord()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Từ hợp lệ:</a:t>
            </a:r>
            <a:endParaRPr sz="25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Có độ dài bằng </a:t>
            </a:r>
            <a:r>
              <a:rPr b="1" lang="en" sz="2400">
                <a:solidFill>
                  <a:srgbClr val="9900FF"/>
                </a:solidFill>
              </a:rPr>
              <a:t>secretWord</a:t>
            </a:r>
            <a:endParaRPr b="1"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Các chữ cái ở </a:t>
            </a:r>
            <a:r>
              <a:rPr b="1" lang="en" sz="2400">
                <a:solidFill>
                  <a:srgbClr val="9900FF"/>
                </a:solidFill>
              </a:rPr>
              <a:t>secretWord </a:t>
            </a:r>
            <a:r>
              <a:rPr lang="en" sz="2400"/>
              <a:t>hiện </a:t>
            </a:r>
            <a:r>
              <a:rPr lang="en" sz="2400"/>
              <a:t>đúng vị trí trong </a:t>
            </a:r>
            <a:r>
              <a:rPr b="1" lang="en" sz="2400">
                <a:solidFill>
                  <a:srgbClr val="9900FF"/>
                </a:solidFill>
              </a:rPr>
              <a:t>word</a:t>
            </a:r>
            <a:endParaRPr b="1"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Các chữ cái còn lại nằm trong </a:t>
            </a:r>
            <a:r>
              <a:rPr b="1" lang="en" sz="2400">
                <a:solidFill>
                  <a:srgbClr val="9900FF"/>
                </a:solidFill>
              </a:rPr>
              <a:t>remainingChars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621550" y="2741875"/>
            <a:ext cx="7900800" cy="226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isSuitableWord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remainingChars)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(word.length() != secretWord.length())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word.length(); i++)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(secretWord[i] !=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(tolower(word[i]) != tolower(secretWord[i]))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(!isCharInWord(word[i], remainingChars))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6451425" y="3502600"/>
            <a:ext cx="6780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7221800" y="3197200"/>
            <a:ext cx="935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chữ cái đã hiện</a:t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6451425" y="4212650"/>
            <a:ext cx="6780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7221800" y="3907250"/>
            <a:ext cx="935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chữ cái chưa hiện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B2: lọc từ và chọn chữ cái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Chọn chữ cái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 số lần xuất hiện các chữ cái (chưa đoán)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chữ cái có số lần xuất hiện cao nhất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876850" y="2470375"/>
            <a:ext cx="7390200" cy="1411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occurenceCount = getOccurenceCount(filteredWordList);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(remainingChars, occurenceCount);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getOccurenceCount()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Khởi tạo </a:t>
            </a:r>
            <a:r>
              <a:rPr b="1" lang="en" sz="2600">
                <a:solidFill>
                  <a:srgbClr val="9900FF"/>
                </a:solidFill>
              </a:rPr>
              <a:t>count </a:t>
            </a:r>
            <a:r>
              <a:rPr lang="en" sz="2600"/>
              <a:t>là vector có 256 phần tử toàn số 0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i="1" lang="en" sz="2600"/>
              <a:t>Tương ứng với mã ASCII của các chữ cái</a:t>
            </a:r>
            <a:endParaRPr i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/>
              <a:t>Duyệt qua các từ</a:t>
            </a:r>
            <a:r>
              <a:rPr lang="en" sz="2600"/>
              <a:t>, với mỗi từ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Duyệt qua </a:t>
            </a:r>
            <a:r>
              <a:rPr lang="en" sz="2600" u="sng"/>
              <a:t>từng chữ cái</a:t>
            </a:r>
            <a:endParaRPr sz="2600" u="sng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u="sng"/>
              <a:t>Tăng số đếm</a:t>
            </a:r>
            <a:r>
              <a:rPr lang="en" sz="2600"/>
              <a:t> tương ứng trong </a:t>
            </a:r>
            <a:r>
              <a:rPr b="1" lang="en" sz="2600">
                <a:solidFill>
                  <a:srgbClr val="9900FF"/>
                </a:solidFill>
              </a:rPr>
              <a:t>count </a:t>
            </a:r>
            <a:r>
              <a:rPr lang="en" sz="2600"/>
              <a:t>thêm 1</a:t>
            </a:r>
            <a:endParaRPr sz="2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getOccurenceCount()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 Tăng số đếm các ký tự trong danh sách từ</a:t>
            </a:r>
            <a:endParaRPr sz="2600"/>
          </a:p>
        </p:txBody>
      </p:sp>
      <p:sp>
        <p:nvSpPr>
          <p:cNvPr id="302" name="Google Shape;302;p45"/>
          <p:cNvSpPr txBox="1"/>
          <p:nvPr/>
        </p:nvSpPr>
        <p:spPr>
          <a:xfrm>
            <a:off x="1212925" y="1656025"/>
            <a:ext cx="65211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getOccurenceCount(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count(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wordList.size(); i++)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= wordList[i];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word.length(); j++)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count[word[j]]++;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getMaxOccurenceChar()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Duyệt các ký tự </a:t>
            </a:r>
            <a:r>
              <a:rPr b="1" lang="en" sz="2600">
                <a:solidFill>
                  <a:srgbClr val="9900FF"/>
                </a:solidFill>
              </a:rPr>
              <a:t>c </a:t>
            </a:r>
            <a:r>
              <a:rPr lang="en"/>
              <a:t>trong </a:t>
            </a:r>
            <a:r>
              <a:rPr b="1" lang="en">
                <a:solidFill>
                  <a:srgbClr val="9900FF"/>
                </a:solidFill>
              </a:rPr>
              <a:t>remainingChars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Nếu </a:t>
            </a:r>
            <a:r>
              <a:rPr b="1" lang="en" sz="2600">
                <a:solidFill>
                  <a:srgbClr val="9900FF"/>
                </a:solidFill>
              </a:rPr>
              <a:t>c </a:t>
            </a:r>
            <a:r>
              <a:rPr lang="en" sz="2600"/>
              <a:t>có trong </a:t>
            </a:r>
            <a:r>
              <a:rPr b="1" lang="en" sz="2600">
                <a:solidFill>
                  <a:srgbClr val="9900FF"/>
                </a:solidFill>
              </a:rPr>
              <a:t>remainingChars </a:t>
            </a:r>
            <a:r>
              <a:rPr lang="en" sz="2600"/>
              <a:t>và</a:t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count[c] &gt; count[best]</a:t>
            </a:r>
            <a:r>
              <a:rPr lang="en" sz="2600"/>
              <a:t> thì gán </a:t>
            </a:r>
            <a:r>
              <a:rPr b="1" lang="en" sz="2600">
                <a:solidFill>
                  <a:srgbClr val="9900FF"/>
                </a:solidFill>
              </a:rPr>
              <a:t>best</a:t>
            </a:r>
            <a:r>
              <a:rPr lang="en" sz="2600"/>
              <a:t> bằng </a:t>
            </a:r>
            <a:r>
              <a:rPr b="1" lang="en" sz="2600">
                <a:solidFill>
                  <a:srgbClr val="9900FF"/>
                </a:solidFill>
              </a:rPr>
              <a:t>c</a:t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Trong C++11, dùng</a:t>
            </a: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 for (char c: remainingChars)</a:t>
            </a:r>
            <a:endParaRPr b="1" sz="20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6"/>
          <p:cNvSpPr txBox="1"/>
          <p:nvPr/>
        </p:nvSpPr>
        <p:spPr>
          <a:xfrm>
            <a:off x="1394950" y="2599700"/>
            <a:ext cx="6354000" cy="1797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remainingChars,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count)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best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 &lt; n; c++)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(isCharInWord(c, remainingChars) &amp;&amp; count[c] &gt; count[best])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best = c;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best;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 1.0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741700" y="1733225"/>
            <a:ext cx="7660500" cy="292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previousGuesses,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 wordList = readWordListFromFile(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remainingChars = getRemainingChars(previousGuesses);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(remainingChars.length()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(isAllDash(secretWord))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getVowelGuess(remainingChars);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filteredWordList = getSuitableWords(wordList, secretWord, remainingChars);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occurenceCount = getOccurenceCount(filteredWordList);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getMaxOccurenceChar(remainingChars, occurenceCount);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// chỉ có hàm này được khai báo ở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guesser.h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các hàm khác chỉ nằm trong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guesser.cpp</a:t>
            </a:r>
            <a:endParaRPr b="1"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4065000" y="1022950"/>
            <a:ext cx="4621800" cy="539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https://github.com/tqlong/advprogram/archive/0adf59323a67a4c14d275167d3c4fdbc970abd5d.zip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thành phần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Giao diện tương tác (UI)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Nhập số chữ cái của từ người chơi nghĩ (dễ)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Hiển thị phán đoán, lịch sử phán đoán </a:t>
            </a:r>
            <a:r>
              <a:rPr lang="en"/>
              <a:t>của máy </a:t>
            </a:r>
            <a:r>
              <a:rPr lang="en"/>
              <a:t>và giá treo (đã làm)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Nhập trả lời của người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Lõi trí tuệ nhân tạo (AI core)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Dựa vào các phán đoán đã đưa ra và </a:t>
            </a:r>
            <a:r>
              <a:rPr b="1" i="1" lang="en"/>
              <a:t>secretWord </a:t>
            </a:r>
            <a:r>
              <a:rPr lang="en"/>
              <a:t>hiện thời đưa ra phán đoán tiếp theo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Liệu máy tính có thể chơi Hangman giỏi hơn con người 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chương trình chuyển các nguồn sau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https://github.com/dwyl/english-words/blob/master/words.txt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https://github.com/mrdziuban/Hangman/blob/master/dictionary.txt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http://stackoverflow.com/questions/4456446/dictionary-text-file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http://www.gwicks.net/dictionaries.htm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để </a:t>
            </a:r>
            <a:r>
              <a:rPr b="1" lang="en">
                <a:solidFill>
                  <a:srgbClr val="9900FF"/>
                </a:solidFill>
              </a:rPr>
              <a:t>readWordListFromFile()</a:t>
            </a:r>
            <a:r>
              <a:rPr lang="en"/>
              <a:t> có thể đọc được, thử chơi với các tập từ vựng mới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nhận xét gì về khả năng của SimpleAI khi thay đổi từ vựng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Có bỏ phần </a:t>
            </a:r>
            <a:r>
              <a:rPr b="1" lang="en" sz="2600">
                <a:solidFill>
                  <a:srgbClr val="9900FF"/>
                </a:solidFill>
              </a:rPr>
              <a:t>getVowelGuess()</a:t>
            </a:r>
            <a:r>
              <a:rPr lang="en" sz="2600"/>
              <a:t> được không 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Xử lý trường hợp từ cần đoán không có trong từ vựng, tức là</a:t>
            </a:r>
            <a:endParaRPr sz="26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filteredWordList.size() == 0</a:t>
            </a:r>
            <a:endParaRPr b="1" sz="2600"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Kết thúc 1 ván chơi, hỏi có muốn chơi tiếp ? Cho chơi tiếp nếu người chơi đồng ý.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Nếu không đoán được từ (</a:t>
            </a:r>
            <a:r>
              <a:rPr b="1" lang="en" sz="2600">
                <a:solidFill>
                  <a:srgbClr val="9900FF"/>
                </a:solidFill>
              </a:rPr>
              <a:t>guess == 0</a:t>
            </a:r>
            <a:r>
              <a:rPr lang="en" sz="2600">
                <a:solidFill>
                  <a:srgbClr val="000000"/>
                </a:solidFill>
              </a:rPr>
              <a:t>) hoặc thua cuộc, hỏi từ của người chơi rồi thêm vào vốn từ vựng và ghi xuống file (giúp lần chơi sau)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trả lời của người chơi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máy đưa ra phán đoán, người chơi trả lời bằng </a:t>
            </a:r>
            <a:r>
              <a:rPr b="1" i="1" lang="en"/>
              <a:t>xâu mặt nạ</a:t>
            </a:r>
            <a:r>
              <a:rPr lang="en"/>
              <a:t> (mask)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xâu ký tự toàn dấu gạch ngang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Chỉ hiển thị các vị trí đoán đúng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Ví dụ: người nghĩ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hangman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</a:t>
            </a:r>
            <a:r>
              <a:rPr lang="en" sz="2600"/>
              <a:t>đoán </a:t>
            </a:r>
            <a:r>
              <a:rPr b="1" lang="en" sz="2600"/>
              <a:t>a</a:t>
            </a:r>
            <a:r>
              <a:rPr lang="en" sz="2600"/>
              <a:t>, trả lời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-a---a-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</a:t>
            </a:r>
            <a:r>
              <a:rPr lang="en" sz="2600"/>
              <a:t>đoán </a:t>
            </a:r>
            <a:r>
              <a:rPr b="1" lang="en" sz="2600"/>
              <a:t>n</a:t>
            </a:r>
            <a:r>
              <a:rPr lang="en" sz="2600"/>
              <a:t>, trả lời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--n---n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đoán </a:t>
            </a:r>
            <a:r>
              <a:rPr b="1" lang="en" sz="2600"/>
              <a:t>p</a:t>
            </a:r>
            <a:r>
              <a:rPr lang="en" sz="2600"/>
              <a:t>, trả lời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-------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Tiện ích sinh xâu mặt nạ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095000" y="1012600"/>
            <a:ext cx="6954000" cy="4057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genmask.cpp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Mask generating tool for Hangman game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&lt;cctype&gt;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(argc &lt;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"Usage: genmask &lt;word&gt; &lt;char&gt;"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 = argv[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tolower(argv[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(tolower(word[i]) != guess) word[i] 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word[i] = guess;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word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95250" y="3567600"/>
            <a:ext cx="409200" cy="757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203050" y="3279300"/>
            <a:ext cx="138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</a:t>
            </a:r>
            <a:r>
              <a:rPr b="1" lang="en"/>
              <a:t>word </a:t>
            </a:r>
            <a:r>
              <a:rPr lang="en"/>
              <a:t>sang mặt nạ, các ký tự khác </a:t>
            </a:r>
            <a:r>
              <a:rPr b="1" lang="en"/>
              <a:t>guess </a:t>
            </a:r>
            <a:r>
              <a:rPr lang="en"/>
              <a:t>biến thành dấu gạch ngang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giả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wordLength = getUserWordLength();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secretWord = string(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wordLength,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'-');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 = 0;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previousGuesses = "";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stop = false;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guess = getNextGuess(previousGuesses, secretWord);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mask = getUserAnswer(guess);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update(guess, mask, incorrectGuess,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previousGuesses,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secretWord, stop);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render(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incorrectGuess, previousGuesses, secretWord);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 while (!stop);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playAnimation(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 == MAX_GUESSES, secretWord);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 nhóm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Dự án phức tạp nhiều người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người làm một phần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Dự án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Một người làm giao diện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Một người làm phần lõi AI (</a:t>
            </a:r>
            <a:r>
              <a:rPr b="1" lang="en">
                <a:solidFill>
                  <a:srgbClr val="9900FF"/>
                </a:solidFill>
              </a:rPr>
              <a:t>getNextGuess</a:t>
            </a:r>
            <a:r>
              <a:rPr lang="en"/>
              <a:t>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Đây là phần khó, chưa biết làm thế nào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Nếu đợi </a:t>
            </a:r>
            <a:r>
              <a:rPr lang="en"/>
              <a:t>→</a:t>
            </a:r>
            <a:r>
              <a:rPr lang="en"/>
              <a:t> làm chậm dự án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Cần một hàm </a:t>
            </a: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đơn giản để bên làm giao diện có thể phát triển độc lập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Đồng thời, bên làm AI có thể tìm cách cải tiến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Trong CodeBlocks tạo Project SimpleAI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tệp </a:t>
            </a:r>
            <a:r>
              <a:rPr lang="en">
                <a:solidFill>
                  <a:srgbClr val="FF0000"/>
                </a:solidFill>
              </a:rPr>
              <a:t>guesser.h, guesser.cpp</a:t>
            </a:r>
            <a:r>
              <a:rPr lang="en"/>
              <a:t> thêm vào Project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hàm </a:t>
            </a:r>
            <a:r>
              <a:rPr b="1" lang="en">
                <a:solidFill>
                  <a:srgbClr val="9900FF"/>
                </a:solidFill>
              </a:rPr>
              <a:t>char getNextGuess(string, string)</a:t>
            </a:r>
            <a:r>
              <a:rPr lang="en"/>
              <a:t> vào </a:t>
            </a:r>
            <a:r>
              <a:rPr lang="en">
                <a:solidFill>
                  <a:srgbClr val="FF0000"/>
                </a:solidFill>
              </a:rPr>
              <a:t>guesser.*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9900FF"/>
                </a:solidFill>
              </a:rPr>
              <a:t>#include "guesser.h"</a:t>
            </a:r>
            <a:r>
              <a:rPr lang="en"/>
              <a:t> trong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48000" y="3596150"/>
            <a:ext cx="6648000" cy="1329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#pragma once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previousGuesses,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secretWord);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45300" y="3596150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