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1"/>
  </p:notesMasterIdLst>
  <p:handoutMasterIdLst>
    <p:handoutMasterId r:id="rId12"/>
  </p:handoutMasterIdLst>
  <p:sldIdLst>
    <p:sldId id="566" r:id="rId2"/>
    <p:sldId id="583" r:id="rId3"/>
    <p:sldId id="619" r:id="rId4"/>
    <p:sldId id="705" r:id="rId5"/>
    <p:sldId id="706" r:id="rId6"/>
    <p:sldId id="696" r:id="rId7"/>
    <p:sldId id="707" r:id="rId8"/>
    <p:sldId id="708" r:id="rId9"/>
    <p:sldId id="709" r:id="rId10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3399FF"/>
    <a:srgbClr val="0033CC"/>
    <a:srgbClr val="3366FF"/>
    <a:srgbClr val="FFFF00"/>
    <a:srgbClr val="6699FF"/>
    <a:srgbClr val="66FF33"/>
    <a:srgbClr val="FF99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DD6B0-CDAA-41E4-9213-DA19103A5941}" v="16" dt="2023-07-13T15:00:4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8299" autoAdjust="0"/>
  </p:normalViewPr>
  <p:slideViewPr>
    <p:cSldViewPr>
      <p:cViewPr varScale="1">
        <p:scale>
          <a:sx n="97" d="100"/>
          <a:sy n="97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ruong Son" userId="f4103d64-4818-40ef-9855-60b0d885e2c5" providerId="ADAL" clId="{10AACB2A-DAC5-4AB2-97AD-FAAD7B957436}"/>
    <pc:docChg chg="undo custSel addSld delSld modSld">
      <pc:chgData name="Nguyen Truong Son" userId="f4103d64-4818-40ef-9855-60b0d885e2c5" providerId="ADAL" clId="{10AACB2A-DAC5-4AB2-97AD-FAAD7B957436}" dt="2023-07-09T09:32:04.975" v="3351" actId="2696"/>
      <pc:docMkLst>
        <pc:docMk/>
      </pc:docMkLst>
      <pc:sldChg chg="modSp mod">
        <pc:chgData name="Nguyen Truong Son" userId="f4103d64-4818-40ef-9855-60b0d885e2c5" providerId="ADAL" clId="{10AACB2A-DAC5-4AB2-97AD-FAAD7B957436}" dt="2023-07-09T07:26:24.723" v="1"/>
        <pc:sldMkLst>
          <pc:docMk/>
          <pc:sldMk cId="3224660549" sldId="566"/>
        </pc:sldMkLst>
        <pc:spChg chg="mod">
          <ac:chgData name="Nguyen Truong Son" userId="f4103d64-4818-40ef-9855-60b0d885e2c5" providerId="ADAL" clId="{10AACB2A-DAC5-4AB2-97AD-FAAD7B957436}" dt="2023-07-09T07:26:24.723" v="1"/>
          <ac:spMkLst>
            <pc:docMk/>
            <pc:sldMk cId="3224660549" sldId="566"/>
            <ac:spMk id="30" creationId="{62A41033-D971-499B-B5E0-57B092DDB18E}"/>
          </ac:spMkLst>
        </pc:spChg>
      </pc:sldChg>
      <pc:sldChg chg="modSp mod">
        <pc:chgData name="Nguyen Truong Son" userId="f4103d64-4818-40ef-9855-60b0d885e2c5" providerId="ADAL" clId="{10AACB2A-DAC5-4AB2-97AD-FAAD7B957436}" dt="2023-07-09T07:53:12.429" v="865" actId="20577"/>
        <pc:sldMkLst>
          <pc:docMk/>
          <pc:sldMk cId="1872128081" sldId="583"/>
        </pc:sldMkLst>
        <pc:spChg chg="mod">
          <ac:chgData name="Nguyen Truong Son" userId="f4103d64-4818-40ef-9855-60b0d885e2c5" providerId="ADAL" clId="{10AACB2A-DAC5-4AB2-97AD-FAAD7B957436}" dt="2023-07-09T07:53:12.429" v="865" actId="20577"/>
          <ac:spMkLst>
            <pc:docMk/>
            <pc:sldMk cId="1872128081" sldId="583"/>
            <ac:spMk id="4" creationId="{F987E563-A729-518E-5C0D-705948FD88C1}"/>
          </ac:spMkLst>
        </pc:spChg>
      </pc:sldChg>
      <pc:sldChg chg="addSp delSp modSp mod">
        <pc:chgData name="Nguyen Truong Son" userId="f4103d64-4818-40ef-9855-60b0d885e2c5" providerId="ADAL" clId="{10AACB2A-DAC5-4AB2-97AD-FAAD7B957436}" dt="2023-07-09T07:51:38.816" v="764" actId="20577"/>
        <pc:sldMkLst>
          <pc:docMk/>
          <pc:sldMk cId="1885083562" sldId="619"/>
        </pc:sldMkLst>
        <pc:spChg chg="mod">
          <ac:chgData name="Nguyen Truong Son" userId="f4103d64-4818-40ef-9855-60b0d885e2c5" providerId="ADAL" clId="{10AACB2A-DAC5-4AB2-97AD-FAAD7B957436}" dt="2023-07-09T07:32:35.513" v="381" actId="20577"/>
          <ac:spMkLst>
            <pc:docMk/>
            <pc:sldMk cId="1885083562" sldId="619"/>
            <ac:spMk id="2" creationId="{E99C4262-BCD0-EBAE-95AB-8E7D96DE3CC9}"/>
          </ac:spMkLst>
        </pc:spChg>
        <pc:spChg chg="add del mod">
          <ac:chgData name="Nguyen Truong Son" userId="f4103d64-4818-40ef-9855-60b0d885e2c5" providerId="ADAL" clId="{10AACB2A-DAC5-4AB2-97AD-FAAD7B957436}" dt="2023-07-09T07:32:41.004" v="383" actId="478"/>
          <ac:spMkLst>
            <pc:docMk/>
            <pc:sldMk cId="1885083562" sldId="619"/>
            <ac:spMk id="3" creationId="{D0EAFA99-CE35-E6B6-7AA9-2C1FC219B021}"/>
          </ac:spMkLst>
        </pc:spChg>
        <pc:spChg chg="del">
          <ac:chgData name="Nguyen Truong Son" userId="f4103d64-4818-40ef-9855-60b0d885e2c5" providerId="ADAL" clId="{10AACB2A-DAC5-4AB2-97AD-FAAD7B957436}" dt="2023-07-09T07:32:43.618" v="384" actId="478"/>
          <ac:spMkLst>
            <pc:docMk/>
            <pc:sldMk cId="1885083562" sldId="619"/>
            <ac:spMk id="7" creationId="{FADF7486-6E81-60F8-9947-91A6689BB4B8}"/>
          </ac:spMkLst>
        </pc:spChg>
        <pc:spChg chg="add mod">
          <ac:chgData name="Nguyen Truong Son" userId="f4103d64-4818-40ef-9855-60b0d885e2c5" providerId="ADAL" clId="{10AACB2A-DAC5-4AB2-97AD-FAAD7B957436}" dt="2023-07-09T07:51:38.816" v="764" actId="20577"/>
          <ac:spMkLst>
            <pc:docMk/>
            <pc:sldMk cId="1885083562" sldId="619"/>
            <ac:spMk id="9" creationId="{09988E0E-AA40-E24E-4821-C98405119161}"/>
          </ac:spMkLst>
        </pc:spChg>
        <pc:picChg chg="del">
          <ac:chgData name="Nguyen Truong Son" userId="f4103d64-4818-40ef-9855-60b0d885e2c5" providerId="ADAL" clId="{10AACB2A-DAC5-4AB2-97AD-FAAD7B957436}" dt="2023-07-09T07:32:38.562" v="382" actId="478"/>
          <ac:picMkLst>
            <pc:docMk/>
            <pc:sldMk cId="1885083562" sldId="619"/>
            <ac:picMk id="5" creationId="{7680FC7E-3079-3AF4-4C47-977468E82D5B}"/>
          </ac:picMkLst>
        </pc:picChg>
        <pc:picChg chg="add mod modCrop">
          <ac:chgData name="Nguyen Truong Son" userId="f4103d64-4818-40ef-9855-60b0d885e2c5" providerId="ADAL" clId="{10AACB2A-DAC5-4AB2-97AD-FAAD7B957436}" dt="2023-07-09T07:37:41.707" v="423" actId="1076"/>
          <ac:picMkLst>
            <pc:docMk/>
            <pc:sldMk cId="1885083562" sldId="619"/>
            <ac:picMk id="6" creationId="{01B82A66-0013-2D37-512A-214D361F8D25}"/>
          </ac:picMkLst>
        </pc:picChg>
        <pc:picChg chg="add mod">
          <ac:chgData name="Nguyen Truong Son" userId="f4103d64-4818-40ef-9855-60b0d885e2c5" providerId="ADAL" clId="{10AACB2A-DAC5-4AB2-97AD-FAAD7B957436}" dt="2023-07-09T07:37:37.405" v="422" actId="1076"/>
          <ac:picMkLst>
            <pc:docMk/>
            <pc:sldMk cId="1885083562" sldId="619"/>
            <ac:picMk id="11" creationId="{01CC0509-A6D3-C9A3-8A6F-431A3FD2F011}"/>
          </ac:picMkLst>
        </pc:picChg>
      </pc:sldChg>
      <pc:sldChg chg="del">
        <pc:chgData name="Nguyen Truong Son" userId="f4103d64-4818-40ef-9855-60b0d885e2c5" providerId="ADAL" clId="{10AACB2A-DAC5-4AB2-97AD-FAAD7B957436}" dt="2023-07-09T07:38:33.321" v="425" actId="47"/>
        <pc:sldMkLst>
          <pc:docMk/>
          <pc:sldMk cId="1382677512" sldId="620"/>
        </pc:sldMkLst>
      </pc:sldChg>
      <pc:sldChg chg="del">
        <pc:chgData name="Nguyen Truong Son" userId="f4103d64-4818-40ef-9855-60b0d885e2c5" providerId="ADAL" clId="{10AACB2A-DAC5-4AB2-97AD-FAAD7B957436}" dt="2023-07-09T07:38:34.231" v="426" actId="47"/>
        <pc:sldMkLst>
          <pc:docMk/>
          <pc:sldMk cId="456821607" sldId="621"/>
        </pc:sldMkLst>
      </pc:sldChg>
      <pc:sldChg chg="del">
        <pc:chgData name="Nguyen Truong Son" userId="f4103d64-4818-40ef-9855-60b0d885e2c5" providerId="ADAL" clId="{10AACB2A-DAC5-4AB2-97AD-FAAD7B957436}" dt="2023-07-09T07:38:34.660" v="427" actId="47"/>
        <pc:sldMkLst>
          <pc:docMk/>
          <pc:sldMk cId="1763601304" sldId="622"/>
        </pc:sldMkLst>
      </pc:sldChg>
      <pc:sldChg chg="del">
        <pc:chgData name="Nguyen Truong Son" userId="f4103d64-4818-40ef-9855-60b0d885e2c5" providerId="ADAL" clId="{10AACB2A-DAC5-4AB2-97AD-FAAD7B957436}" dt="2023-07-09T07:38:35.038" v="428" actId="47"/>
        <pc:sldMkLst>
          <pc:docMk/>
          <pc:sldMk cId="425806094" sldId="623"/>
        </pc:sldMkLst>
      </pc:sldChg>
      <pc:sldChg chg="del">
        <pc:chgData name="Nguyen Truong Son" userId="f4103d64-4818-40ef-9855-60b0d885e2c5" providerId="ADAL" clId="{10AACB2A-DAC5-4AB2-97AD-FAAD7B957436}" dt="2023-07-09T07:38:35.435" v="429" actId="47"/>
        <pc:sldMkLst>
          <pc:docMk/>
          <pc:sldMk cId="1531317013" sldId="624"/>
        </pc:sldMkLst>
      </pc:sldChg>
      <pc:sldChg chg="del">
        <pc:chgData name="Nguyen Truong Son" userId="f4103d64-4818-40ef-9855-60b0d885e2c5" providerId="ADAL" clId="{10AACB2A-DAC5-4AB2-97AD-FAAD7B957436}" dt="2023-07-09T07:38:35.811" v="430" actId="47"/>
        <pc:sldMkLst>
          <pc:docMk/>
          <pc:sldMk cId="3865335300" sldId="625"/>
        </pc:sldMkLst>
      </pc:sldChg>
      <pc:sldChg chg="del">
        <pc:chgData name="Nguyen Truong Son" userId="f4103d64-4818-40ef-9855-60b0d885e2c5" providerId="ADAL" clId="{10AACB2A-DAC5-4AB2-97AD-FAAD7B957436}" dt="2023-07-09T07:38:36.515" v="431" actId="47"/>
        <pc:sldMkLst>
          <pc:docMk/>
          <pc:sldMk cId="724973890" sldId="626"/>
        </pc:sldMkLst>
      </pc:sldChg>
      <pc:sldChg chg="del">
        <pc:chgData name="Nguyen Truong Son" userId="f4103d64-4818-40ef-9855-60b0d885e2c5" providerId="ADAL" clId="{10AACB2A-DAC5-4AB2-97AD-FAAD7B957436}" dt="2023-07-09T07:38:36.984" v="432" actId="47"/>
        <pc:sldMkLst>
          <pc:docMk/>
          <pc:sldMk cId="4147760976" sldId="627"/>
        </pc:sldMkLst>
      </pc:sldChg>
      <pc:sldChg chg="del">
        <pc:chgData name="Nguyen Truong Son" userId="f4103d64-4818-40ef-9855-60b0d885e2c5" providerId="ADAL" clId="{10AACB2A-DAC5-4AB2-97AD-FAAD7B957436}" dt="2023-07-09T07:38:37.481" v="433" actId="47"/>
        <pc:sldMkLst>
          <pc:docMk/>
          <pc:sldMk cId="3711964816" sldId="628"/>
        </pc:sldMkLst>
      </pc:sldChg>
      <pc:sldChg chg="del">
        <pc:chgData name="Nguyen Truong Son" userId="f4103d64-4818-40ef-9855-60b0d885e2c5" providerId="ADAL" clId="{10AACB2A-DAC5-4AB2-97AD-FAAD7B957436}" dt="2023-07-09T07:38:37.961" v="434" actId="47"/>
        <pc:sldMkLst>
          <pc:docMk/>
          <pc:sldMk cId="1270902831" sldId="629"/>
        </pc:sldMkLst>
      </pc:sldChg>
      <pc:sldChg chg="del">
        <pc:chgData name="Nguyen Truong Son" userId="f4103d64-4818-40ef-9855-60b0d885e2c5" providerId="ADAL" clId="{10AACB2A-DAC5-4AB2-97AD-FAAD7B957436}" dt="2023-07-09T07:38:38.440" v="435" actId="47"/>
        <pc:sldMkLst>
          <pc:docMk/>
          <pc:sldMk cId="172409494" sldId="630"/>
        </pc:sldMkLst>
      </pc:sldChg>
      <pc:sldChg chg="del">
        <pc:chgData name="Nguyen Truong Son" userId="f4103d64-4818-40ef-9855-60b0d885e2c5" providerId="ADAL" clId="{10AACB2A-DAC5-4AB2-97AD-FAAD7B957436}" dt="2023-07-09T07:38:38.924" v="436" actId="47"/>
        <pc:sldMkLst>
          <pc:docMk/>
          <pc:sldMk cId="2269072815" sldId="631"/>
        </pc:sldMkLst>
      </pc:sldChg>
      <pc:sldChg chg="del">
        <pc:chgData name="Nguyen Truong Son" userId="f4103d64-4818-40ef-9855-60b0d885e2c5" providerId="ADAL" clId="{10AACB2A-DAC5-4AB2-97AD-FAAD7B957436}" dt="2023-07-09T07:38:39.424" v="437" actId="47"/>
        <pc:sldMkLst>
          <pc:docMk/>
          <pc:sldMk cId="2887579943" sldId="632"/>
        </pc:sldMkLst>
      </pc:sldChg>
      <pc:sldChg chg="del">
        <pc:chgData name="Nguyen Truong Son" userId="f4103d64-4818-40ef-9855-60b0d885e2c5" providerId="ADAL" clId="{10AACB2A-DAC5-4AB2-97AD-FAAD7B957436}" dt="2023-07-09T07:38:39.932" v="438" actId="47"/>
        <pc:sldMkLst>
          <pc:docMk/>
          <pc:sldMk cId="2809017629" sldId="633"/>
        </pc:sldMkLst>
      </pc:sldChg>
      <pc:sldChg chg="del">
        <pc:chgData name="Nguyen Truong Son" userId="f4103d64-4818-40ef-9855-60b0d885e2c5" providerId="ADAL" clId="{10AACB2A-DAC5-4AB2-97AD-FAAD7B957436}" dt="2023-07-09T07:38:40.430" v="439" actId="47"/>
        <pc:sldMkLst>
          <pc:docMk/>
          <pc:sldMk cId="2410650654" sldId="634"/>
        </pc:sldMkLst>
      </pc:sldChg>
      <pc:sldChg chg="del">
        <pc:chgData name="Nguyen Truong Son" userId="f4103d64-4818-40ef-9855-60b0d885e2c5" providerId="ADAL" clId="{10AACB2A-DAC5-4AB2-97AD-FAAD7B957436}" dt="2023-07-09T07:38:41.146" v="440" actId="47"/>
        <pc:sldMkLst>
          <pc:docMk/>
          <pc:sldMk cId="801019087" sldId="635"/>
        </pc:sldMkLst>
      </pc:sldChg>
      <pc:sldChg chg="del">
        <pc:chgData name="Nguyen Truong Son" userId="f4103d64-4818-40ef-9855-60b0d885e2c5" providerId="ADAL" clId="{10AACB2A-DAC5-4AB2-97AD-FAAD7B957436}" dt="2023-07-09T07:38:41.674" v="441" actId="47"/>
        <pc:sldMkLst>
          <pc:docMk/>
          <pc:sldMk cId="878253768" sldId="636"/>
        </pc:sldMkLst>
      </pc:sldChg>
      <pc:sldChg chg="del">
        <pc:chgData name="Nguyen Truong Son" userId="f4103d64-4818-40ef-9855-60b0d885e2c5" providerId="ADAL" clId="{10AACB2A-DAC5-4AB2-97AD-FAAD7B957436}" dt="2023-07-09T07:38:42.251" v="442" actId="47"/>
        <pc:sldMkLst>
          <pc:docMk/>
          <pc:sldMk cId="2835288841" sldId="637"/>
        </pc:sldMkLst>
      </pc:sldChg>
      <pc:sldChg chg="del">
        <pc:chgData name="Nguyen Truong Son" userId="f4103d64-4818-40ef-9855-60b0d885e2c5" providerId="ADAL" clId="{10AACB2A-DAC5-4AB2-97AD-FAAD7B957436}" dt="2023-07-09T07:38:42.786" v="443" actId="47"/>
        <pc:sldMkLst>
          <pc:docMk/>
          <pc:sldMk cId="3202738399" sldId="638"/>
        </pc:sldMkLst>
      </pc:sldChg>
      <pc:sldChg chg="del">
        <pc:chgData name="Nguyen Truong Son" userId="f4103d64-4818-40ef-9855-60b0d885e2c5" providerId="ADAL" clId="{10AACB2A-DAC5-4AB2-97AD-FAAD7B957436}" dt="2023-07-09T07:38:43.281" v="444" actId="47"/>
        <pc:sldMkLst>
          <pc:docMk/>
          <pc:sldMk cId="3568342751" sldId="639"/>
        </pc:sldMkLst>
      </pc:sldChg>
      <pc:sldChg chg="del">
        <pc:chgData name="Nguyen Truong Son" userId="f4103d64-4818-40ef-9855-60b0d885e2c5" providerId="ADAL" clId="{10AACB2A-DAC5-4AB2-97AD-FAAD7B957436}" dt="2023-07-09T07:38:43.796" v="445" actId="47"/>
        <pc:sldMkLst>
          <pc:docMk/>
          <pc:sldMk cId="3371935926" sldId="640"/>
        </pc:sldMkLst>
      </pc:sldChg>
      <pc:sldChg chg="del">
        <pc:chgData name="Nguyen Truong Son" userId="f4103d64-4818-40ef-9855-60b0d885e2c5" providerId="ADAL" clId="{10AACB2A-DAC5-4AB2-97AD-FAAD7B957436}" dt="2023-07-09T07:38:44.913" v="447" actId="47"/>
        <pc:sldMkLst>
          <pc:docMk/>
          <pc:sldMk cId="3783223092" sldId="641"/>
        </pc:sldMkLst>
      </pc:sldChg>
      <pc:sldChg chg="del">
        <pc:chgData name="Nguyen Truong Son" userId="f4103d64-4818-40ef-9855-60b0d885e2c5" providerId="ADAL" clId="{10AACB2A-DAC5-4AB2-97AD-FAAD7B957436}" dt="2023-07-09T07:38:45.499" v="448" actId="47"/>
        <pc:sldMkLst>
          <pc:docMk/>
          <pc:sldMk cId="2465769710" sldId="642"/>
        </pc:sldMkLst>
      </pc:sldChg>
      <pc:sldChg chg="del">
        <pc:chgData name="Nguyen Truong Son" userId="f4103d64-4818-40ef-9855-60b0d885e2c5" providerId="ADAL" clId="{10AACB2A-DAC5-4AB2-97AD-FAAD7B957436}" dt="2023-07-09T07:38:46.102" v="449" actId="47"/>
        <pc:sldMkLst>
          <pc:docMk/>
          <pc:sldMk cId="3818035272" sldId="643"/>
        </pc:sldMkLst>
      </pc:sldChg>
      <pc:sldChg chg="del">
        <pc:chgData name="Nguyen Truong Son" userId="f4103d64-4818-40ef-9855-60b0d885e2c5" providerId="ADAL" clId="{10AACB2A-DAC5-4AB2-97AD-FAAD7B957436}" dt="2023-07-09T07:38:46.801" v="450" actId="47"/>
        <pc:sldMkLst>
          <pc:docMk/>
          <pc:sldMk cId="2746532655" sldId="644"/>
        </pc:sldMkLst>
      </pc:sldChg>
      <pc:sldChg chg="del">
        <pc:chgData name="Nguyen Truong Son" userId="f4103d64-4818-40ef-9855-60b0d885e2c5" providerId="ADAL" clId="{10AACB2A-DAC5-4AB2-97AD-FAAD7B957436}" dt="2023-07-09T07:38:47.381" v="451" actId="47"/>
        <pc:sldMkLst>
          <pc:docMk/>
          <pc:sldMk cId="1444974468" sldId="645"/>
        </pc:sldMkLst>
      </pc:sldChg>
      <pc:sldChg chg="del">
        <pc:chgData name="Nguyen Truong Son" userId="f4103d64-4818-40ef-9855-60b0d885e2c5" providerId="ADAL" clId="{10AACB2A-DAC5-4AB2-97AD-FAAD7B957436}" dt="2023-07-09T07:38:47.937" v="452" actId="47"/>
        <pc:sldMkLst>
          <pc:docMk/>
          <pc:sldMk cId="1620397670" sldId="646"/>
        </pc:sldMkLst>
      </pc:sldChg>
      <pc:sldChg chg="del">
        <pc:chgData name="Nguyen Truong Son" userId="f4103d64-4818-40ef-9855-60b0d885e2c5" providerId="ADAL" clId="{10AACB2A-DAC5-4AB2-97AD-FAAD7B957436}" dt="2023-07-09T07:38:48.589" v="453" actId="47"/>
        <pc:sldMkLst>
          <pc:docMk/>
          <pc:sldMk cId="3624285723" sldId="647"/>
        </pc:sldMkLst>
      </pc:sldChg>
      <pc:sldChg chg="del">
        <pc:chgData name="Nguyen Truong Son" userId="f4103d64-4818-40ef-9855-60b0d885e2c5" providerId="ADAL" clId="{10AACB2A-DAC5-4AB2-97AD-FAAD7B957436}" dt="2023-07-09T07:38:49.121" v="454" actId="47"/>
        <pc:sldMkLst>
          <pc:docMk/>
          <pc:sldMk cId="2621740497" sldId="648"/>
        </pc:sldMkLst>
      </pc:sldChg>
      <pc:sldChg chg="del">
        <pc:chgData name="Nguyen Truong Son" userId="f4103d64-4818-40ef-9855-60b0d885e2c5" providerId="ADAL" clId="{10AACB2A-DAC5-4AB2-97AD-FAAD7B957436}" dt="2023-07-09T07:38:49.631" v="455" actId="47"/>
        <pc:sldMkLst>
          <pc:docMk/>
          <pc:sldMk cId="2584383451" sldId="649"/>
        </pc:sldMkLst>
      </pc:sldChg>
      <pc:sldChg chg="del">
        <pc:chgData name="Nguyen Truong Son" userId="f4103d64-4818-40ef-9855-60b0d885e2c5" providerId="ADAL" clId="{10AACB2A-DAC5-4AB2-97AD-FAAD7B957436}" dt="2023-07-09T07:38:50.207" v="456" actId="47"/>
        <pc:sldMkLst>
          <pc:docMk/>
          <pc:sldMk cId="3851657791" sldId="650"/>
        </pc:sldMkLst>
      </pc:sldChg>
      <pc:sldChg chg="del">
        <pc:chgData name="Nguyen Truong Son" userId="f4103d64-4818-40ef-9855-60b0d885e2c5" providerId="ADAL" clId="{10AACB2A-DAC5-4AB2-97AD-FAAD7B957436}" dt="2023-07-09T07:38:50.805" v="457" actId="47"/>
        <pc:sldMkLst>
          <pc:docMk/>
          <pc:sldMk cId="1918989096" sldId="651"/>
        </pc:sldMkLst>
      </pc:sldChg>
      <pc:sldChg chg="del">
        <pc:chgData name="Nguyen Truong Son" userId="f4103d64-4818-40ef-9855-60b0d885e2c5" providerId="ADAL" clId="{10AACB2A-DAC5-4AB2-97AD-FAAD7B957436}" dt="2023-07-09T07:38:51.281" v="458" actId="47"/>
        <pc:sldMkLst>
          <pc:docMk/>
          <pc:sldMk cId="134524164" sldId="652"/>
        </pc:sldMkLst>
      </pc:sldChg>
      <pc:sldChg chg="del">
        <pc:chgData name="Nguyen Truong Son" userId="f4103d64-4818-40ef-9855-60b0d885e2c5" providerId="ADAL" clId="{10AACB2A-DAC5-4AB2-97AD-FAAD7B957436}" dt="2023-07-09T07:38:51.853" v="459" actId="47"/>
        <pc:sldMkLst>
          <pc:docMk/>
          <pc:sldMk cId="330794285" sldId="653"/>
        </pc:sldMkLst>
      </pc:sldChg>
      <pc:sldChg chg="del">
        <pc:chgData name="Nguyen Truong Son" userId="f4103d64-4818-40ef-9855-60b0d885e2c5" providerId="ADAL" clId="{10AACB2A-DAC5-4AB2-97AD-FAAD7B957436}" dt="2023-07-09T07:38:52.423" v="460" actId="47"/>
        <pc:sldMkLst>
          <pc:docMk/>
          <pc:sldMk cId="3863259448" sldId="654"/>
        </pc:sldMkLst>
      </pc:sldChg>
      <pc:sldChg chg="del">
        <pc:chgData name="Nguyen Truong Son" userId="f4103d64-4818-40ef-9855-60b0d885e2c5" providerId="ADAL" clId="{10AACB2A-DAC5-4AB2-97AD-FAAD7B957436}" dt="2023-07-09T07:38:52.941" v="461" actId="47"/>
        <pc:sldMkLst>
          <pc:docMk/>
          <pc:sldMk cId="555854789" sldId="655"/>
        </pc:sldMkLst>
      </pc:sldChg>
      <pc:sldChg chg="del">
        <pc:chgData name="Nguyen Truong Son" userId="f4103d64-4818-40ef-9855-60b0d885e2c5" providerId="ADAL" clId="{10AACB2A-DAC5-4AB2-97AD-FAAD7B957436}" dt="2023-07-09T07:38:53.496" v="462" actId="47"/>
        <pc:sldMkLst>
          <pc:docMk/>
          <pc:sldMk cId="1493623492" sldId="656"/>
        </pc:sldMkLst>
      </pc:sldChg>
      <pc:sldChg chg="del">
        <pc:chgData name="Nguyen Truong Son" userId="f4103d64-4818-40ef-9855-60b0d885e2c5" providerId="ADAL" clId="{10AACB2A-DAC5-4AB2-97AD-FAAD7B957436}" dt="2023-07-09T07:38:53.999" v="463" actId="47"/>
        <pc:sldMkLst>
          <pc:docMk/>
          <pc:sldMk cId="200157928" sldId="657"/>
        </pc:sldMkLst>
      </pc:sldChg>
      <pc:sldChg chg="del">
        <pc:chgData name="Nguyen Truong Son" userId="f4103d64-4818-40ef-9855-60b0d885e2c5" providerId="ADAL" clId="{10AACB2A-DAC5-4AB2-97AD-FAAD7B957436}" dt="2023-07-09T07:38:54.458" v="464" actId="47"/>
        <pc:sldMkLst>
          <pc:docMk/>
          <pc:sldMk cId="2624112465" sldId="658"/>
        </pc:sldMkLst>
      </pc:sldChg>
      <pc:sldChg chg="del">
        <pc:chgData name="Nguyen Truong Son" userId="f4103d64-4818-40ef-9855-60b0d885e2c5" providerId="ADAL" clId="{10AACB2A-DAC5-4AB2-97AD-FAAD7B957436}" dt="2023-07-09T07:38:54.983" v="465" actId="47"/>
        <pc:sldMkLst>
          <pc:docMk/>
          <pc:sldMk cId="2723939447" sldId="659"/>
        </pc:sldMkLst>
      </pc:sldChg>
      <pc:sldChg chg="del">
        <pc:chgData name="Nguyen Truong Son" userId="f4103d64-4818-40ef-9855-60b0d885e2c5" providerId="ADAL" clId="{10AACB2A-DAC5-4AB2-97AD-FAAD7B957436}" dt="2023-07-09T07:38:55.521" v="466" actId="47"/>
        <pc:sldMkLst>
          <pc:docMk/>
          <pc:sldMk cId="1664624353" sldId="660"/>
        </pc:sldMkLst>
      </pc:sldChg>
      <pc:sldChg chg="del">
        <pc:chgData name="Nguyen Truong Son" userId="f4103d64-4818-40ef-9855-60b0d885e2c5" providerId="ADAL" clId="{10AACB2A-DAC5-4AB2-97AD-FAAD7B957436}" dt="2023-07-09T07:38:56.016" v="467" actId="47"/>
        <pc:sldMkLst>
          <pc:docMk/>
          <pc:sldMk cId="2329522626" sldId="661"/>
        </pc:sldMkLst>
      </pc:sldChg>
      <pc:sldChg chg="del">
        <pc:chgData name="Nguyen Truong Son" userId="f4103d64-4818-40ef-9855-60b0d885e2c5" providerId="ADAL" clId="{10AACB2A-DAC5-4AB2-97AD-FAAD7B957436}" dt="2023-07-09T07:38:56.542" v="468" actId="47"/>
        <pc:sldMkLst>
          <pc:docMk/>
          <pc:sldMk cId="3053390124" sldId="664"/>
        </pc:sldMkLst>
      </pc:sldChg>
      <pc:sldChg chg="del">
        <pc:chgData name="Nguyen Truong Son" userId="f4103d64-4818-40ef-9855-60b0d885e2c5" providerId="ADAL" clId="{10AACB2A-DAC5-4AB2-97AD-FAAD7B957436}" dt="2023-07-09T07:38:57.081" v="469" actId="47"/>
        <pc:sldMkLst>
          <pc:docMk/>
          <pc:sldMk cId="4038428894" sldId="665"/>
        </pc:sldMkLst>
      </pc:sldChg>
      <pc:sldChg chg="del">
        <pc:chgData name="Nguyen Truong Son" userId="f4103d64-4818-40ef-9855-60b0d885e2c5" providerId="ADAL" clId="{10AACB2A-DAC5-4AB2-97AD-FAAD7B957436}" dt="2023-07-09T07:38:57.594" v="470" actId="47"/>
        <pc:sldMkLst>
          <pc:docMk/>
          <pc:sldMk cId="2958817111" sldId="666"/>
        </pc:sldMkLst>
      </pc:sldChg>
      <pc:sldChg chg="del">
        <pc:chgData name="Nguyen Truong Son" userId="f4103d64-4818-40ef-9855-60b0d885e2c5" providerId="ADAL" clId="{10AACB2A-DAC5-4AB2-97AD-FAAD7B957436}" dt="2023-07-09T07:38:58.134" v="471" actId="47"/>
        <pc:sldMkLst>
          <pc:docMk/>
          <pc:sldMk cId="1137592371" sldId="667"/>
        </pc:sldMkLst>
      </pc:sldChg>
      <pc:sldChg chg="del">
        <pc:chgData name="Nguyen Truong Son" userId="f4103d64-4818-40ef-9855-60b0d885e2c5" providerId="ADAL" clId="{10AACB2A-DAC5-4AB2-97AD-FAAD7B957436}" dt="2023-07-09T07:38:44.324" v="446" actId="47"/>
        <pc:sldMkLst>
          <pc:docMk/>
          <pc:sldMk cId="1196398619" sldId="668"/>
        </pc:sldMkLst>
      </pc:sldChg>
      <pc:sldChg chg="addSp delSp modSp add mod">
        <pc:chgData name="Nguyen Truong Son" userId="f4103d64-4818-40ef-9855-60b0d885e2c5" providerId="ADAL" clId="{10AACB2A-DAC5-4AB2-97AD-FAAD7B957436}" dt="2023-07-09T07:51:55.717" v="765" actId="14100"/>
        <pc:sldMkLst>
          <pc:docMk/>
          <pc:sldMk cId="3556261530" sldId="669"/>
        </pc:sldMkLst>
        <pc:spChg chg="mod">
          <ac:chgData name="Nguyen Truong Son" userId="f4103d64-4818-40ef-9855-60b0d885e2c5" providerId="ADAL" clId="{10AACB2A-DAC5-4AB2-97AD-FAAD7B957436}" dt="2023-07-09T07:51:55.717" v="765" actId="14100"/>
          <ac:spMkLst>
            <pc:docMk/>
            <pc:sldMk cId="3556261530" sldId="669"/>
            <ac:spMk id="9" creationId="{09988E0E-AA40-E24E-4821-C98405119161}"/>
          </ac:spMkLst>
        </pc:spChg>
        <pc:picChg chg="add mod">
          <ac:chgData name="Nguyen Truong Son" userId="f4103d64-4818-40ef-9855-60b0d885e2c5" providerId="ADAL" clId="{10AACB2A-DAC5-4AB2-97AD-FAAD7B957436}" dt="2023-07-09T07:44:42.665" v="583" actId="1076"/>
          <ac:picMkLst>
            <pc:docMk/>
            <pc:sldMk cId="3556261530" sldId="669"/>
            <ac:picMk id="5" creationId="{042BD755-9C15-4B97-F882-0C525E3F8627}"/>
          </ac:picMkLst>
        </pc:picChg>
        <pc:picChg chg="del">
          <ac:chgData name="Nguyen Truong Son" userId="f4103d64-4818-40ef-9855-60b0d885e2c5" providerId="ADAL" clId="{10AACB2A-DAC5-4AB2-97AD-FAAD7B957436}" dt="2023-07-09T07:39:56.210" v="472" actId="478"/>
          <ac:picMkLst>
            <pc:docMk/>
            <pc:sldMk cId="3556261530" sldId="669"/>
            <ac:picMk id="6" creationId="{01B82A66-0013-2D37-512A-214D361F8D25}"/>
          </ac:picMkLst>
        </pc:picChg>
        <pc:picChg chg="add mod">
          <ac:chgData name="Nguyen Truong Son" userId="f4103d64-4818-40ef-9855-60b0d885e2c5" providerId="ADAL" clId="{10AACB2A-DAC5-4AB2-97AD-FAAD7B957436}" dt="2023-07-09T07:43:08.278" v="507" actId="1076"/>
          <ac:picMkLst>
            <pc:docMk/>
            <pc:sldMk cId="3556261530" sldId="669"/>
            <ac:picMk id="7" creationId="{BF0C018A-B719-DA01-034F-3DD91F288139}"/>
          </ac:picMkLst>
        </pc:picChg>
        <pc:picChg chg="del">
          <ac:chgData name="Nguyen Truong Son" userId="f4103d64-4818-40ef-9855-60b0d885e2c5" providerId="ADAL" clId="{10AACB2A-DAC5-4AB2-97AD-FAAD7B957436}" dt="2023-07-09T07:39:56.829" v="473" actId="478"/>
          <ac:picMkLst>
            <pc:docMk/>
            <pc:sldMk cId="3556261530" sldId="669"/>
            <ac:picMk id="11" creationId="{01CC0509-A6D3-C9A3-8A6F-431A3FD2F011}"/>
          </ac:picMkLst>
        </pc:picChg>
      </pc:sldChg>
      <pc:sldChg chg="delSp modSp add mod">
        <pc:chgData name="Nguyen Truong Son" userId="f4103d64-4818-40ef-9855-60b0d885e2c5" providerId="ADAL" clId="{10AACB2A-DAC5-4AB2-97AD-FAAD7B957436}" dt="2023-07-09T07:48:08.604" v="688" actId="403"/>
        <pc:sldMkLst>
          <pc:docMk/>
          <pc:sldMk cId="1176168947" sldId="670"/>
        </pc:sldMkLst>
        <pc:spChg chg="mod">
          <ac:chgData name="Nguyen Truong Son" userId="f4103d64-4818-40ef-9855-60b0d885e2c5" providerId="ADAL" clId="{10AACB2A-DAC5-4AB2-97AD-FAAD7B957436}" dt="2023-07-09T07:48:08.604" v="688" actId="403"/>
          <ac:spMkLst>
            <pc:docMk/>
            <pc:sldMk cId="1176168947" sldId="670"/>
            <ac:spMk id="9" creationId="{09988E0E-AA40-E24E-4821-C98405119161}"/>
          </ac:spMkLst>
        </pc:spChg>
        <pc:picChg chg="del">
          <ac:chgData name="Nguyen Truong Son" userId="f4103d64-4818-40ef-9855-60b0d885e2c5" providerId="ADAL" clId="{10AACB2A-DAC5-4AB2-97AD-FAAD7B957436}" dt="2023-07-09T07:46:00.805" v="598" actId="478"/>
          <ac:picMkLst>
            <pc:docMk/>
            <pc:sldMk cId="1176168947" sldId="670"/>
            <ac:picMk id="5" creationId="{042BD755-9C15-4B97-F882-0C525E3F8627}"/>
          </ac:picMkLst>
        </pc:picChg>
        <pc:picChg chg="del">
          <ac:chgData name="Nguyen Truong Son" userId="f4103d64-4818-40ef-9855-60b0d885e2c5" providerId="ADAL" clId="{10AACB2A-DAC5-4AB2-97AD-FAAD7B957436}" dt="2023-07-09T07:46:01.282" v="599" actId="478"/>
          <ac:picMkLst>
            <pc:docMk/>
            <pc:sldMk cId="1176168947" sldId="670"/>
            <ac:picMk id="7" creationId="{BF0C018A-B719-DA01-034F-3DD91F288139}"/>
          </ac:picMkLst>
        </pc:picChg>
      </pc:sldChg>
      <pc:sldChg chg="new del">
        <pc:chgData name="Nguyen Truong Son" userId="f4103d64-4818-40ef-9855-60b0d885e2c5" providerId="ADAL" clId="{10AACB2A-DAC5-4AB2-97AD-FAAD7B957436}" dt="2023-07-09T07:45:07.001" v="586" actId="47"/>
        <pc:sldMkLst>
          <pc:docMk/>
          <pc:sldMk cId="3238261641" sldId="670"/>
        </pc:sldMkLst>
      </pc:sldChg>
      <pc:sldChg chg="addSp delSp modSp new mod">
        <pc:chgData name="Nguyen Truong Son" userId="f4103d64-4818-40ef-9855-60b0d885e2c5" providerId="ADAL" clId="{10AACB2A-DAC5-4AB2-97AD-FAAD7B957436}" dt="2023-07-09T07:50:00.311" v="751" actId="20577"/>
        <pc:sldMkLst>
          <pc:docMk/>
          <pc:sldMk cId="4238242403" sldId="671"/>
        </pc:sldMkLst>
        <pc:spChg chg="mod">
          <ac:chgData name="Nguyen Truong Son" userId="f4103d64-4818-40ef-9855-60b0d885e2c5" providerId="ADAL" clId="{10AACB2A-DAC5-4AB2-97AD-FAAD7B957436}" dt="2023-07-09T07:48:33.811" v="690"/>
          <ac:spMkLst>
            <pc:docMk/>
            <pc:sldMk cId="4238242403" sldId="671"/>
            <ac:spMk id="2" creationId="{B777F875-FB95-CCF8-8D41-E7CE2F72ED2C}"/>
          </ac:spMkLst>
        </pc:spChg>
        <pc:spChg chg="del">
          <ac:chgData name="Nguyen Truong Son" userId="f4103d64-4818-40ef-9855-60b0d885e2c5" providerId="ADAL" clId="{10AACB2A-DAC5-4AB2-97AD-FAAD7B957436}" dt="2023-07-09T07:48:43.237" v="691" actId="478"/>
          <ac:spMkLst>
            <pc:docMk/>
            <pc:sldMk cId="4238242403" sldId="671"/>
            <ac:spMk id="3" creationId="{0606F9C5-8050-191F-4A6A-E21F5D51C6BB}"/>
          </ac:spMkLst>
        </pc:spChg>
        <pc:spChg chg="add mod">
          <ac:chgData name="Nguyen Truong Son" userId="f4103d64-4818-40ef-9855-60b0d885e2c5" providerId="ADAL" clId="{10AACB2A-DAC5-4AB2-97AD-FAAD7B957436}" dt="2023-07-09T07:50:00.311" v="751" actId="20577"/>
          <ac:spMkLst>
            <pc:docMk/>
            <pc:sldMk cId="4238242403" sldId="671"/>
            <ac:spMk id="6" creationId="{CC43D73C-F44A-AC9A-6C4A-D4CD2579817F}"/>
          </ac:spMkLst>
        </pc:spChg>
        <pc:picChg chg="add mod">
          <ac:chgData name="Nguyen Truong Son" userId="f4103d64-4818-40ef-9855-60b0d885e2c5" providerId="ADAL" clId="{10AACB2A-DAC5-4AB2-97AD-FAAD7B957436}" dt="2023-07-09T07:49:54.338" v="749" actId="1076"/>
          <ac:picMkLst>
            <pc:docMk/>
            <pc:sldMk cId="4238242403" sldId="671"/>
            <ac:picMk id="1026" creationId="{CE3632A6-10B8-C6BB-562E-52CFF7D0DE6C}"/>
          </ac:picMkLst>
        </pc:picChg>
      </pc:sldChg>
      <pc:sldChg chg="addSp delSp modSp add mod">
        <pc:chgData name="Nguyen Truong Son" userId="f4103d64-4818-40ef-9855-60b0d885e2c5" providerId="ADAL" clId="{10AACB2A-DAC5-4AB2-97AD-FAAD7B957436}" dt="2023-07-09T08:28:01.714" v="1292" actId="1076"/>
        <pc:sldMkLst>
          <pc:docMk/>
          <pc:sldMk cId="2008068266" sldId="672"/>
        </pc:sldMkLst>
        <pc:spChg chg="mod">
          <ac:chgData name="Nguyen Truong Son" userId="f4103d64-4818-40ef-9855-60b0d885e2c5" providerId="ADAL" clId="{10AACB2A-DAC5-4AB2-97AD-FAAD7B957436}" dt="2023-07-09T07:52:44.776" v="784" actId="404"/>
          <ac:spMkLst>
            <pc:docMk/>
            <pc:sldMk cId="2008068266" sldId="672"/>
            <ac:spMk id="2" creationId="{E99C4262-BCD0-EBAE-95AB-8E7D96DE3CC9}"/>
          </ac:spMkLst>
        </pc:spChg>
        <pc:spChg chg="add del">
          <ac:chgData name="Nguyen Truong Son" userId="f4103d64-4818-40ef-9855-60b0d885e2c5" providerId="ADAL" clId="{10AACB2A-DAC5-4AB2-97AD-FAAD7B957436}" dt="2023-07-09T08:22:54.264" v="1181" actId="22"/>
          <ac:spMkLst>
            <pc:docMk/>
            <pc:sldMk cId="2008068266" sldId="672"/>
            <ac:spMk id="5" creationId="{B2D8BA7D-313E-ACEB-49B4-EF6EDE3A94FF}"/>
          </ac:spMkLst>
        </pc:spChg>
        <pc:spChg chg="add mod">
          <ac:chgData name="Nguyen Truong Son" userId="f4103d64-4818-40ef-9855-60b0d885e2c5" providerId="ADAL" clId="{10AACB2A-DAC5-4AB2-97AD-FAAD7B957436}" dt="2023-07-09T08:23:34.348" v="1282" actId="1076"/>
          <ac:spMkLst>
            <pc:docMk/>
            <pc:sldMk cId="2008068266" sldId="672"/>
            <ac:spMk id="6" creationId="{B5162FAE-509A-95F2-7A51-1B6EB6A842F3}"/>
          </ac:spMkLst>
        </pc:spChg>
        <pc:spChg chg="del mod">
          <ac:chgData name="Nguyen Truong Son" userId="f4103d64-4818-40ef-9855-60b0d885e2c5" providerId="ADAL" clId="{10AACB2A-DAC5-4AB2-97AD-FAAD7B957436}" dt="2023-07-09T07:52:26.553" v="772"/>
          <ac:spMkLst>
            <pc:docMk/>
            <pc:sldMk cId="2008068266" sldId="672"/>
            <ac:spMk id="9" creationId="{09988E0E-AA40-E24E-4821-C98405119161}"/>
          </ac:spMkLst>
        </pc:spChg>
        <pc:picChg chg="add del mod">
          <ac:chgData name="Nguyen Truong Son" userId="f4103d64-4818-40ef-9855-60b0d885e2c5" providerId="ADAL" clId="{10AACB2A-DAC5-4AB2-97AD-FAAD7B957436}" dt="2023-07-09T08:27:55.926" v="1288" actId="478"/>
          <ac:picMkLst>
            <pc:docMk/>
            <pc:sldMk cId="2008068266" sldId="672"/>
            <ac:picMk id="8" creationId="{2E83AF93-EF32-FF96-8A16-F681D09E482A}"/>
          </ac:picMkLst>
        </pc:picChg>
        <pc:picChg chg="add mod">
          <ac:chgData name="Nguyen Truong Son" userId="f4103d64-4818-40ef-9855-60b0d885e2c5" providerId="ADAL" clId="{10AACB2A-DAC5-4AB2-97AD-FAAD7B957436}" dt="2023-07-09T08:28:01.714" v="1292" actId="1076"/>
          <ac:picMkLst>
            <pc:docMk/>
            <pc:sldMk cId="2008068266" sldId="672"/>
            <ac:picMk id="11" creationId="{98FE074C-0815-2180-3EE5-D0500C51F279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05:39.186" v="1074" actId="1076"/>
        <pc:sldMkLst>
          <pc:docMk/>
          <pc:sldMk cId="2296825107" sldId="673"/>
        </pc:sldMkLst>
        <pc:spChg chg="mod">
          <ac:chgData name="Nguyen Truong Son" userId="f4103d64-4818-40ef-9855-60b0d885e2c5" providerId="ADAL" clId="{10AACB2A-DAC5-4AB2-97AD-FAAD7B957436}" dt="2023-07-09T08:03:20.740" v="867"/>
          <ac:spMkLst>
            <pc:docMk/>
            <pc:sldMk cId="2296825107" sldId="673"/>
            <ac:spMk id="2" creationId="{37E327CC-0B69-D21E-799C-7D9B5A9D0578}"/>
          </ac:spMkLst>
        </pc:spChg>
        <pc:spChg chg="mod">
          <ac:chgData name="Nguyen Truong Son" userId="f4103d64-4818-40ef-9855-60b0d885e2c5" providerId="ADAL" clId="{10AACB2A-DAC5-4AB2-97AD-FAAD7B957436}" dt="2023-07-09T08:04:58.742" v="1069" actId="20577"/>
          <ac:spMkLst>
            <pc:docMk/>
            <pc:sldMk cId="2296825107" sldId="673"/>
            <ac:spMk id="3" creationId="{3F29B861-7CC2-C4F8-308B-E27B34F440FE}"/>
          </ac:spMkLst>
        </pc:spChg>
        <pc:picChg chg="add mod">
          <ac:chgData name="Nguyen Truong Son" userId="f4103d64-4818-40ef-9855-60b0d885e2c5" providerId="ADAL" clId="{10AACB2A-DAC5-4AB2-97AD-FAAD7B957436}" dt="2023-07-09T08:05:39.186" v="1074" actId="1076"/>
          <ac:picMkLst>
            <pc:docMk/>
            <pc:sldMk cId="2296825107" sldId="673"/>
            <ac:picMk id="6" creationId="{2B4036D3-39F7-D8EA-77A5-411ACC50FCED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08:50.596" v="1104" actId="20577"/>
        <pc:sldMkLst>
          <pc:docMk/>
          <pc:sldMk cId="3855047160" sldId="674"/>
        </pc:sldMkLst>
        <pc:spChg chg="mod">
          <ac:chgData name="Nguyen Truong Son" userId="f4103d64-4818-40ef-9855-60b0d885e2c5" providerId="ADAL" clId="{10AACB2A-DAC5-4AB2-97AD-FAAD7B957436}" dt="2023-07-09T08:08:50.596" v="1104" actId="20577"/>
          <ac:spMkLst>
            <pc:docMk/>
            <pc:sldMk cId="3855047160" sldId="674"/>
            <ac:spMk id="2" creationId="{3D5FA4CB-BA28-9A8B-85C9-4DF3F3DCFE6F}"/>
          </ac:spMkLst>
        </pc:spChg>
        <pc:spChg chg="del">
          <ac:chgData name="Nguyen Truong Son" userId="f4103d64-4818-40ef-9855-60b0d885e2c5" providerId="ADAL" clId="{10AACB2A-DAC5-4AB2-97AD-FAAD7B957436}" dt="2023-07-09T08:06:55.622" v="1076" actId="478"/>
          <ac:spMkLst>
            <pc:docMk/>
            <pc:sldMk cId="3855047160" sldId="674"/>
            <ac:spMk id="3" creationId="{8EBF55E7-2B5E-4347-DF2B-FF01CDCBBB76}"/>
          </ac:spMkLst>
        </pc:spChg>
        <pc:picChg chg="add mod">
          <ac:chgData name="Nguyen Truong Son" userId="f4103d64-4818-40ef-9855-60b0d885e2c5" providerId="ADAL" clId="{10AACB2A-DAC5-4AB2-97AD-FAAD7B957436}" dt="2023-07-09T08:07:04.560" v="1082" actId="1076"/>
          <ac:picMkLst>
            <pc:docMk/>
            <pc:sldMk cId="3855047160" sldId="674"/>
            <ac:picMk id="6" creationId="{8680FFC2-A376-C8F1-548F-80AFBBF402DC}"/>
          </ac:picMkLst>
        </pc:picChg>
        <pc:picChg chg="add mod">
          <ac:chgData name="Nguyen Truong Son" userId="f4103d64-4818-40ef-9855-60b0d885e2c5" providerId="ADAL" clId="{10AACB2A-DAC5-4AB2-97AD-FAAD7B957436}" dt="2023-07-09T08:08:13.881" v="1084" actId="1076"/>
          <ac:picMkLst>
            <pc:docMk/>
            <pc:sldMk cId="3855047160" sldId="674"/>
            <ac:picMk id="7" creationId="{C71A48ED-34A0-8CC6-F470-01CA4CA2341F}"/>
          </ac:picMkLst>
        </pc:picChg>
        <pc:cxnChg chg="add mod">
          <ac:chgData name="Nguyen Truong Son" userId="f4103d64-4818-40ef-9855-60b0d885e2c5" providerId="ADAL" clId="{10AACB2A-DAC5-4AB2-97AD-FAAD7B957436}" dt="2023-07-09T08:08:37.386" v="1087" actId="1582"/>
          <ac:cxnSpMkLst>
            <pc:docMk/>
            <pc:sldMk cId="3855047160" sldId="674"/>
            <ac:cxnSpMk id="9" creationId="{E05B3027-A224-03FD-8739-C372B76B25B3}"/>
          </ac:cxnSpMkLst>
        </pc:cxnChg>
      </pc:sldChg>
      <pc:sldChg chg="addSp delSp modSp new mod">
        <pc:chgData name="Nguyen Truong Son" userId="f4103d64-4818-40ef-9855-60b0d885e2c5" providerId="ADAL" clId="{10AACB2A-DAC5-4AB2-97AD-FAAD7B957436}" dt="2023-07-09T08:20:11.096" v="1179" actId="478"/>
        <pc:sldMkLst>
          <pc:docMk/>
          <pc:sldMk cId="3735676206" sldId="675"/>
        </pc:sldMkLst>
        <pc:spChg chg="mod">
          <ac:chgData name="Nguyen Truong Son" userId="f4103d64-4818-40ef-9855-60b0d885e2c5" providerId="ADAL" clId="{10AACB2A-DAC5-4AB2-97AD-FAAD7B957436}" dt="2023-07-09T08:16:34.370" v="1143"/>
          <ac:spMkLst>
            <pc:docMk/>
            <pc:sldMk cId="3735676206" sldId="675"/>
            <ac:spMk id="2" creationId="{F053143D-FD79-5B8B-8DD9-BFC135E3B0CC}"/>
          </ac:spMkLst>
        </pc:spChg>
        <pc:spChg chg="del">
          <ac:chgData name="Nguyen Truong Son" userId="f4103d64-4818-40ef-9855-60b0d885e2c5" providerId="ADAL" clId="{10AACB2A-DAC5-4AB2-97AD-FAAD7B957436}" dt="2023-07-09T08:10:16.725" v="1106" actId="478"/>
          <ac:spMkLst>
            <pc:docMk/>
            <pc:sldMk cId="3735676206" sldId="675"/>
            <ac:spMk id="3" creationId="{77580AEF-7EF0-4232-F18D-826BD0224218}"/>
          </ac:spMkLst>
        </pc:spChg>
        <pc:spChg chg="add del mod">
          <ac:chgData name="Nguyen Truong Son" userId="f4103d64-4818-40ef-9855-60b0d885e2c5" providerId="ADAL" clId="{10AACB2A-DAC5-4AB2-97AD-FAAD7B957436}" dt="2023-07-09T08:20:11.096" v="1179" actId="478"/>
          <ac:spMkLst>
            <pc:docMk/>
            <pc:sldMk cId="3735676206" sldId="675"/>
            <ac:spMk id="7" creationId="{0A88875C-6B5A-2849-FA58-D2D6BEC97FE7}"/>
          </ac:spMkLst>
        </pc:spChg>
        <pc:picChg chg="add mod">
          <ac:chgData name="Nguyen Truong Son" userId="f4103d64-4818-40ef-9855-60b0d885e2c5" providerId="ADAL" clId="{10AACB2A-DAC5-4AB2-97AD-FAAD7B957436}" dt="2023-07-09T08:10:23.316" v="1109" actId="1076"/>
          <ac:picMkLst>
            <pc:docMk/>
            <pc:sldMk cId="3735676206" sldId="675"/>
            <ac:picMk id="6" creationId="{E6614359-46D0-816B-0A74-606BFF6C061B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6:37.020" v="1144"/>
        <pc:sldMkLst>
          <pc:docMk/>
          <pc:sldMk cId="3168996419" sldId="676"/>
        </pc:sldMkLst>
        <pc:spChg chg="mod">
          <ac:chgData name="Nguyen Truong Son" userId="f4103d64-4818-40ef-9855-60b0d885e2c5" providerId="ADAL" clId="{10AACB2A-DAC5-4AB2-97AD-FAAD7B957436}" dt="2023-07-09T08:16:37.020" v="1144"/>
          <ac:spMkLst>
            <pc:docMk/>
            <pc:sldMk cId="3168996419" sldId="676"/>
            <ac:spMk id="2" creationId="{E3317DEB-3E73-2EB1-CB49-2FBC323BE9AA}"/>
          </ac:spMkLst>
        </pc:spChg>
        <pc:spChg chg="del">
          <ac:chgData name="Nguyen Truong Son" userId="f4103d64-4818-40ef-9855-60b0d885e2c5" providerId="ADAL" clId="{10AACB2A-DAC5-4AB2-97AD-FAAD7B957436}" dt="2023-07-09T08:15:13.198" v="1111" actId="478"/>
          <ac:spMkLst>
            <pc:docMk/>
            <pc:sldMk cId="3168996419" sldId="676"/>
            <ac:spMk id="3" creationId="{C5AB04B8-E45C-B655-8DF4-7F402ACCC0D3}"/>
          </ac:spMkLst>
        </pc:spChg>
        <pc:spChg chg="add mod">
          <ac:chgData name="Nguyen Truong Son" userId="f4103d64-4818-40ef-9855-60b0d885e2c5" providerId="ADAL" clId="{10AACB2A-DAC5-4AB2-97AD-FAAD7B957436}" dt="2023-07-09T08:16:27.140" v="1142" actId="1076"/>
          <ac:spMkLst>
            <pc:docMk/>
            <pc:sldMk cId="3168996419" sldId="676"/>
            <ac:spMk id="7" creationId="{3A52E1C8-C3EE-DFDD-1186-A5595F6A517F}"/>
          </ac:spMkLst>
        </pc:spChg>
        <pc:picChg chg="add mod">
          <ac:chgData name="Nguyen Truong Son" userId="f4103d64-4818-40ef-9855-60b0d885e2c5" providerId="ADAL" clId="{10AACB2A-DAC5-4AB2-97AD-FAAD7B957436}" dt="2023-07-09T08:15:23.525" v="1117" actId="1076"/>
          <ac:picMkLst>
            <pc:docMk/>
            <pc:sldMk cId="3168996419" sldId="676"/>
            <ac:picMk id="6" creationId="{2DB99244-42C0-0BF2-0953-ED200BDEF777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9:23.138" v="1175" actId="1076"/>
        <pc:sldMkLst>
          <pc:docMk/>
          <pc:sldMk cId="1655106196" sldId="677"/>
        </pc:sldMkLst>
        <pc:spChg chg="mod">
          <ac:chgData name="Nguyen Truong Son" userId="f4103d64-4818-40ef-9855-60b0d885e2c5" providerId="ADAL" clId="{10AACB2A-DAC5-4AB2-97AD-FAAD7B957436}" dt="2023-07-09T08:16:55.266" v="1146"/>
          <ac:spMkLst>
            <pc:docMk/>
            <pc:sldMk cId="1655106196" sldId="677"/>
            <ac:spMk id="2" creationId="{FB5CDD98-8E3D-9128-6FE1-B4498ACB6FF0}"/>
          </ac:spMkLst>
        </pc:spChg>
        <pc:spChg chg="del">
          <ac:chgData name="Nguyen Truong Son" userId="f4103d64-4818-40ef-9855-60b0d885e2c5" providerId="ADAL" clId="{10AACB2A-DAC5-4AB2-97AD-FAAD7B957436}" dt="2023-07-09T08:16:59.882" v="1147" actId="478"/>
          <ac:spMkLst>
            <pc:docMk/>
            <pc:sldMk cId="1655106196" sldId="677"/>
            <ac:spMk id="3" creationId="{88527C50-9AA3-50CC-FADB-DC369DB4031C}"/>
          </ac:spMkLst>
        </pc:spChg>
        <pc:spChg chg="add mod">
          <ac:chgData name="Nguyen Truong Son" userId="f4103d64-4818-40ef-9855-60b0d885e2c5" providerId="ADAL" clId="{10AACB2A-DAC5-4AB2-97AD-FAAD7B957436}" dt="2023-07-09T08:19:23.138" v="1175" actId="1076"/>
          <ac:spMkLst>
            <pc:docMk/>
            <pc:sldMk cId="1655106196" sldId="677"/>
            <ac:spMk id="7" creationId="{0348A2E1-3706-FA71-55C1-BF63BCE15CD3}"/>
          </ac:spMkLst>
        </pc:spChg>
        <pc:picChg chg="add mod">
          <ac:chgData name="Nguyen Truong Son" userId="f4103d64-4818-40ef-9855-60b0d885e2c5" providerId="ADAL" clId="{10AACB2A-DAC5-4AB2-97AD-FAAD7B957436}" dt="2023-07-09T08:18:07.491" v="1152" actId="1076"/>
          <ac:picMkLst>
            <pc:docMk/>
            <pc:sldMk cId="1655106196" sldId="677"/>
            <ac:picMk id="6" creationId="{E7DD7477-3CE5-CF11-E53C-BE2A3A3BD375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18:58.905" v="1168" actId="20577"/>
        <pc:sldMkLst>
          <pc:docMk/>
          <pc:sldMk cId="1777274633" sldId="678"/>
        </pc:sldMkLst>
        <pc:spChg chg="mod">
          <ac:chgData name="Nguyen Truong Son" userId="f4103d64-4818-40ef-9855-60b0d885e2c5" providerId="ADAL" clId="{10AACB2A-DAC5-4AB2-97AD-FAAD7B957436}" dt="2023-07-09T08:18:58.905" v="1168" actId="20577"/>
          <ac:spMkLst>
            <pc:docMk/>
            <pc:sldMk cId="1777274633" sldId="678"/>
            <ac:spMk id="2" creationId="{D942AF07-1B97-3038-E0D1-E20B4AF01C2E}"/>
          </ac:spMkLst>
        </pc:spChg>
        <pc:spChg chg="del">
          <ac:chgData name="Nguyen Truong Son" userId="f4103d64-4818-40ef-9855-60b0d885e2c5" providerId="ADAL" clId="{10AACB2A-DAC5-4AB2-97AD-FAAD7B957436}" dt="2023-07-09T08:18:48.728" v="1154" actId="478"/>
          <ac:spMkLst>
            <pc:docMk/>
            <pc:sldMk cId="1777274633" sldId="678"/>
            <ac:spMk id="3" creationId="{9156D3D2-2828-00FB-BE70-8E2EB9AE9DD2}"/>
          </ac:spMkLst>
        </pc:spChg>
        <pc:picChg chg="add mod">
          <ac:chgData name="Nguyen Truong Son" userId="f4103d64-4818-40ef-9855-60b0d885e2c5" providerId="ADAL" clId="{10AACB2A-DAC5-4AB2-97AD-FAAD7B957436}" dt="2023-07-09T08:18:54.108" v="1157" actId="1076"/>
          <ac:picMkLst>
            <pc:docMk/>
            <pc:sldMk cId="1777274633" sldId="678"/>
            <ac:picMk id="6" creationId="{8C7E04B3-132E-88F8-17DE-951994FAA12F}"/>
          </ac:picMkLst>
        </pc:picChg>
      </pc:sldChg>
      <pc:sldChg chg="modSp add mod">
        <pc:chgData name="Nguyen Truong Son" userId="f4103d64-4818-40ef-9855-60b0d885e2c5" providerId="ADAL" clId="{10AACB2A-DAC5-4AB2-97AD-FAAD7B957436}" dt="2023-07-09T08:28:28.255" v="1344" actId="20577"/>
        <pc:sldMkLst>
          <pc:docMk/>
          <pc:sldMk cId="3347387212" sldId="679"/>
        </pc:sldMkLst>
        <pc:spChg chg="mod">
          <ac:chgData name="Nguyen Truong Son" userId="f4103d64-4818-40ef-9855-60b0d885e2c5" providerId="ADAL" clId="{10AACB2A-DAC5-4AB2-97AD-FAAD7B957436}" dt="2023-07-09T08:28:28.255" v="1344" actId="20577"/>
          <ac:spMkLst>
            <pc:docMk/>
            <pc:sldMk cId="3347387212" sldId="679"/>
            <ac:spMk id="6" creationId="{B5162FAE-509A-95F2-7A51-1B6EB6A842F3}"/>
          </ac:spMkLst>
        </pc:spChg>
      </pc:sldChg>
      <pc:sldChg chg="addSp delSp modSp new mod">
        <pc:chgData name="Nguyen Truong Son" userId="f4103d64-4818-40ef-9855-60b0d885e2c5" providerId="ADAL" clId="{10AACB2A-DAC5-4AB2-97AD-FAAD7B957436}" dt="2023-07-09T08:35:19.631" v="1380" actId="1076"/>
        <pc:sldMkLst>
          <pc:docMk/>
          <pc:sldMk cId="81684362" sldId="680"/>
        </pc:sldMkLst>
        <pc:spChg chg="del">
          <ac:chgData name="Nguyen Truong Son" userId="f4103d64-4818-40ef-9855-60b0d885e2c5" providerId="ADAL" clId="{10AACB2A-DAC5-4AB2-97AD-FAAD7B957436}" dt="2023-07-09T08:34:49.044" v="1369" actId="478"/>
          <ac:spMkLst>
            <pc:docMk/>
            <pc:sldMk cId="81684362" sldId="680"/>
            <ac:spMk id="2" creationId="{B83A099F-5F6F-1EBB-1CB2-15A53D1B8283}"/>
          </ac:spMkLst>
        </pc:spChg>
        <pc:spChg chg="del">
          <ac:chgData name="Nguyen Truong Son" userId="f4103d64-4818-40ef-9855-60b0d885e2c5" providerId="ADAL" clId="{10AACB2A-DAC5-4AB2-97AD-FAAD7B957436}" dt="2023-07-09T08:29:46.487" v="1346" actId="478"/>
          <ac:spMkLst>
            <pc:docMk/>
            <pc:sldMk cId="81684362" sldId="680"/>
            <ac:spMk id="3" creationId="{41375676-6F11-679D-96B0-094A24006066}"/>
          </ac:spMkLst>
        </pc:spChg>
        <pc:spChg chg="add mod">
          <ac:chgData name="Nguyen Truong Son" userId="f4103d64-4818-40ef-9855-60b0d885e2c5" providerId="ADAL" clId="{10AACB2A-DAC5-4AB2-97AD-FAAD7B957436}" dt="2023-07-09T08:34:49.608" v="1370"/>
          <ac:spMkLst>
            <pc:docMk/>
            <pc:sldMk cId="81684362" sldId="680"/>
            <ac:spMk id="7" creationId="{A149B4D3-8384-8A6C-E727-3530337F32A2}"/>
          </ac:spMkLst>
        </pc:spChg>
        <pc:spChg chg="add mod">
          <ac:chgData name="Nguyen Truong Son" userId="f4103d64-4818-40ef-9855-60b0d885e2c5" providerId="ADAL" clId="{10AACB2A-DAC5-4AB2-97AD-FAAD7B957436}" dt="2023-07-09T08:35:14.730" v="1379" actId="404"/>
          <ac:spMkLst>
            <pc:docMk/>
            <pc:sldMk cId="81684362" sldId="680"/>
            <ac:spMk id="8" creationId="{BB15C48E-48DA-EA0F-46F1-DE58EB62EECC}"/>
          </ac:spMkLst>
        </pc:spChg>
        <pc:picChg chg="add mod">
          <ac:chgData name="Nguyen Truong Son" userId="f4103d64-4818-40ef-9855-60b0d885e2c5" providerId="ADAL" clId="{10AACB2A-DAC5-4AB2-97AD-FAAD7B957436}" dt="2023-07-09T08:35:19.631" v="1380" actId="1076"/>
          <ac:picMkLst>
            <pc:docMk/>
            <pc:sldMk cId="81684362" sldId="680"/>
            <ac:picMk id="6" creationId="{9FE50835-C738-DE98-F926-6A3802AD6700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35:30.584" v="1383" actId="1076"/>
        <pc:sldMkLst>
          <pc:docMk/>
          <pc:sldMk cId="2374175017" sldId="681"/>
        </pc:sldMkLst>
        <pc:spChg chg="del">
          <ac:chgData name="Nguyen Truong Son" userId="f4103d64-4818-40ef-9855-60b0d885e2c5" providerId="ADAL" clId="{10AACB2A-DAC5-4AB2-97AD-FAAD7B957436}" dt="2023-07-09T08:34:52.562" v="1371" actId="478"/>
          <ac:spMkLst>
            <pc:docMk/>
            <pc:sldMk cId="2374175017" sldId="681"/>
            <ac:spMk id="2" creationId="{5F762698-7D54-496E-F158-E50EA51BEF32}"/>
          </ac:spMkLst>
        </pc:spChg>
        <pc:spChg chg="del">
          <ac:chgData name="Nguyen Truong Son" userId="f4103d64-4818-40ef-9855-60b0d885e2c5" providerId="ADAL" clId="{10AACB2A-DAC5-4AB2-97AD-FAAD7B957436}" dt="2023-07-09T08:33:09.776" v="1353" actId="478"/>
          <ac:spMkLst>
            <pc:docMk/>
            <pc:sldMk cId="2374175017" sldId="681"/>
            <ac:spMk id="3" creationId="{17974568-3D8A-A34A-5914-82E6B786DE23}"/>
          </ac:spMkLst>
        </pc:spChg>
        <pc:spChg chg="add mod">
          <ac:chgData name="Nguyen Truong Son" userId="f4103d64-4818-40ef-9855-60b0d885e2c5" providerId="ADAL" clId="{10AACB2A-DAC5-4AB2-97AD-FAAD7B957436}" dt="2023-07-09T08:34:53.080" v="1372"/>
          <ac:spMkLst>
            <pc:docMk/>
            <pc:sldMk cId="2374175017" sldId="681"/>
            <ac:spMk id="7" creationId="{D3DB97E7-0072-463E-289C-C16CA06E85CF}"/>
          </ac:spMkLst>
        </pc:spChg>
        <pc:spChg chg="add mod">
          <ac:chgData name="Nguyen Truong Son" userId="f4103d64-4818-40ef-9855-60b0d885e2c5" providerId="ADAL" clId="{10AACB2A-DAC5-4AB2-97AD-FAAD7B957436}" dt="2023-07-09T08:35:23.744" v="1381"/>
          <ac:spMkLst>
            <pc:docMk/>
            <pc:sldMk cId="2374175017" sldId="681"/>
            <ac:spMk id="8" creationId="{1FF581BC-1256-892A-11B7-753B1302FB3D}"/>
          </ac:spMkLst>
        </pc:spChg>
        <pc:picChg chg="add mod">
          <ac:chgData name="Nguyen Truong Son" userId="f4103d64-4818-40ef-9855-60b0d885e2c5" providerId="ADAL" clId="{10AACB2A-DAC5-4AB2-97AD-FAAD7B957436}" dt="2023-07-09T08:35:30.584" v="1383" actId="1076"/>
          <ac:picMkLst>
            <pc:docMk/>
            <pc:sldMk cId="2374175017" sldId="681"/>
            <ac:picMk id="6" creationId="{D2FF25E9-7CA9-DB86-0613-F967909FFD2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36:46.914" v="1413" actId="20577"/>
        <pc:sldMkLst>
          <pc:docMk/>
          <pc:sldMk cId="1946129487" sldId="682"/>
        </pc:sldMkLst>
        <pc:spChg chg="del">
          <ac:chgData name="Nguyen Truong Son" userId="f4103d64-4818-40ef-9855-60b0d885e2c5" providerId="ADAL" clId="{10AACB2A-DAC5-4AB2-97AD-FAAD7B957436}" dt="2023-07-09T08:34:56.358" v="1373" actId="478"/>
          <ac:spMkLst>
            <pc:docMk/>
            <pc:sldMk cId="1946129487" sldId="682"/>
            <ac:spMk id="2" creationId="{FFAABCF6-DAB8-B5E1-306C-F674D981E63F}"/>
          </ac:spMkLst>
        </pc:spChg>
        <pc:spChg chg="del">
          <ac:chgData name="Nguyen Truong Son" userId="f4103d64-4818-40ef-9855-60b0d885e2c5" providerId="ADAL" clId="{10AACB2A-DAC5-4AB2-97AD-FAAD7B957436}" dt="2023-07-09T08:34:03.562" v="1363" actId="478"/>
          <ac:spMkLst>
            <pc:docMk/>
            <pc:sldMk cId="1946129487" sldId="682"/>
            <ac:spMk id="3" creationId="{37086575-E4C9-AEF5-A8BB-2B82770D5095}"/>
          </ac:spMkLst>
        </pc:spChg>
        <pc:spChg chg="add del">
          <ac:chgData name="Nguyen Truong Son" userId="f4103d64-4818-40ef-9855-60b0d885e2c5" providerId="ADAL" clId="{10AACB2A-DAC5-4AB2-97AD-FAAD7B957436}" dt="2023-07-09T08:34:06.178" v="1365" actId="478"/>
          <ac:spMkLst>
            <pc:docMk/>
            <pc:sldMk cId="1946129487" sldId="682"/>
            <ac:spMk id="6" creationId="{BD77AF07-5CD3-8345-79E7-574071EFE21F}"/>
          </ac:spMkLst>
        </pc:spChg>
        <pc:spChg chg="add mod">
          <ac:chgData name="Nguyen Truong Son" userId="f4103d64-4818-40ef-9855-60b0d885e2c5" providerId="ADAL" clId="{10AACB2A-DAC5-4AB2-97AD-FAAD7B957436}" dt="2023-07-09T08:34:56.946" v="1374"/>
          <ac:spMkLst>
            <pc:docMk/>
            <pc:sldMk cId="1946129487" sldId="682"/>
            <ac:spMk id="9" creationId="{16EE2810-E002-F860-B5D4-894C76F06017}"/>
          </ac:spMkLst>
        </pc:spChg>
        <pc:spChg chg="add del mod">
          <ac:chgData name="Nguyen Truong Son" userId="f4103d64-4818-40ef-9855-60b0d885e2c5" providerId="ADAL" clId="{10AACB2A-DAC5-4AB2-97AD-FAAD7B957436}" dt="2023-07-09T08:36:21.050" v="1391" actId="478"/>
          <ac:spMkLst>
            <pc:docMk/>
            <pc:sldMk cId="1946129487" sldId="682"/>
            <ac:spMk id="10" creationId="{341ABBF5-484F-E9A9-8E44-3A0B3E646354}"/>
          </ac:spMkLst>
        </pc:spChg>
        <pc:spChg chg="add del mod">
          <ac:chgData name="Nguyen Truong Son" userId="f4103d64-4818-40ef-9855-60b0d885e2c5" providerId="ADAL" clId="{10AACB2A-DAC5-4AB2-97AD-FAAD7B957436}" dt="2023-07-09T08:36:26.050" v="1392" actId="478"/>
          <ac:spMkLst>
            <pc:docMk/>
            <pc:sldMk cId="1946129487" sldId="682"/>
            <ac:spMk id="13" creationId="{5316F5E7-4330-DBDA-D23A-E10BB98ECCFF}"/>
          </ac:spMkLst>
        </pc:spChg>
        <pc:spChg chg="add mod">
          <ac:chgData name="Nguyen Truong Son" userId="f4103d64-4818-40ef-9855-60b0d885e2c5" providerId="ADAL" clId="{10AACB2A-DAC5-4AB2-97AD-FAAD7B957436}" dt="2023-07-09T08:36:46.914" v="1413" actId="20577"/>
          <ac:spMkLst>
            <pc:docMk/>
            <pc:sldMk cId="1946129487" sldId="682"/>
            <ac:spMk id="14" creationId="{27798EA7-F2E1-AA2C-FC11-E79B1A4FE36F}"/>
          </ac:spMkLst>
        </pc:spChg>
        <pc:picChg chg="add del mod">
          <ac:chgData name="Nguyen Truong Son" userId="f4103d64-4818-40ef-9855-60b0d885e2c5" providerId="ADAL" clId="{10AACB2A-DAC5-4AB2-97AD-FAAD7B957436}" dt="2023-07-09T08:35:42.053" v="1387" actId="478"/>
          <ac:picMkLst>
            <pc:docMk/>
            <pc:sldMk cId="1946129487" sldId="682"/>
            <ac:picMk id="8" creationId="{A98AFFB1-BBDE-C19C-61CC-C2EDE4FE66DA}"/>
          </ac:picMkLst>
        </pc:picChg>
        <pc:picChg chg="add mod">
          <ac:chgData name="Nguyen Truong Son" userId="f4103d64-4818-40ef-9855-60b0d885e2c5" providerId="ADAL" clId="{10AACB2A-DAC5-4AB2-97AD-FAAD7B957436}" dt="2023-07-09T08:36:29.951" v="1394" actId="1076"/>
          <ac:picMkLst>
            <pc:docMk/>
            <pc:sldMk cId="1946129487" sldId="682"/>
            <ac:picMk id="12" creationId="{6848C716-414F-3B93-EA71-D935B0A6306A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40:07.007" v="1495" actId="1076"/>
        <pc:sldMkLst>
          <pc:docMk/>
          <pc:sldMk cId="7093605" sldId="683"/>
        </pc:sldMkLst>
        <pc:spChg chg="mod">
          <ac:chgData name="Nguyen Truong Son" userId="f4103d64-4818-40ef-9855-60b0d885e2c5" providerId="ADAL" clId="{10AACB2A-DAC5-4AB2-97AD-FAAD7B957436}" dt="2023-07-09T08:38:12.299" v="1422" actId="404"/>
          <ac:spMkLst>
            <pc:docMk/>
            <pc:sldMk cId="7093605" sldId="683"/>
            <ac:spMk id="2" creationId="{2C6C3995-A3A1-F9E8-99A7-05FA15CE42D4}"/>
          </ac:spMkLst>
        </pc:spChg>
        <pc:spChg chg="mod">
          <ac:chgData name="Nguyen Truong Son" userId="f4103d64-4818-40ef-9855-60b0d885e2c5" providerId="ADAL" clId="{10AACB2A-DAC5-4AB2-97AD-FAAD7B957436}" dt="2023-07-09T08:39:59.500" v="1493" actId="20577"/>
          <ac:spMkLst>
            <pc:docMk/>
            <pc:sldMk cId="7093605" sldId="683"/>
            <ac:spMk id="3" creationId="{20C606DB-7E4F-C81E-B23D-6A44028FC9D9}"/>
          </ac:spMkLst>
        </pc:spChg>
        <pc:picChg chg="add mod modCrop">
          <ac:chgData name="Nguyen Truong Son" userId="f4103d64-4818-40ef-9855-60b0d885e2c5" providerId="ADAL" clId="{10AACB2A-DAC5-4AB2-97AD-FAAD7B957436}" dt="2023-07-09T08:40:07.007" v="1495" actId="1076"/>
          <ac:picMkLst>
            <pc:docMk/>
            <pc:sldMk cId="7093605" sldId="683"/>
            <ac:picMk id="6" creationId="{699E62FE-CC29-3351-C954-41C0A8383237}"/>
          </ac:picMkLst>
        </pc:picChg>
        <pc:picChg chg="add mod modCrop">
          <ac:chgData name="Nguyen Truong Son" userId="f4103d64-4818-40ef-9855-60b0d885e2c5" providerId="ADAL" clId="{10AACB2A-DAC5-4AB2-97AD-FAAD7B957436}" dt="2023-07-09T08:40:03.967" v="1494" actId="1076"/>
          <ac:picMkLst>
            <pc:docMk/>
            <pc:sldMk cId="7093605" sldId="683"/>
            <ac:picMk id="8" creationId="{5C7A70DF-77AE-0FE8-901F-49EB15DE8461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50:52.598" v="1743" actId="1076"/>
        <pc:sldMkLst>
          <pc:docMk/>
          <pc:sldMk cId="1685874172" sldId="684"/>
        </pc:sldMkLst>
        <pc:spChg chg="mod">
          <ac:chgData name="Nguyen Truong Son" userId="f4103d64-4818-40ef-9855-60b0d885e2c5" providerId="ADAL" clId="{10AACB2A-DAC5-4AB2-97AD-FAAD7B957436}" dt="2023-07-09T08:45:55.056" v="1553" actId="20577"/>
          <ac:spMkLst>
            <pc:docMk/>
            <pc:sldMk cId="1685874172" sldId="684"/>
            <ac:spMk id="2" creationId="{309D4230-5DE1-D2B4-EA3D-B50686E68C53}"/>
          </ac:spMkLst>
        </pc:spChg>
        <pc:spChg chg="mod">
          <ac:chgData name="Nguyen Truong Son" userId="f4103d64-4818-40ef-9855-60b0d885e2c5" providerId="ADAL" clId="{10AACB2A-DAC5-4AB2-97AD-FAAD7B957436}" dt="2023-07-09T08:46:17.180" v="1651" actId="20577"/>
          <ac:spMkLst>
            <pc:docMk/>
            <pc:sldMk cId="1685874172" sldId="684"/>
            <ac:spMk id="3" creationId="{E0117BB5-3FAC-E6E8-3448-EF9F4422BBDE}"/>
          </ac:spMkLst>
        </pc:spChg>
        <pc:picChg chg="add del mod">
          <ac:chgData name="Nguyen Truong Son" userId="f4103d64-4818-40ef-9855-60b0d885e2c5" providerId="ADAL" clId="{10AACB2A-DAC5-4AB2-97AD-FAAD7B957436}" dt="2023-07-09T08:50:50.106" v="1741" actId="478"/>
          <ac:picMkLst>
            <pc:docMk/>
            <pc:sldMk cId="1685874172" sldId="684"/>
            <ac:picMk id="6" creationId="{2AB47967-E69F-C516-A635-9D879BD6443D}"/>
          </ac:picMkLst>
        </pc:picChg>
        <pc:picChg chg="add mod">
          <ac:chgData name="Nguyen Truong Son" userId="f4103d64-4818-40ef-9855-60b0d885e2c5" providerId="ADAL" clId="{10AACB2A-DAC5-4AB2-97AD-FAAD7B957436}" dt="2023-07-09T08:50:52.598" v="1743" actId="1076"/>
          <ac:picMkLst>
            <pc:docMk/>
            <pc:sldMk cId="1685874172" sldId="684"/>
            <ac:picMk id="8" creationId="{5FE48ABA-7BB3-6CA6-7191-2D0524B3E406}"/>
          </ac:picMkLst>
        </pc:picChg>
      </pc:sldChg>
      <pc:sldChg chg="addSp modSp new mod">
        <pc:chgData name="Nguyen Truong Son" userId="f4103d64-4818-40ef-9855-60b0d885e2c5" providerId="ADAL" clId="{10AACB2A-DAC5-4AB2-97AD-FAAD7B957436}" dt="2023-07-09T08:53:54.192" v="1977" actId="20577"/>
        <pc:sldMkLst>
          <pc:docMk/>
          <pc:sldMk cId="833262880" sldId="685"/>
        </pc:sldMkLst>
        <pc:spChg chg="mod">
          <ac:chgData name="Nguyen Truong Son" userId="f4103d64-4818-40ef-9855-60b0d885e2c5" providerId="ADAL" clId="{10AACB2A-DAC5-4AB2-97AD-FAAD7B957436}" dt="2023-07-09T08:47:32.846" v="1659"/>
          <ac:spMkLst>
            <pc:docMk/>
            <pc:sldMk cId="833262880" sldId="685"/>
            <ac:spMk id="2" creationId="{04CA1B7C-07BF-96DA-66BB-6EE44EDB3321}"/>
          </ac:spMkLst>
        </pc:spChg>
        <pc:spChg chg="mod">
          <ac:chgData name="Nguyen Truong Son" userId="f4103d64-4818-40ef-9855-60b0d885e2c5" providerId="ADAL" clId="{10AACB2A-DAC5-4AB2-97AD-FAAD7B957436}" dt="2023-07-09T08:53:54.192" v="1977" actId="20577"/>
          <ac:spMkLst>
            <pc:docMk/>
            <pc:sldMk cId="833262880" sldId="685"/>
            <ac:spMk id="3" creationId="{EA996840-E60C-D776-8A01-E3B768E67B41}"/>
          </ac:spMkLst>
        </pc:spChg>
        <pc:picChg chg="add mod">
          <ac:chgData name="Nguyen Truong Son" userId="f4103d64-4818-40ef-9855-60b0d885e2c5" providerId="ADAL" clId="{10AACB2A-DAC5-4AB2-97AD-FAAD7B957436}" dt="2023-07-09T08:53:32.953" v="1882" actId="1076"/>
          <ac:picMkLst>
            <pc:docMk/>
            <pc:sldMk cId="833262880" sldId="685"/>
            <ac:picMk id="6" creationId="{17B88EAA-8C1B-EDB6-6A1A-48DA7075325C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8:53:19.104" v="1881" actId="1076"/>
        <pc:sldMkLst>
          <pc:docMk/>
          <pc:sldMk cId="2081425727" sldId="686"/>
        </pc:sldMkLst>
        <pc:spChg chg="mod">
          <ac:chgData name="Nguyen Truong Son" userId="f4103d64-4818-40ef-9855-60b0d885e2c5" providerId="ADAL" clId="{10AACB2A-DAC5-4AB2-97AD-FAAD7B957436}" dt="2023-07-09T08:51:07.606" v="1782" actId="20577"/>
          <ac:spMkLst>
            <pc:docMk/>
            <pc:sldMk cId="2081425727" sldId="686"/>
            <ac:spMk id="2" creationId="{CB367214-05CF-A04C-F34D-81BD77446C94}"/>
          </ac:spMkLst>
        </pc:spChg>
        <pc:spChg chg="del mod">
          <ac:chgData name="Nguyen Truong Son" userId="f4103d64-4818-40ef-9855-60b0d885e2c5" providerId="ADAL" clId="{10AACB2A-DAC5-4AB2-97AD-FAAD7B957436}" dt="2023-07-09T08:51:19.768" v="1786" actId="478"/>
          <ac:spMkLst>
            <pc:docMk/>
            <pc:sldMk cId="2081425727" sldId="686"/>
            <ac:spMk id="3" creationId="{28333A34-F83C-E468-C932-C66330CA16D1}"/>
          </ac:spMkLst>
        </pc:spChg>
        <pc:spChg chg="add del mod">
          <ac:chgData name="Nguyen Truong Son" userId="f4103d64-4818-40ef-9855-60b0d885e2c5" providerId="ADAL" clId="{10AACB2A-DAC5-4AB2-97AD-FAAD7B957436}" dt="2023-07-09T08:51:47.278" v="1790" actId="478"/>
          <ac:spMkLst>
            <pc:docMk/>
            <pc:sldMk cId="2081425727" sldId="686"/>
            <ac:spMk id="5" creationId="{C11C7E8B-0978-103B-7F44-BBE48424AD79}"/>
          </ac:spMkLst>
        </pc:spChg>
        <pc:spChg chg="add mod">
          <ac:chgData name="Nguyen Truong Son" userId="f4103d64-4818-40ef-9855-60b0d885e2c5" providerId="ADAL" clId="{10AACB2A-DAC5-4AB2-97AD-FAAD7B957436}" dt="2023-07-09T08:53:17.418" v="1880" actId="1076"/>
          <ac:spMkLst>
            <pc:docMk/>
            <pc:sldMk cId="2081425727" sldId="686"/>
            <ac:spMk id="8" creationId="{4DDE34A0-D3F5-1B1C-80EB-F60A39D328EE}"/>
          </ac:spMkLst>
        </pc:spChg>
        <pc:spChg chg="add mod">
          <ac:chgData name="Nguyen Truong Son" userId="f4103d64-4818-40ef-9855-60b0d885e2c5" providerId="ADAL" clId="{10AACB2A-DAC5-4AB2-97AD-FAAD7B957436}" dt="2023-07-09T08:53:19.104" v="1881" actId="1076"/>
          <ac:spMkLst>
            <pc:docMk/>
            <pc:sldMk cId="2081425727" sldId="686"/>
            <ac:spMk id="9" creationId="{9CF0A421-5B5B-3DFF-AC51-E31CB10445A9}"/>
          </ac:spMkLst>
        </pc:spChg>
        <pc:picChg chg="add mod">
          <ac:chgData name="Nguyen Truong Son" userId="f4103d64-4818-40ef-9855-60b0d885e2c5" providerId="ADAL" clId="{10AACB2A-DAC5-4AB2-97AD-FAAD7B957436}" dt="2023-07-09T08:52:29.986" v="1872" actId="1076"/>
          <ac:picMkLst>
            <pc:docMk/>
            <pc:sldMk cId="2081425727" sldId="686"/>
            <ac:picMk id="7" creationId="{593F8B5B-69AF-B402-9BBC-81F9B1FE2C7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3:09.504" v="2325" actId="14100"/>
        <pc:sldMkLst>
          <pc:docMk/>
          <pc:sldMk cId="158153845" sldId="687"/>
        </pc:sldMkLst>
        <pc:spChg chg="mod">
          <ac:chgData name="Nguyen Truong Son" userId="f4103d64-4818-40ef-9855-60b0d885e2c5" providerId="ADAL" clId="{10AACB2A-DAC5-4AB2-97AD-FAAD7B957436}" dt="2023-07-09T08:55:48.372" v="2018" actId="20577"/>
          <ac:spMkLst>
            <pc:docMk/>
            <pc:sldMk cId="158153845" sldId="687"/>
            <ac:spMk id="2" creationId="{B5221E25-3AA9-40D5-380E-9162CF50C87F}"/>
          </ac:spMkLst>
        </pc:spChg>
        <pc:spChg chg="del">
          <ac:chgData name="Nguyen Truong Son" userId="f4103d64-4818-40ef-9855-60b0d885e2c5" providerId="ADAL" clId="{10AACB2A-DAC5-4AB2-97AD-FAAD7B957436}" dt="2023-07-09T08:56:10.328" v="2026" actId="478"/>
          <ac:spMkLst>
            <pc:docMk/>
            <pc:sldMk cId="158153845" sldId="687"/>
            <ac:spMk id="3" creationId="{4BA330E0-0343-6409-79D3-A809EB05F380}"/>
          </ac:spMkLst>
        </pc:spChg>
        <pc:spChg chg="add mod">
          <ac:chgData name="Nguyen Truong Son" userId="f4103d64-4818-40ef-9855-60b0d885e2c5" providerId="ADAL" clId="{10AACB2A-DAC5-4AB2-97AD-FAAD7B957436}" dt="2023-07-09T09:02:22.342" v="2248" actId="1076"/>
          <ac:spMkLst>
            <pc:docMk/>
            <pc:sldMk cId="158153845" sldId="687"/>
            <ac:spMk id="11" creationId="{9FE26B6B-3CA4-C743-FD96-350E598EC361}"/>
          </ac:spMkLst>
        </pc:spChg>
        <pc:spChg chg="add mod">
          <ac:chgData name="Nguyen Truong Son" userId="f4103d64-4818-40ef-9855-60b0d885e2c5" providerId="ADAL" clId="{10AACB2A-DAC5-4AB2-97AD-FAAD7B957436}" dt="2023-07-09T09:03:09.504" v="2325" actId="14100"/>
          <ac:spMkLst>
            <pc:docMk/>
            <pc:sldMk cId="158153845" sldId="687"/>
            <ac:spMk id="12" creationId="{6B9B6685-DF32-15E2-6C9A-E208FB1E8CFD}"/>
          </ac:spMkLst>
        </pc:spChg>
        <pc:picChg chg="add del mod">
          <ac:chgData name="Nguyen Truong Son" userId="f4103d64-4818-40ef-9855-60b0d885e2c5" providerId="ADAL" clId="{10AACB2A-DAC5-4AB2-97AD-FAAD7B957436}" dt="2023-07-09T08:57:57.480" v="2027" actId="478"/>
          <ac:picMkLst>
            <pc:docMk/>
            <pc:sldMk cId="158153845" sldId="687"/>
            <ac:picMk id="6" creationId="{200B1F8A-D068-2079-B55B-242B4853BE21}"/>
          </ac:picMkLst>
        </pc:picChg>
        <pc:picChg chg="add del mod">
          <ac:chgData name="Nguyen Truong Son" userId="f4103d64-4818-40ef-9855-60b0d885e2c5" providerId="ADAL" clId="{10AACB2A-DAC5-4AB2-97AD-FAAD7B957436}" dt="2023-07-09T08:59:38.408" v="2032" actId="478"/>
          <ac:picMkLst>
            <pc:docMk/>
            <pc:sldMk cId="158153845" sldId="687"/>
            <ac:picMk id="8" creationId="{2457CC16-B1D8-B82F-E575-6A96B3A54D48}"/>
          </ac:picMkLst>
        </pc:picChg>
        <pc:picChg chg="add mod">
          <ac:chgData name="Nguyen Truong Son" userId="f4103d64-4818-40ef-9855-60b0d885e2c5" providerId="ADAL" clId="{10AACB2A-DAC5-4AB2-97AD-FAAD7B957436}" dt="2023-07-09T09:01:56.412" v="2159" actId="1076"/>
          <ac:picMkLst>
            <pc:docMk/>
            <pc:sldMk cId="158153845" sldId="687"/>
            <ac:picMk id="10" creationId="{1D24F119-1625-5093-84B6-45960418B8A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1:39.526" v="2156" actId="1076"/>
        <pc:sldMkLst>
          <pc:docMk/>
          <pc:sldMk cId="588716004" sldId="688"/>
        </pc:sldMkLst>
        <pc:spChg chg="mod">
          <ac:chgData name="Nguyen Truong Son" userId="f4103d64-4818-40ef-9855-60b0d885e2c5" providerId="ADAL" clId="{10AACB2A-DAC5-4AB2-97AD-FAAD7B957436}" dt="2023-07-09T09:00:17.364" v="2078" actId="20577"/>
          <ac:spMkLst>
            <pc:docMk/>
            <pc:sldMk cId="588716004" sldId="688"/>
            <ac:spMk id="2" creationId="{C7CB703E-C780-9E15-9C9E-1978169278BA}"/>
          </ac:spMkLst>
        </pc:spChg>
        <pc:spChg chg="del">
          <ac:chgData name="Nguyen Truong Son" userId="f4103d64-4818-40ef-9855-60b0d885e2c5" providerId="ADAL" clId="{10AACB2A-DAC5-4AB2-97AD-FAAD7B957436}" dt="2023-07-09T09:00:47.794" v="2079" actId="478"/>
          <ac:spMkLst>
            <pc:docMk/>
            <pc:sldMk cId="588716004" sldId="688"/>
            <ac:spMk id="3" creationId="{E9C283BC-E56B-0178-C499-81EFCCA113FB}"/>
          </ac:spMkLst>
        </pc:spChg>
        <pc:spChg chg="add mod">
          <ac:chgData name="Nguyen Truong Son" userId="f4103d64-4818-40ef-9855-60b0d885e2c5" providerId="ADAL" clId="{10AACB2A-DAC5-4AB2-97AD-FAAD7B957436}" dt="2023-07-09T09:01:39.526" v="2156" actId="1076"/>
          <ac:spMkLst>
            <pc:docMk/>
            <pc:sldMk cId="588716004" sldId="688"/>
            <ac:spMk id="7" creationId="{70AA418B-CFDA-471E-3405-164DB966D5FD}"/>
          </ac:spMkLst>
        </pc:spChg>
        <pc:picChg chg="add mod">
          <ac:chgData name="Nguyen Truong Son" userId="f4103d64-4818-40ef-9855-60b0d885e2c5" providerId="ADAL" clId="{10AACB2A-DAC5-4AB2-97AD-FAAD7B957436}" dt="2023-07-09T09:00:53.574" v="2082" actId="1076"/>
          <ac:picMkLst>
            <pc:docMk/>
            <pc:sldMk cId="588716004" sldId="688"/>
            <ac:picMk id="6" creationId="{3F7FD919-A994-26DF-8183-6D8076DF3686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4:37.628" v="2442" actId="1076"/>
        <pc:sldMkLst>
          <pc:docMk/>
          <pc:sldMk cId="593334588" sldId="689"/>
        </pc:sldMkLst>
        <pc:spChg chg="mod">
          <ac:chgData name="Nguyen Truong Son" userId="f4103d64-4818-40ef-9855-60b0d885e2c5" providerId="ADAL" clId="{10AACB2A-DAC5-4AB2-97AD-FAAD7B957436}" dt="2023-07-09T09:03:49.423" v="2370" actId="20577"/>
          <ac:spMkLst>
            <pc:docMk/>
            <pc:sldMk cId="593334588" sldId="689"/>
            <ac:spMk id="2" creationId="{651F8131-8369-89AA-9033-F50904DBC764}"/>
          </ac:spMkLst>
        </pc:spChg>
        <pc:spChg chg="del">
          <ac:chgData name="Nguyen Truong Son" userId="f4103d64-4818-40ef-9855-60b0d885e2c5" providerId="ADAL" clId="{10AACB2A-DAC5-4AB2-97AD-FAAD7B957436}" dt="2023-07-09T09:03:53.004" v="2371" actId="478"/>
          <ac:spMkLst>
            <pc:docMk/>
            <pc:sldMk cId="593334588" sldId="689"/>
            <ac:spMk id="3" creationId="{48295BC1-4E4A-7985-5BA1-6F00E19FCEBE}"/>
          </ac:spMkLst>
        </pc:spChg>
        <pc:spChg chg="add mod">
          <ac:chgData name="Nguyen Truong Son" userId="f4103d64-4818-40ef-9855-60b0d885e2c5" providerId="ADAL" clId="{10AACB2A-DAC5-4AB2-97AD-FAAD7B957436}" dt="2023-07-09T09:04:33.157" v="2441" actId="404"/>
          <ac:spMkLst>
            <pc:docMk/>
            <pc:sldMk cId="593334588" sldId="689"/>
            <ac:spMk id="7" creationId="{6F409711-75AF-4F53-CB93-B426A6568924}"/>
          </ac:spMkLst>
        </pc:spChg>
        <pc:picChg chg="add mod">
          <ac:chgData name="Nguyen Truong Son" userId="f4103d64-4818-40ef-9855-60b0d885e2c5" providerId="ADAL" clId="{10AACB2A-DAC5-4AB2-97AD-FAAD7B957436}" dt="2023-07-09T09:04:37.628" v="2442" actId="1076"/>
          <ac:picMkLst>
            <pc:docMk/>
            <pc:sldMk cId="593334588" sldId="689"/>
            <ac:picMk id="6" creationId="{CDBDE497-AAB7-A475-4636-5C015085A5F9}"/>
          </ac:picMkLst>
        </pc:picChg>
      </pc:sldChg>
      <pc:sldChg chg="addSp delSp modSp new mod">
        <pc:chgData name="Nguyen Truong Son" userId="f4103d64-4818-40ef-9855-60b0d885e2c5" providerId="ADAL" clId="{10AACB2A-DAC5-4AB2-97AD-FAAD7B957436}" dt="2023-07-09T09:09:47.508" v="2621" actId="1076"/>
        <pc:sldMkLst>
          <pc:docMk/>
          <pc:sldMk cId="603503206" sldId="690"/>
        </pc:sldMkLst>
        <pc:spChg chg="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2" creationId="{5DF23FAE-11B1-32B8-7D98-151B0AE7B68E}"/>
          </ac:spMkLst>
        </pc:spChg>
        <pc:spChg chg="del 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3" creationId="{8C8B9A41-1297-8A1A-A1F4-B673013483F2}"/>
          </ac:spMkLst>
        </pc:spChg>
        <pc:spChg chg="mod">
          <ac:chgData name="Nguyen Truong Son" userId="f4103d64-4818-40ef-9855-60b0d885e2c5" providerId="ADAL" clId="{10AACB2A-DAC5-4AB2-97AD-FAAD7B957436}" dt="2023-07-09T09:09:40.839" v="2619" actId="26606"/>
          <ac:spMkLst>
            <pc:docMk/>
            <pc:sldMk cId="603503206" sldId="690"/>
            <ac:spMk id="4" creationId="{DFC49D3D-E9E0-99B7-68E3-F829139DCEF1}"/>
          </ac:spMkLst>
        </pc:spChg>
        <pc:graphicFrameChg chg="add mod">
          <ac:chgData name="Nguyen Truong Son" userId="f4103d64-4818-40ef-9855-60b0d885e2c5" providerId="ADAL" clId="{10AACB2A-DAC5-4AB2-97AD-FAAD7B957436}" dt="2023-07-09T09:09:47.508" v="2621" actId="1076"/>
          <ac:graphicFrameMkLst>
            <pc:docMk/>
            <pc:sldMk cId="603503206" sldId="690"/>
            <ac:graphicFrameMk id="6" creationId="{18D8B253-6398-045A-856F-B0D5DAB67E59}"/>
          </ac:graphicFrameMkLst>
        </pc:graphicFrameChg>
      </pc:sldChg>
      <pc:sldChg chg="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763916354" sldId="691"/>
        </pc:sldMkLst>
        <pc:spChg chg="mod">
          <ac:chgData name="Nguyen Truong Son" userId="f4103d64-4818-40ef-9855-60b0d885e2c5" providerId="ADAL" clId="{10AACB2A-DAC5-4AB2-97AD-FAAD7B957436}" dt="2023-07-09T09:15:55.068" v="2711" actId="313"/>
          <ac:spMkLst>
            <pc:docMk/>
            <pc:sldMk cId="1763916354" sldId="691"/>
            <ac:spMk id="2" creationId="{F30C839B-7D1A-49EE-7498-9322949C79AD}"/>
          </ac:spMkLst>
        </pc:spChg>
        <pc:spChg chg="mod">
          <ac:chgData name="Nguyen Truong Son" userId="f4103d64-4818-40ef-9855-60b0d885e2c5" providerId="ADAL" clId="{10AACB2A-DAC5-4AB2-97AD-FAAD7B957436}" dt="2023-07-09T09:24:35.230" v="3126" actId="114"/>
          <ac:spMkLst>
            <pc:docMk/>
            <pc:sldMk cId="1763916354" sldId="691"/>
            <ac:spMk id="3" creationId="{898F3133-3A07-7665-3324-FA46F9FCBC3D}"/>
          </ac:spMkLst>
        </pc:sp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889172544" sldId="692"/>
        </pc:sldMkLst>
        <pc:spChg chg="mod">
          <ac:chgData name="Nguyen Truong Son" userId="f4103d64-4818-40ef-9855-60b0d885e2c5" providerId="ADAL" clId="{10AACB2A-DAC5-4AB2-97AD-FAAD7B957436}" dt="2023-07-09T09:18:03.535" v="2984"/>
          <ac:spMkLst>
            <pc:docMk/>
            <pc:sldMk cId="1889172544" sldId="692"/>
            <ac:spMk id="2" creationId="{0EE9A790-BFE7-1103-7EFB-70D7B8C41D40}"/>
          </ac:spMkLst>
        </pc:spChg>
        <pc:spChg chg="del">
          <ac:chgData name="Nguyen Truong Son" userId="f4103d64-4818-40ef-9855-60b0d885e2c5" providerId="ADAL" clId="{10AACB2A-DAC5-4AB2-97AD-FAAD7B957436}" dt="2023-07-09T09:18:07.899" v="2985" actId="478"/>
          <ac:spMkLst>
            <pc:docMk/>
            <pc:sldMk cId="1889172544" sldId="692"/>
            <ac:spMk id="3" creationId="{5BA49956-B393-4AF4-EE1C-89E6914272D8}"/>
          </ac:spMkLst>
        </pc:spChg>
        <pc:spChg chg="add mod">
          <ac:chgData name="Nguyen Truong Son" userId="f4103d64-4818-40ef-9855-60b0d885e2c5" providerId="ADAL" clId="{10AACB2A-DAC5-4AB2-97AD-FAAD7B957436}" dt="2023-07-09T09:23:43.588" v="3008" actId="1076"/>
          <ac:spMkLst>
            <pc:docMk/>
            <pc:sldMk cId="1889172544" sldId="692"/>
            <ac:spMk id="8" creationId="{1CF1C8E9-224C-209C-CA08-B4526D9B3F1B}"/>
          </ac:spMkLst>
        </pc:spChg>
        <pc:picChg chg="add mod">
          <ac:chgData name="Nguyen Truong Son" userId="f4103d64-4818-40ef-9855-60b0d885e2c5" providerId="ADAL" clId="{10AACB2A-DAC5-4AB2-97AD-FAAD7B957436}" dt="2023-07-09T09:23:40.459" v="3007" actId="1076"/>
          <ac:picMkLst>
            <pc:docMk/>
            <pc:sldMk cId="1889172544" sldId="692"/>
            <ac:picMk id="6" creationId="{8E9E025C-6F71-F90A-60EA-6D663F60C75A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706288903" sldId="693"/>
        </pc:sldMkLst>
        <pc:spChg chg="mod">
          <ac:chgData name="Nguyen Truong Son" userId="f4103d64-4818-40ef-9855-60b0d885e2c5" providerId="ADAL" clId="{10AACB2A-DAC5-4AB2-97AD-FAAD7B957436}" dt="2023-07-09T09:23:55.075" v="3010"/>
          <ac:spMkLst>
            <pc:docMk/>
            <pc:sldMk cId="1706288903" sldId="693"/>
            <ac:spMk id="2" creationId="{6EFDB839-855C-A5D0-8446-D0AA731B2383}"/>
          </ac:spMkLst>
        </pc:spChg>
        <pc:spChg chg="del mod">
          <ac:chgData name="Nguyen Truong Son" userId="f4103d64-4818-40ef-9855-60b0d885e2c5" providerId="ADAL" clId="{10AACB2A-DAC5-4AB2-97AD-FAAD7B957436}" dt="2023-07-09T09:25:30.043" v="3127" actId="478"/>
          <ac:spMkLst>
            <pc:docMk/>
            <pc:sldMk cId="1706288903" sldId="693"/>
            <ac:spMk id="3" creationId="{515D135F-D597-55A7-70DD-16A0F699D9C0}"/>
          </ac:spMkLst>
        </pc:spChg>
        <pc:spChg chg="add mod">
          <ac:chgData name="Nguyen Truong Son" userId="f4103d64-4818-40ef-9855-60b0d885e2c5" providerId="ADAL" clId="{10AACB2A-DAC5-4AB2-97AD-FAAD7B957436}" dt="2023-07-09T09:26:30.868" v="3207" actId="1076"/>
          <ac:spMkLst>
            <pc:docMk/>
            <pc:sldMk cId="1706288903" sldId="693"/>
            <ac:spMk id="7" creationId="{DE32C831-BA12-9CFB-2F76-6B1C21CF6B7F}"/>
          </ac:spMkLst>
        </pc:spChg>
        <pc:picChg chg="add mod">
          <ac:chgData name="Nguyen Truong Son" userId="f4103d64-4818-40ef-9855-60b0d885e2c5" providerId="ADAL" clId="{10AACB2A-DAC5-4AB2-97AD-FAAD7B957436}" dt="2023-07-09T09:26:34.175" v="3208" actId="1076"/>
          <ac:picMkLst>
            <pc:docMk/>
            <pc:sldMk cId="1706288903" sldId="693"/>
            <ac:picMk id="6" creationId="{608D9DEC-56DF-6C73-4249-67EB2841B906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1303101699" sldId="694"/>
        </pc:sldMkLst>
        <pc:spChg chg="mod">
          <ac:chgData name="Nguyen Truong Son" userId="f4103d64-4818-40ef-9855-60b0d885e2c5" providerId="ADAL" clId="{10AACB2A-DAC5-4AB2-97AD-FAAD7B957436}" dt="2023-07-09T09:26:44.740" v="3210"/>
          <ac:spMkLst>
            <pc:docMk/>
            <pc:sldMk cId="1303101699" sldId="694"/>
            <ac:spMk id="2" creationId="{265421E4-D13E-BD83-74B2-FE741BF6C294}"/>
          </ac:spMkLst>
        </pc:spChg>
        <pc:spChg chg="del">
          <ac:chgData name="Nguyen Truong Son" userId="f4103d64-4818-40ef-9855-60b0d885e2c5" providerId="ADAL" clId="{10AACB2A-DAC5-4AB2-97AD-FAAD7B957436}" dt="2023-07-09T09:27:06.091" v="3212" actId="478"/>
          <ac:spMkLst>
            <pc:docMk/>
            <pc:sldMk cId="1303101699" sldId="694"/>
            <ac:spMk id="3" creationId="{B1F089E0-4F37-27B6-DD1F-A2273E9383D7}"/>
          </ac:spMkLst>
        </pc:spChg>
        <pc:spChg chg="add mod">
          <ac:chgData name="Nguyen Truong Son" userId="f4103d64-4818-40ef-9855-60b0d885e2c5" providerId="ADAL" clId="{10AACB2A-DAC5-4AB2-97AD-FAAD7B957436}" dt="2023-07-09T09:28:17.596" v="3235" actId="1076"/>
          <ac:spMkLst>
            <pc:docMk/>
            <pc:sldMk cId="1303101699" sldId="694"/>
            <ac:spMk id="8" creationId="{4A5D034A-6AEB-6A24-C730-E60D8364A6D6}"/>
          </ac:spMkLst>
        </pc:spChg>
        <pc:picChg chg="add mod">
          <ac:chgData name="Nguyen Truong Son" userId="f4103d64-4818-40ef-9855-60b0d885e2c5" providerId="ADAL" clId="{10AACB2A-DAC5-4AB2-97AD-FAAD7B957436}" dt="2023-07-09T09:28:24.899" v="3236" actId="1076"/>
          <ac:picMkLst>
            <pc:docMk/>
            <pc:sldMk cId="1303101699" sldId="694"/>
            <ac:picMk id="6" creationId="{8DBF929E-47E7-A7D8-A78D-908A3DE72668}"/>
          </ac:picMkLst>
        </pc:picChg>
      </pc:sldChg>
      <pc:sldChg chg="addSp delSp modSp new add del mod">
        <pc:chgData name="Nguyen Truong Son" userId="f4103d64-4818-40ef-9855-60b0d885e2c5" providerId="ADAL" clId="{10AACB2A-DAC5-4AB2-97AD-FAAD7B957436}" dt="2023-07-09T09:32:04.975" v="3351" actId="2696"/>
        <pc:sldMkLst>
          <pc:docMk/>
          <pc:sldMk cId="438290458" sldId="695"/>
        </pc:sldMkLst>
        <pc:spChg chg="mod">
          <ac:chgData name="Nguyen Truong Son" userId="f4103d64-4818-40ef-9855-60b0d885e2c5" providerId="ADAL" clId="{10AACB2A-DAC5-4AB2-97AD-FAAD7B957436}" dt="2023-07-09T09:30:12.631" v="3241" actId="20577"/>
          <ac:spMkLst>
            <pc:docMk/>
            <pc:sldMk cId="438290458" sldId="695"/>
            <ac:spMk id="2" creationId="{11AE5DE9-6799-DF0C-80AF-EB816A09F108}"/>
          </ac:spMkLst>
        </pc:spChg>
        <pc:spChg chg="del">
          <ac:chgData name="Nguyen Truong Son" userId="f4103d64-4818-40ef-9855-60b0d885e2c5" providerId="ADAL" clId="{10AACB2A-DAC5-4AB2-97AD-FAAD7B957436}" dt="2023-07-09T09:30:15.279" v="3242" actId="478"/>
          <ac:spMkLst>
            <pc:docMk/>
            <pc:sldMk cId="438290458" sldId="695"/>
            <ac:spMk id="3" creationId="{585D4C6E-9A60-4940-1DAC-2ECF286F94A1}"/>
          </ac:spMkLst>
        </pc:spChg>
        <pc:spChg chg="add mod">
          <ac:chgData name="Nguyen Truong Son" userId="f4103d64-4818-40ef-9855-60b0d885e2c5" providerId="ADAL" clId="{10AACB2A-DAC5-4AB2-97AD-FAAD7B957436}" dt="2023-07-09T09:31:02.201" v="3349" actId="207"/>
          <ac:spMkLst>
            <pc:docMk/>
            <pc:sldMk cId="438290458" sldId="695"/>
            <ac:spMk id="7" creationId="{F77AA14A-6F5F-AAF0-F6EE-0833A36ADD5E}"/>
          </ac:spMkLst>
        </pc:spChg>
        <pc:picChg chg="add mod">
          <ac:chgData name="Nguyen Truong Son" userId="f4103d64-4818-40ef-9855-60b0d885e2c5" providerId="ADAL" clId="{10AACB2A-DAC5-4AB2-97AD-FAAD7B957436}" dt="2023-07-09T09:30:18.724" v="3244" actId="1076"/>
          <ac:picMkLst>
            <pc:docMk/>
            <pc:sldMk cId="438290458" sldId="695"/>
            <ac:picMk id="6" creationId="{F29B6C97-406C-778C-E9E5-A8D635D2D8B8}"/>
          </ac:picMkLst>
        </pc:picChg>
      </pc:sldChg>
    </pc:docChg>
  </pc:docChgLst>
  <pc:docChgLst>
    <pc:chgData name="Nguyen Truong Son" userId="f4103d64-4818-40ef-9855-60b0d885e2c5" providerId="ADAL" clId="{E8A4787A-DE08-4EC6-A464-33308F3E22B1}"/>
    <pc:docChg chg="undo custSel addSld delSld modSld">
      <pc:chgData name="Nguyen Truong Son" userId="f4103d64-4818-40ef-9855-60b0d885e2c5" providerId="ADAL" clId="{E8A4787A-DE08-4EC6-A464-33308F3E22B1}" dt="2023-07-11T06:42:07.248" v="1433" actId="20577"/>
      <pc:docMkLst>
        <pc:docMk/>
      </pc:docMkLst>
      <pc:sldChg chg="modSp mod">
        <pc:chgData name="Nguyen Truong Son" userId="f4103d64-4818-40ef-9855-60b0d885e2c5" providerId="ADAL" clId="{E8A4787A-DE08-4EC6-A464-33308F3E22B1}" dt="2023-07-11T05:34:20.624" v="501" actId="20577"/>
        <pc:sldMkLst>
          <pc:docMk/>
          <pc:sldMk cId="3224660549" sldId="566"/>
        </pc:sldMkLst>
        <pc:spChg chg="mod">
          <ac:chgData name="Nguyen Truong Son" userId="f4103d64-4818-40ef-9855-60b0d885e2c5" providerId="ADAL" clId="{E8A4787A-DE08-4EC6-A464-33308F3E22B1}" dt="2023-07-11T05:34:20.624" v="501" actId="20577"/>
          <ac:spMkLst>
            <pc:docMk/>
            <pc:sldMk cId="3224660549" sldId="566"/>
            <ac:spMk id="30" creationId="{62A41033-D971-499B-B5E0-57B092DDB18E}"/>
          </ac:spMkLst>
        </pc:spChg>
      </pc:sldChg>
      <pc:sldChg chg="modSp mod">
        <pc:chgData name="Nguyen Truong Son" userId="f4103d64-4818-40ef-9855-60b0d885e2c5" providerId="ADAL" clId="{E8A4787A-DE08-4EC6-A464-33308F3E22B1}" dt="2023-07-11T05:10:04.973" v="380" actId="20577"/>
        <pc:sldMkLst>
          <pc:docMk/>
          <pc:sldMk cId="1872128081" sldId="583"/>
        </pc:sldMkLst>
        <pc:spChg chg="mod">
          <ac:chgData name="Nguyen Truong Son" userId="f4103d64-4818-40ef-9855-60b0d885e2c5" providerId="ADAL" clId="{E8A4787A-DE08-4EC6-A464-33308F3E22B1}" dt="2023-07-11T05:10:04.973" v="380" actId="20577"/>
          <ac:spMkLst>
            <pc:docMk/>
            <pc:sldMk cId="1872128081" sldId="583"/>
            <ac:spMk id="4" creationId="{F987E563-A729-518E-5C0D-705948FD88C1}"/>
          </ac:spMkLst>
        </pc:spChg>
      </pc:sldChg>
      <pc:sldChg chg="addSp delSp modSp mod">
        <pc:chgData name="Nguyen Truong Son" userId="f4103d64-4818-40ef-9855-60b0d885e2c5" providerId="ADAL" clId="{E8A4787A-DE08-4EC6-A464-33308F3E22B1}" dt="2023-07-11T05:33:38.082" v="477" actId="1076"/>
        <pc:sldMkLst>
          <pc:docMk/>
          <pc:sldMk cId="1885083562" sldId="619"/>
        </pc:sldMkLst>
        <pc:spChg chg="mod">
          <ac:chgData name="Nguyen Truong Son" userId="f4103d64-4818-40ef-9855-60b0d885e2c5" providerId="ADAL" clId="{E8A4787A-DE08-4EC6-A464-33308F3E22B1}" dt="2023-07-11T05:10:26.351" v="436" actId="20577"/>
          <ac:spMkLst>
            <pc:docMk/>
            <pc:sldMk cId="1885083562" sldId="619"/>
            <ac:spMk id="2" creationId="{E99C4262-BCD0-EBAE-95AB-8E7D96DE3CC9}"/>
          </ac:spMkLst>
        </pc:spChg>
        <pc:spChg chg="mod">
          <ac:chgData name="Nguyen Truong Son" userId="f4103d64-4818-40ef-9855-60b0d885e2c5" providerId="ADAL" clId="{E8A4787A-DE08-4EC6-A464-33308F3E22B1}" dt="2023-07-11T05:33:38.082" v="477" actId="1076"/>
          <ac:spMkLst>
            <pc:docMk/>
            <pc:sldMk cId="1885083562" sldId="619"/>
            <ac:spMk id="9" creationId="{09988E0E-AA40-E24E-4821-C98405119161}"/>
          </ac:spMkLst>
        </pc:spChg>
        <pc:picChg chg="add mod">
          <ac:chgData name="Nguyen Truong Son" userId="f4103d64-4818-40ef-9855-60b0d885e2c5" providerId="ADAL" clId="{E8A4787A-DE08-4EC6-A464-33308F3E22B1}" dt="2023-07-11T05:30:00.687" v="442" actId="1076"/>
          <ac:picMkLst>
            <pc:docMk/>
            <pc:sldMk cId="1885083562" sldId="619"/>
            <ac:picMk id="3" creationId="{F3BD4B01-E5B8-330B-7F29-ACDEACD3C8D8}"/>
          </ac:picMkLst>
        </pc:picChg>
        <pc:picChg chg="del mod">
          <ac:chgData name="Nguyen Truong Son" userId="f4103d64-4818-40ef-9855-60b0d885e2c5" providerId="ADAL" clId="{E8A4787A-DE08-4EC6-A464-33308F3E22B1}" dt="2023-07-11T05:10:29.285" v="438" actId="478"/>
          <ac:picMkLst>
            <pc:docMk/>
            <pc:sldMk cId="1885083562" sldId="619"/>
            <ac:picMk id="6" creationId="{01B82A66-0013-2D37-512A-214D361F8D25}"/>
          </ac:picMkLst>
        </pc:picChg>
        <pc:picChg chg="del">
          <ac:chgData name="Nguyen Truong Son" userId="f4103d64-4818-40ef-9855-60b0d885e2c5" providerId="ADAL" clId="{E8A4787A-DE08-4EC6-A464-33308F3E22B1}" dt="2023-07-11T05:10:31.129" v="439" actId="478"/>
          <ac:picMkLst>
            <pc:docMk/>
            <pc:sldMk cId="1885083562" sldId="619"/>
            <ac:picMk id="11" creationId="{01CC0509-A6D3-C9A3-8A6F-431A3FD2F011}"/>
          </ac:picMkLst>
        </pc:picChg>
      </pc:sldChg>
      <pc:sldChg chg="del">
        <pc:chgData name="Nguyen Truong Son" userId="f4103d64-4818-40ef-9855-60b0d885e2c5" providerId="ADAL" clId="{E8A4787A-DE08-4EC6-A464-33308F3E22B1}" dt="2023-07-11T05:33:47.291" v="478" actId="47"/>
        <pc:sldMkLst>
          <pc:docMk/>
          <pc:sldMk cId="3556261530" sldId="669"/>
        </pc:sldMkLst>
      </pc:sldChg>
      <pc:sldChg chg="del">
        <pc:chgData name="Nguyen Truong Son" userId="f4103d64-4818-40ef-9855-60b0d885e2c5" providerId="ADAL" clId="{E8A4787A-DE08-4EC6-A464-33308F3E22B1}" dt="2023-07-11T05:33:48.975" v="480" actId="47"/>
        <pc:sldMkLst>
          <pc:docMk/>
          <pc:sldMk cId="1176168947" sldId="670"/>
        </pc:sldMkLst>
      </pc:sldChg>
      <pc:sldChg chg="del">
        <pc:chgData name="Nguyen Truong Son" userId="f4103d64-4818-40ef-9855-60b0d885e2c5" providerId="ADAL" clId="{E8A4787A-DE08-4EC6-A464-33308F3E22B1}" dt="2023-07-11T05:33:48.272" v="479" actId="47"/>
        <pc:sldMkLst>
          <pc:docMk/>
          <pc:sldMk cId="4238242403" sldId="671"/>
        </pc:sldMkLst>
      </pc:sldChg>
      <pc:sldChg chg="del">
        <pc:chgData name="Nguyen Truong Son" userId="f4103d64-4818-40ef-9855-60b0d885e2c5" providerId="ADAL" clId="{E8A4787A-DE08-4EC6-A464-33308F3E22B1}" dt="2023-07-11T05:33:54.040" v="487" actId="47"/>
        <pc:sldMkLst>
          <pc:docMk/>
          <pc:sldMk cId="2008068266" sldId="672"/>
        </pc:sldMkLst>
      </pc:sldChg>
      <pc:sldChg chg="del">
        <pc:chgData name="Nguyen Truong Son" userId="f4103d64-4818-40ef-9855-60b0d885e2c5" providerId="ADAL" clId="{E8A4787A-DE08-4EC6-A464-33308F3E22B1}" dt="2023-07-11T05:33:49.903" v="481" actId="47"/>
        <pc:sldMkLst>
          <pc:docMk/>
          <pc:sldMk cId="2296825107" sldId="673"/>
        </pc:sldMkLst>
      </pc:sldChg>
      <pc:sldChg chg="del">
        <pc:chgData name="Nguyen Truong Son" userId="f4103d64-4818-40ef-9855-60b0d885e2c5" providerId="ADAL" clId="{E8A4787A-DE08-4EC6-A464-33308F3E22B1}" dt="2023-07-11T05:33:50.430" v="482" actId="47"/>
        <pc:sldMkLst>
          <pc:docMk/>
          <pc:sldMk cId="3855047160" sldId="674"/>
        </pc:sldMkLst>
      </pc:sldChg>
      <pc:sldChg chg="del">
        <pc:chgData name="Nguyen Truong Son" userId="f4103d64-4818-40ef-9855-60b0d885e2c5" providerId="ADAL" clId="{E8A4787A-DE08-4EC6-A464-33308F3E22B1}" dt="2023-07-11T05:33:51.019" v="483" actId="47"/>
        <pc:sldMkLst>
          <pc:docMk/>
          <pc:sldMk cId="3735676206" sldId="675"/>
        </pc:sldMkLst>
      </pc:sldChg>
      <pc:sldChg chg="del">
        <pc:chgData name="Nguyen Truong Son" userId="f4103d64-4818-40ef-9855-60b0d885e2c5" providerId="ADAL" clId="{E8A4787A-DE08-4EC6-A464-33308F3E22B1}" dt="2023-07-11T05:33:51.649" v="484" actId="47"/>
        <pc:sldMkLst>
          <pc:docMk/>
          <pc:sldMk cId="3168996419" sldId="676"/>
        </pc:sldMkLst>
      </pc:sldChg>
      <pc:sldChg chg="del">
        <pc:chgData name="Nguyen Truong Son" userId="f4103d64-4818-40ef-9855-60b0d885e2c5" providerId="ADAL" clId="{E8A4787A-DE08-4EC6-A464-33308F3E22B1}" dt="2023-07-11T05:33:52.374" v="485" actId="47"/>
        <pc:sldMkLst>
          <pc:docMk/>
          <pc:sldMk cId="1655106196" sldId="677"/>
        </pc:sldMkLst>
      </pc:sldChg>
      <pc:sldChg chg="del">
        <pc:chgData name="Nguyen Truong Son" userId="f4103d64-4818-40ef-9855-60b0d885e2c5" providerId="ADAL" clId="{E8A4787A-DE08-4EC6-A464-33308F3E22B1}" dt="2023-07-11T05:33:52.902" v="486" actId="47"/>
        <pc:sldMkLst>
          <pc:docMk/>
          <pc:sldMk cId="1777274633" sldId="678"/>
        </pc:sldMkLst>
      </pc:sldChg>
      <pc:sldChg chg="del">
        <pc:chgData name="Nguyen Truong Son" userId="f4103d64-4818-40ef-9855-60b0d885e2c5" providerId="ADAL" clId="{E8A4787A-DE08-4EC6-A464-33308F3E22B1}" dt="2023-07-11T05:33:54.653" v="488" actId="47"/>
        <pc:sldMkLst>
          <pc:docMk/>
          <pc:sldMk cId="3347387212" sldId="679"/>
        </pc:sldMkLst>
      </pc:sldChg>
      <pc:sldChg chg="del">
        <pc:chgData name="Nguyen Truong Son" userId="f4103d64-4818-40ef-9855-60b0d885e2c5" providerId="ADAL" clId="{E8A4787A-DE08-4EC6-A464-33308F3E22B1}" dt="2023-07-11T05:33:55.634" v="489" actId="47"/>
        <pc:sldMkLst>
          <pc:docMk/>
          <pc:sldMk cId="81684362" sldId="680"/>
        </pc:sldMkLst>
      </pc:sldChg>
      <pc:sldChg chg="del">
        <pc:chgData name="Nguyen Truong Son" userId="f4103d64-4818-40ef-9855-60b0d885e2c5" providerId="ADAL" clId="{E8A4787A-DE08-4EC6-A464-33308F3E22B1}" dt="2023-07-11T05:33:56.218" v="490" actId="47"/>
        <pc:sldMkLst>
          <pc:docMk/>
          <pc:sldMk cId="2374175017" sldId="681"/>
        </pc:sldMkLst>
      </pc:sldChg>
      <pc:sldChg chg="del">
        <pc:chgData name="Nguyen Truong Son" userId="f4103d64-4818-40ef-9855-60b0d885e2c5" providerId="ADAL" clId="{E8A4787A-DE08-4EC6-A464-33308F3E22B1}" dt="2023-07-11T05:33:58.232" v="491" actId="47"/>
        <pc:sldMkLst>
          <pc:docMk/>
          <pc:sldMk cId="1946129487" sldId="682"/>
        </pc:sldMkLst>
      </pc:sldChg>
      <pc:sldChg chg="del">
        <pc:chgData name="Nguyen Truong Son" userId="f4103d64-4818-40ef-9855-60b0d885e2c5" providerId="ADAL" clId="{E8A4787A-DE08-4EC6-A464-33308F3E22B1}" dt="2023-07-11T05:33:59.466" v="492" actId="47"/>
        <pc:sldMkLst>
          <pc:docMk/>
          <pc:sldMk cId="7093605" sldId="683"/>
        </pc:sldMkLst>
      </pc:sldChg>
      <pc:sldChg chg="del">
        <pc:chgData name="Nguyen Truong Son" userId="f4103d64-4818-40ef-9855-60b0d885e2c5" providerId="ADAL" clId="{E8A4787A-DE08-4EC6-A464-33308F3E22B1}" dt="2023-07-11T05:34:00.654" v="493" actId="47"/>
        <pc:sldMkLst>
          <pc:docMk/>
          <pc:sldMk cId="1685874172" sldId="684"/>
        </pc:sldMkLst>
      </pc:sldChg>
      <pc:sldChg chg="del">
        <pc:chgData name="Nguyen Truong Son" userId="f4103d64-4818-40ef-9855-60b0d885e2c5" providerId="ADAL" clId="{E8A4787A-DE08-4EC6-A464-33308F3E22B1}" dt="2023-07-11T05:34:01.511" v="494" actId="47"/>
        <pc:sldMkLst>
          <pc:docMk/>
          <pc:sldMk cId="833262880" sldId="685"/>
        </pc:sldMkLst>
      </pc:sldChg>
      <pc:sldChg chg="del">
        <pc:chgData name="Nguyen Truong Son" userId="f4103d64-4818-40ef-9855-60b0d885e2c5" providerId="ADAL" clId="{E8A4787A-DE08-4EC6-A464-33308F3E22B1}" dt="2023-07-11T05:34:02.666" v="495" actId="47"/>
        <pc:sldMkLst>
          <pc:docMk/>
          <pc:sldMk cId="2081425727" sldId="686"/>
        </pc:sldMkLst>
      </pc:sldChg>
      <pc:sldChg chg="del">
        <pc:chgData name="Nguyen Truong Son" userId="f4103d64-4818-40ef-9855-60b0d885e2c5" providerId="ADAL" clId="{E8A4787A-DE08-4EC6-A464-33308F3E22B1}" dt="2023-07-11T05:34:04.125" v="497" actId="47"/>
        <pc:sldMkLst>
          <pc:docMk/>
          <pc:sldMk cId="158153845" sldId="687"/>
        </pc:sldMkLst>
      </pc:sldChg>
      <pc:sldChg chg="del">
        <pc:chgData name="Nguyen Truong Son" userId="f4103d64-4818-40ef-9855-60b0d885e2c5" providerId="ADAL" clId="{E8A4787A-DE08-4EC6-A464-33308F3E22B1}" dt="2023-07-11T05:34:03.378" v="496" actId="47"/>
        <pc:sldMkLst>
          <pc:docMk/>
          <pc:sldMk cId="588716004" sldId="688"/>
        </pc:sldMkLst>
      </pc:sldChg>
      <pc:sldChg chg="del">
        <pc:chgData name="Nguyen Truong Son" userId="f4103d64-4818-40ef-9855-60b0d885e2c5" providerId="ADAL" clId="{E8A4787A-DE08-4EC6-A464-33308F3E22B1}" dt="2023-07-11T05:34:04.781" v="498" actId="47"/>
        <pc:sldMkLst>
          <pc:docMk/>
          <pc:sldMk cId="593334588" sldId="689"/>
        </pc:sldMkLst>
      </pc:sldChg>
      <pc:sldChg chg="del">
        <pc:chgData name="Nguyen Truong Son" userId="f4103d64-4818-40ef-9855-60b0d885e2c5" providerId="ADAL" clId="{E8A4787A-DE08-4EC6-A464-33308F3E22B1}" dt="2023-07-11T05:34:06.319" v="499" actId="47"/>
        <pc:sldMkLst>
          <pc:docMk/>
          <pc:sldMk cId="603503206" sldId="690"/>
        </pc:sldMkLst>
      </pc:sldChg>
      <pc:sldChg chg="modSp mod">
        <pc:chgData name="Nguyen Truong Son" userId="f4103d64-4818-40ef-9855-60b0d885e2c5" providerId="ADAL" clId="{E8A4787A-DE08-4EC6-A464-33308F3E22B1}" dt="2023-07-11T06:20:12.597" v="905" actId="207"/>
        <pc:sldMkLst>
          <pc:docMk/>
          <pc:sldMk cId="1763916354" sldId="691"/>
        </pc:sldMkLst>
        <pc:spChg chg="mod">
          <ac:chgData name="Nguyen Truong Son" userId="f4103d64-4818-40ef-9855-60b0d885e2c5" providerId="ADAL" clId="{E8A4787A-DE08-4EC6-A464-33308F3E22B1}" dt="2023-07-11T06:20:12.597" v="905" actId="207"/>
          <ac:spMkLst>
            <pc:docMk/>
            <pc:sldMk cId="1763916354" sldId="691"/>
            <ac:spMk id="3" creationId="{898F3133-3A07-7665-3324-FA46F9FCBC3D}"/>
          </ac:spMkLst>
        </pc:spChg>
      </pc:sldChg>
      <pc:sldChg chg="modSp mod">
        <pc:chgData name="Nguyen Truong Son" userId="f4103d64-4818-40ef-9855-60b0d885e2c5" providerId="ADAL" clId="{E8A4787A-DE08-4EC6-A464-33308F3E22B1}" dt="2023-07-11T06:17:36.255" v="903" actId="1076"/>
        <pc:sldMkLst>
          <pc:docMk/>
          <pc:sldMk cId="438290458" sldId="695"/>
        </pc:sldMkLst>
        <pc:spChg chg="mod">
          <ac:chgData name="Nguyen Truong Son" userId="f4103d64-4818-40ef-9855-60b0d885e2c5" providerId="ADAL" clId="{E8A4787A-DE08-4EC6-A464-33308F3E22B1}" dt="2023-07-11T06:17:36.255" v="903" actId="1076"/>
          <ac:spMkLst>
            <pc:docMk/>
            <pc:sldMk cId="438290458" sldId="695"/>
            <ac:spMk id="7" creationId="{F77AA14A-6F5F-AAF0-F6EE-0833A36ADD5E}"/>
          </ac:spMkLst>
        </pc:spChg>
      </pc:sldChg>
      <pc:sldChg chg="addSp delSp modSp new mod">
        <pc:chgData name="Nguyen Truong Son" userId="f4103d64-4818-40ef-9855-60b0d885e2c5" providerId="ADAL" clId="{E8A4787A-DE08-4EC6-A464-33308F3E22B1}" dt="2023-07-11T05:39:16.807" v="523" actId="1076"/>
        <pc:sldMkLst>
          <pc:docMk/>
          <pc:sldMk cId="2857583713" sldId="696"/>
        </pc:sldMkLst>
        <pc:spChg chg="mod">
          <ac:chgData name="Nguyen Truong Son" userId="f4103d64-4818-40ef-9855-60b0d885e2c5" providerId="ADAL" clId="{E8A4787A-DE08-4EC6-A464-33308F3E22B1}" dt="2023-07-11T05:35:32.063" v="503"/>
          <ac:spMkLst>
            <pc:docMk/>
            <pc:sldMk cId="2857583713" sldId="696"/>
            <ac:spMk id="2" creationId="{907410EF-F4EE-B71B-24C1-69CD3351AFD4}"/>
          </ac:spMkLst>
        </pc:spChg>
        <pc:spChg chg="del">
          <ac:chgData name="Nguyen Truong Son" userId="f4103d64-4818-40ef-9855-60b0d885e2c5" providerId="ADAL" clId="{E8A4787A-DE08-4EC6-A464-33308F3E22B1}" dt="2023-07-11T05:35:43.783" v="504" actId="478"/>
          <ac:spMkLst>
            <pc:docMk/>
            <pc:sldMk cId="2857583713" sldId="696"/>
            <ac:spMk id="3" creationId="{0780853E-D2DE-A44F-56D6-ECCD16F366E0}"/>
          </ac:spMkLst>
        </pc:spChg>
        <pc:spChg chg="add mod">
          <ac:chgData name="Nguyen Truong Son" userId="f4103d64-4818-40ef-9855-60b0d885e2c5" providerId="ADAL" clId="{E8A4787A-DE08-4EC6-A464-33308F3E22B1}" dt="2023-07-11T05:39:16.807" v="523" actId="1076"/>
          <ac:spMkLst>
            <pc:docMk/>
            <pc:sldMk cId="2857583713" sldId="696"/>
            <ac:spMk id="6" creationId="{FA26F163-0430-BFBB-4ECA-A2A9C8EC7E36}"/>
          </ac:spMkLst>
        </pc:spChg>
        <pc:picChg chg="add mod">
          <ac:chgData name="Nguyen Truong Son" userId="f4103d64-4818-40ef-9855-60b0d885e2c5" providerId="ADAL" clId="{E8A4787A-DE08-4EC6-A464-33308F3E22B1}" dt="2023-07-11T05:35:59.490" v="509" actId="1076"/>
          <ac:picMkLst>
            <pc:docMk/>
            <pc:sldMk cId="2857583713" sldId="696"/>
            <ac:picMk id="1026" creationId="{847405A3-3005-60A0-B488-8DC91DB64983}"/>
          </ac:picMkLst>
        </pc:picChg>
        <pc:picChg chg="add mod">
          <ac:chgData name="Nguyen Truong Son" userId="f4103d64-4818-40ef-9855-60b0d885e2c5" providerId="ADAL" clId="{E8A4787A-DE08-4EC6-A464-33308F3E22B1}" dt="2023-07-11T05:37:02.161" v="513" actId="1076"/>
          <ac:picMkLst>
            <pc:docMk/>
            <pc:sldMk cId="2857583713" sldId="696"/>
            <ac:picMk id="1028" creationId="{BA9A0463-BA2B-F0DD-71D6-C833B5DCADC1}"/>
          </ac:picMkLst>
        </pc:picChg>
      </pc:sldChg>
      <pc:sldChg chg="addSp delSp modSp add mod">
        <pc:chgData name="Nguyen Truong Son" userId="f4103d64-4818-40ef-9855-60b0d885e2c5" providerId="ADAL" clId="{E8A4787A-DE08-4EC6-A464-33308F3E22B1}" dt="2023-07-11T05:40:33.659" v="607" actId="1076"/>
        <pc:sldMkLst>
          <pc:docMk/>
          <pc:sldMk cId="853995735" sldId="697"/>
        </pc:sldMkLst>
        <pc:spChg chg="mod">
          <ac:chgData name="Nguyen Truong Son" userId="f4103d64-4818-40ef-9855-60b0d885e2c5" providerId="ADAL" clId="{E8A4787A-DE08-4EC6-A464-33308F3E22B1}" dt="2023-07-11T05:40:04.675" v="603" actId="1076"/>
          <ac:spMkLst>
            <pc:docMk/>
            <pc:sldMk cId="853995735" sldId="697"/>
            <ac:spMk id="6" creationId="{FA26F163-0430-BFBB-4ECA-A2A9C8EC7E36}"/>
          </ac:spMkLst>
        </pc:spChg>
        <pc:picChg chg="add mod">
          <ac:chgData name="Nguyen Truong Son" userId="f4103d64-4818-40ef-9855-60b0d885e2c5" providerId="ADAL" clId="{E8A4787A-DE08-4EC6-A464-33308F3E22B1}" dt="2023-07-11T05:40:33.659" v="607" actId="1076"/>
          <ac:picMkLst>
            <pc:docMk/>
            <pc:sldMk cId="853995735" sldId="697"/>
            <ac:picMk id="3" creationId="{B1373457-8905-9F8E-07D9-FF119AF31301}"/>
          </ac:picMkLst>
        </pc:picChg>
        <pc:picChg chg="del">
          <ac:chgData name="Nguyen Truong Son" userId="f4103d64-4818-40ef-9855-60b0d885e2c5" providerId="ADAL" clId="{E8A4787A-DE08-4EC6-A464-33308F3E22B1}" dt="2023-07-11T05:39:43.941" v="525" actId="478"/>
          <ac:picMkLst>
            <pc:docMk/>
            <pc:sldMk cId="853995735" sldId="697"/>
            <ac:picMk id="1026" creationId="{847405A3-3005-60A0-B488-8DC91DB64983}"/>
          </ac:picMkLst>
        </pc:picChg>
        <pc:picChg chg="del">
          <ac:chgData name="Nguyen Truong Son" userId="f4103d64-4818-40ef-9855-60b0d885e2c5" providerId="ADAL" clId="{E8A4787A-DE08-4EC6-A464-33308F3E22B1}" dt="2023-07-11T05:39:44.659" v="526" actId="478"/>
          <ac:picMkLst>
            <pc:docMk/>
            <pc:sldMk cId="853995735" sldId="697"/>
            <ac:picMk id="1028" creationId="{BA9A0463-BA2B-F0DD-71D6-C833B5DCADC1}"/>
          </ac:picMkLst>
        </pc:picChg>
      </pc:sldChg>
      <pc:sldChg chg="addSp delSp modSp add mod">
        <pc:chgData name="Nguyen Truong Son" userId="f4103d64-4818-40ef-9855-60b0d885e2c5" providerId="ADAL" clId="{E8A4787A-DE08-4EC6-A464-33308F3E22B1}" dt="2023-07-11T05:57:53.793" v="756" actId="1076"/>
        <pc:sldMkLst>
          <pc:docMk/>
          <pc:sldMk cId="2251768881" sldId="698"/>
        </pc:sldMkLst>
        <pc:spChg chg="mod">
          <ac:chgData name="Nguyen Truong Son" userId="f4103d64-4818-40ef-9855-60b0d885e2c5" providerId="ADAL" clId="{E8A4787A-DE08-4EC6-A464-33308F3E22B1}" dt="2023-07-11T05:42:39.172" v="710" actId="115"/>
          <ac:spMkLst>
            <pc:docMk/>
            <pc:sldMk cId="2251768881" sldId="698"/>
            <ac:spMk id="6" creationId="{FA26F163-0430-BFBB-4ECA-A2A9C8EC7E36}"/>
          </ac:spMkLst>
        </pc:spChg>
        <pc:spChg chg="add mod">
          <ac:chgData name="Nguyen Truong Son" userId="f4103d64-4818-40ef-9855-60b0d885e2c5" providerId="ADAL" clId="{E8A4787A-DE08-4EC6-A464-33308F3E22B1}" dt="2023-07-11T05:57:30.487" v="732" actId="1076"/>
          <ac:spMkLst>
            <pc:docMk/>
            <pc:sldMk cId="2251768881" sldId="698"/>
            <ac:spMk id="11" creationId="{C20CD52A-5691-A0DD-28B7-E8F83BD37022}"/>
          </ac:spMkLst>
        </pc:spChg>
        <pc:spChg chg="add mod">
          <ac:chgData name="Nguyen Truong Son" userId="f4103d64-4818-40ef-9855-60b0d885e2c5" providerId="ADAL" clId="{E8A4787A-DE08-4EC6-A464-33308F3E22B1}" dt="2023-07-11T05:57:53.793" v="756" actId="1076"/>
          <ac:spMkLst>
            <pc:docMk/>
            <pc:sldMk cId="2251768881" sldId="698"/>
            <ac:spMk id="12" creationId="{5B0BF27E-EDE2-61A9-0EB9-36D2422C65ED}"/>
          </ac:spMkLst>
        </pc:spChg>
        <pc:picChg chg="del">
          <ac:chgData name="Nguyen Truong Son" userId="f4103d64-4818-40ef-9855-60b0d885e2c5" providerId="ADAL" clId="{E8A4787A-DE08-4EC6-A464-33308F3E22B1}" dt="2023-07-11T05:42:44.031" v="711" actId="478"/>
          <ac:picMkLst>
            <pc:docMk/>
            <pc:sldMk cId="2251768881" sldId="698"/>
            <ac:picMk id="3" creationId="{B1373457-8905-9F8E-07D9-FF119AF31301}"/>
          </ac:picMkLst>
        </pc:picChg>
        <pc:picChg chg="add del mod">
          <ac:chgData name="Nguyen Truong Son" userId="f4103d64-4818-40ef-9855-60b0d885e2c5" providerId="ADAL" clId="{E8A4787A-DE08-4EC6-A464-33308F3E22B1}" dt="2023-07-11T05:56:40.121" v="722" actId="478"/>
          <ac:picMkLst>
            <pc:docMk/>
            <pc:sldMk cId="2251768881" sldId="698"/>
            <ac:picMk id="7" creationId="{8C9AB09B-4238-1977-4D60-EF56E1DC914D}"/>
          </ac:picMkLst>
        </pc:picChg>
        <pc:picChg chg="add mod">
          <ac:chgData name="Nguyen Truong Son" userId="f4103d64-4818-40ef-9855-60b0d885e2c5" providerId="ADAL" clId="{E8A4787A-DE08-4EC6-A464-33308F3E22B1}" dt="2023-07-11T05:56:50.684" v="727" actId="1076"/>
          <ac:picMkLst>
            <pc:docMk/>
            <pc:sldMk cId="2251768881" sldId="698"/>
            <ac:picMk id="9" creationId="{990BADEF-7608-CA92-67FE-1F65CD2946C0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14:44.433" v="902" actId="1076"/>
        <pc:sldMkLst>
          <pc:docMk/>
          <pc:sldMk cId="3536390003" sldId="699"/>
        </pc:sldMkLst>
        <pc:spChg chg="mod">
          <ac:chgData name="Nguyen Truong Son" userId="f4103d64-4818-40ef-9855-60b0d885e2c5" providerId="ADAL" clId="{E8A4787A-DE08-4EC6-A464-33308F3E22B1}" dt="2023-07-11T06:08:46.891" v="758"/>
          <ac:spMkLst>
            <pc:docMk/>
            <pc:sldMk cId="3536390003" sldId="699"/>
            <ac:spMk id="2" creationId="{A3F4CBE3-E1C9-0726-02EB-534A3BA8E8BC}"/>
          </ac:spMkLst>
        </pc:spChg>
        <pc:spChg chg="mod">
          <ac:chgData name="Nguyen Truong Son" userId="f4103d64-4818-40ef-9855-60b0d885e2c5" providerId="ADAL" clId="{E8A4787A-DE08-4EC6-A464-33308F3E22B1}" dt="2023-07-11T06:14:42.464" v="901" actId="1076"/>
          <ac:spMkLst>
            <pc:docMk/>
            <pc:sldMk cId="3536390003" sldId="699"/>
            <ac:spMk id="3" creationId="{3A2AABFD-1352-1156-28EA-7E618A505AB8}"/>
          </ac:spMkLst>
        </pc:spChg>
        <pc:picChg chg="add mod">
          <ac:chgData name="Nguyen Truong Son" userId="f4103d64-4818-40ef-9855-60b0d885e2c5" providerId="ADAL" clId="{E8A4787A-DE08-4EC6-A464-33308F3E22B1}" dt="2023-07-11T06:14:44.433" v="902" actId="1076"/>
          <ac:picMkLst>
            <pc:docMk/>
            <pc:sldMk cId="3536390003" sldId="699"/>
            <ac:picMk id="6" creationId="{A0E7C52A-516D-A0FE-0FAB-AC0939710110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22:29.585" v="944" actId="1076"/>
        <pc:sldMkLst>
          <pc:docMk/>
          <pc:sldMk cId="1093277714" sldId="700"/>
        </pc:sldMkLst>
        <pc:spChg chg="mod">
          <ac:chgData name="Nguyen Truong Son" userId="f4103d64-4818-40ef-9855-60b0d885e2c5" providerId="ADAL" clId="{E8A4787A-DE08-4EC6-A464-33308F3E22B1}" dt="2023-07-11T06:20:24.180" v="906"/>
          <ac:spMkLst>
            <pc:docMk/>
            <pc:sldMk cId="1093277714" sldId="700"/>
            <ac:spMk id="2" creationId="{E4B677F3-069D-7C91-BC7E-AEF94ECCCC19}"/>
          </ac:spMkLst>
        </pc:spChg>
        <pc:spChg chg="mod">
          <ac:chgData name="Nguyen Truong Son" userId="f4103d64-4818-40ef-9855-60b0d885e2c5" providerId="ADAL" clId="{E8A4787A-DE08-4EC6-A464-33308F3E22B1}" dt="2023-07-11T06:20:34.630" v="930" actId="1076"/>
          <ac:spMkLst>
            <pc:docMk/>
            <pc:sldMk cId="1093277714" sldId="700"/>
            <ac:spMk id="3" creationId="{96AC47D4-CCC3-1479-5804-01CD05A04BAC}"/>
          </ac:spMkLst>
        </pc:spChg>
        <pc:spChg chg="add mod">
          <ac:chgData name="Nguyen Truong Son" userId="f4103d64-4818-40ef-9855-60b0d885e2c5" providerId="ADAL" clId="{E8A4787A-DE08-4EC6-A464-33308F3E22B1}" dt="2023-07-11T06:22:27.912" v="943" actId="1076"/>
          <ac:spMkLst>
            <pc:docMk/>
            <pc:sldMk cId="1093277714" sldId="700"/>
            <ac:spMk id="6" creationId="{9C99FC88-2C17-7A2C-1A4E-A7B5C07CF0D7}"/>
          </ac:spMkLst>
        </pc:spChg>
        <pc:picChg chg="add mod">
          <ac:chgData name="Nguyen Truong Son" userId="f4103d64-4818-40ef-9855-60b0d885e2c5" providerId="ADAL" clId="{E8A4787A-DE08-4EC6-A464-33308F3E22B1}" dt="2023-07-11T06:22:29.585" v="944" actId="1076"/>
          <ac:picMkLst>
            <pc:docMk/>
            <pc:sldMk cId="1093277714" sldId="700"/>
            <ac:picMk id="7" creationId="{DEB9325F-DC5A-825E-B532-D27634EBF284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29:25.443" v="980" actId="1076"/>
        <pc:sldMkLst>
          <pc:docMk/>
          <pc:sldMk cId="2567504525" sldId="701"/>
        </pc:sldMkLst>
        <pc:spChg chg="mod">
          <ac:chgData name="Nguyen Truong Son" userId="f4103d64-4818-40ef-9855-60b0d885e2c5" providerId="ADAL" clId="{E8A4787A-DE08-4EC6-A464-33308F3E22B1}" dt="2023-07-11T06:26:06.960" v="946"/>
          <ac:spMkLst>
            <pc:docMk/>
            <pc:sldMk cId="2567504525" sldId="701"/>
            <ac:spMk id="2" creationId="{46428309-EFC4-D736-D3D8-21F6E152EB58}"/>
          </ac:spMkLst>
        </pc:spChg>
        <pc:spChg chg="mod">
          <ac:chgData name="Nguyen Truong Son" userId="f4103d64-4818-40ef-9855-60b0d885e2c5" providerId="ADAL" clId="{E8A4787A-DE08-4EC6-A464-33308F3E22B1}" dt="2023-07-11T06:26:27.735" v="975" actId="1076"/>
          <ac:spMkLst>
            <pc:docMk/>
            <pc:sldMk cId="2567504525" sldId="701"/>
            <ac:spMk id="3" creationId="{064B55FA-F14C-E795-D529-D7F27EEC6812}"/>
          </ac:spMkLst>
        </pc:spChg>
        <pc:picChg chg="add mod">
          <ac:chgData name="Nguyen Truong Son" userId="f4103d64-4818-40ef-9855-60b0d885e2c5" providerId="ADAL" clId="{E8A4787A-DE08-4EC6-A464-33308F3E22B1}" dt="2023-07-11T06:29:25.443" v="980" actId="1076"/>
          <ac:picMkLst>
            <pc:docMk/>
            <pc:sldMk cId="2567504525" sldId="701"/>
            <ac:picMk id="6" creationId="{9CA8B755-CAB6-B571-A4C2-9D90B93E10E5}"/>
          </ac:picMkLst>
        </pc:picChg>
      </pc:sldChg>
      <pc:sldChg chg="addSp delSp modSp new mod">
        <pc:chgData name="Nguyen Truong Son" userId="f4103d64-4818-40ef-9855-60b0d885e2c5" providerId="ADAL" clId="{E8A4787A-DE08-4EC6-A464-33308F3E22B1}" dt="2023-07-11T06:37:24.440" v="1209" actId="1076"/>
        <pc:sldMkLst>
          <pc:docMk/>
          <pc:sldMk cId="1116142474" sldId="702"/>
        </pc:sldMkLst>
        <pc:spChg chg="mod">
          <ac:chgData name="Nguyen Truong Son" userId="f4103d64-4818-40ef-9855-60b0d885e2c5" providerId="ADAL" clId="{E8A4787A-DE08-4EC6-A464-33308F3E22B1}" dt="2023-07-11T06:36:37.708" v="1057"/>
          <ac:spMkLst>
            <pc:docMk/>
            <pc:sldMk cId="1116142474" sldId="702"/>
            <ac:spMk id="2" creationId="{1D24F311-BE77-3096-D7CE-B9BA20E30629}"/>
          </ac:spMkLst>
        </pc:spChg>
        <pc:spChg chg="del">
          <ac:chgData name="Nguyen Truong Son" userId="f4103d64-4818-40ef-9855-60b0d885e2c5" providerId="ADAL" clId="{E8A4787A-DE08-4EC6-A464-33308F3E22B1}" dt="2023-07-11T06:36:29.434" v="1054" actId="478"/>
          <ac:spMkLst>
            <pc:docMk/>
            <pc:sldMk cId="1116142474" sldId="702"/>
            <ac:spMk id="3" creationId="{8A149AF9-9C50-CB11-43DE-103E1E739A8D}"/>
          </ac:spMkLst>
        </pc:spChg>
        <pc:spChg chg="add mod">
          <ac:chgData name="Nguyen Truong Son" userId="f4103d64-4818-40ef-9855-60b0d885e2c5" providerId="ADAL" clId="{E8A4787A-DE08-4EC6-A464-33308F3E22B1}" dt="2023-07-11T06:37:21.855" v="1208" actId="14100"/>
          <ac:spMkLst>
            <pc:docMk/>
            <pc:sldMk cId="1116142474" sldId="702"/>
            <ac:spMk id="7" creationId="{E79160F3-5246-87CB-75CB-850E49383D42}"/>
          </ac:spMkLst>
        </pc:spChg>
        <pc:picChg chg="add mod">
          <ac:chgData name="Nguyen Truong Son" userId="f4103d64-4818-40ef-9855-60b0d885e2c5" providerId="ADAL" clId="{E8A4787A-DE08-4EC6-A464-33308F3E22B1}" dt="2023-07-11T06:37:24.440" v="1209" actId="1076"/>
          <ac:picMkLst>
            <pc:docMk/>
            <pc:sldMk cId="1116142474" sldId="702"/>
            <ac:picMk id="6" creationId="{F026361F-96FA-A1BD-D643-DEE29321BC0F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34:16.957" v="1053" actId="1076"/>
        <pc:sldMkLst>
          <pc:docMk/>
          <pc:sldMk cId="3211513595" sldId="703"/>
        </pc:sldMkLst>
        <pc:spChg chg="mod">
          <ac:chgData name="Nguyen Truong Son" userId="f4103d64-4818-40ef-9855-60b0d885e2c5" providerId="ADAL" clId="{E8A4787A-DE08-4EC6-A464-33308F3E22B1}" dt="2023-07-11T06:30:16.780" v="983"/>
          <ac:spMkLst>
            <pc:docMk/>
            <pc:sldMk cId="3211513595" sldId="703"/>
            <ac:spMk id="2" creationId="{29B2D18D-D87D-0049-74C7-C3E9478AFAD3}"/>
          </ac:spMkLst>
        </pc:spChg>
        <pc:spChg chg="mod">
          <ac:chgData name="Nguyen Truong Son" userId="f4103d64-4818-40ef-9855-60b0d885e2c5" providerId="ADAL" clId="{E8A4787A-DE08-4EC6-A464-33308F3E22B1}" dt="2023-07-11T06:30:36.682" v="1040" actId="1076"/>
          <ac:spMkLst>
            <pc:docMk/>
            <pc:sldMk cId="3211513595" sldId="703"/>
            <ac:spMk id="3" creationId="{EF89F003-497C-DA9D-80A8-C6579A656313}"/>
          </ac:spMkLst>
        </pc:spChg>
        <pc:picChg chg="add mod modCrop">
          <ac:chgData name="Nguyen Truong Son" userId="f4103d64-4818-40ef-9855-60b0d885e2c5" providerId="ADAL" clId="{E8A4787A-DE08-4EC6-A464-33308F3E22B1}" dt="2023-07-11T06:34:13.619" v="1052" actId="1076"/>
          <ac:picMkLst>
            <pc:docMk/>
            <pc:sldMk cId="3211513595" sldId="703"/>
            <ac:picMk id="6" creationId="{8BC232E9-51B3-0F2A-C863-096144726D5E}"/>
          </ac:picMkLst>
        </pc:picChg>
        <pc:picChg chg="add mod">
          <ac:chgData name="Nguyen Truong Son" userId="f4103d64-4818-40ef-9855-60b0d885e2c5" providerId="ADAL" clId="{E8A4787A-DE08-4EC6-A464-33308F3E22B1}" dt="2023-07-11T06:34:16.957" v="1053" actId="1076"/>
          <ac:picMkLst>
            <pc:docMk/>
            <pc:sldMk cId="3211513595" sldId="703"/>
            <ac:picMk id="8" creationId="{B8A706D4-ADF5-5A6C-9466-5146943252DE}"/>
          </ac:picMkLst>
        </pc:picChg>
      </pc:sldChg>
      <pc:sldChg chg="addSp modSp new mod">
        <pc:chgData name="Nguyen Truong Son" userId="f4103d64-4818-40ef-9855-60b0d885e2c5" providerId="ADAL" clId="{E8A4787A-DE08-4EC6-A464-33308F3E22B1}" dt="2023-07-11T06:42:07.248" v="1433" actId="20577"/>
        <pc:sldMkLst>
          <pc:docMk/>
          <pc:sldMk cId="3380075240" sldId="704"/>
        </pc:sldMkLst>
        <pc:spChg chg="mod">
          <ac:chgData name="Nguyen Truong Son" userId="f4103d64-4818-40ef-9855-60b0d885e2c5" providerId="ADAL" clId="{E8A4787A-DE08-4EC6-A464-33308F3E22B1}" dt="2023-07-11T06:38:49.055" v="1211"/>
          <ac:spMkLst>
            <pc:docMk/>
            <pc:sldMk cId="3380075240" sldId="704"/>
            <ac:spMk id="2" creationId="{D5B92306-CF27-D201-0D81-B3B5B86087C9}"/>
          </ac:spMkLst>
        </pc:spChg>
        <pc:spChg chg="mod">
          <ac:chgData name="Nguyen Truong Son" userId="f4103d64-4818-40ef-9855-60b0d885e2c5" providerId="ADAL" clId="{E8A4787A-DE08-4EC6-A464-33308F3E22B1}" dt="2023-07-11T06:39:02.542" v="1268" actId="1076"/>
          <ac:spMkLst>
            <pc:docMk/>
            <pc:sldMk cId="3380075240" sldId="704"/>
            <ac:spMk id="3" creationId="{48DC9F19-B4B0-30D2-99DD-EC45E988EAF8}"/>
          </ac:spMkLst>
        </pc:spChg>
        <pc:spChg chg="add mod">
          <ac:chgData name="Nguyen Truong Son" userId="f4103d64-4818-40ef-9855-60b0d885e2c5" providerId="ADAL" clId="{E8A4787A-DE08-4EC6-A464-33308F3E22B1}" dt="2023-07-11T06:40:29.936" v="1360" actId="14100"/>
          <ac:spMkLst>
            <pc:docMk/>
            <pc:sldMk cId="3380075240" sldId="704"/>
            <ac:spMk id="7" creationId="{EBEA00C5-796A-D81D-B5E8-D41492C56459}"/>
          </ac:spMkLst>
        </pc:spChg>
        <pc:spChg chg="add mod">
          <ac:chgData name="Nguyen Truong Son" userId="f4103d64-4818-40ef-9855-60b0d885e2c5" providerId="ADAL" clId="{E8A4787A-DE08-4EC6-A464-33308F3E22B1}" dt="2023-07-11T06:42:07.248" v="1433" actId="20577"/>
          <ac:spMkLst>
            <pc:docMk/>
            <pc:sldMk cId="3380075240" sldId="704"/>
            <ac:spMk id="10" creationId="{86E9D5AE-F6C7-5D71-E893-196E57461370}"/>
          </ac:spMkLst>
        </pc:spChg>
        <pc:picChg chg="add mod">
          <ac:chgData name="Nguyen Truong Son" userId="f4103d64-4818-40ef-9855-60b0d885e2c5" providerId="ADAL" clId="{E8A4787A-DE08-4EC6-A464-33308F3E22B1}" dt="2023-07-11T06:39:22.806" v="1272" actId="1076"/>
          <ac:picMkLst>
            <pc:docMk/>
            <pc:sldMk cId="3380075240" sldId="704"/>
            <ac:picMk id="6" creationId="{7315CF69-DC85-5A9F-E3D9-98548F630D9B}"/>
          </ac:picMkLst>
        </pc:picChg>
        <pc:picChg chg="add mod">
          <ac:chgData name="Nguyen Truong Son" userId="f4103d64-4818-40ef-9855-60b0d885e2c5" providerId="ADAL" clId="{E8A4787A-DE08-4EC6-A464-33308F3E22B1}" dt="2023-07-11T06:41:45.654" v="1365" actId="1076"/>
          <ac:picMkLst>
            <pc:docMk/>
            <pc:sldMk cId="3380075240" sldId="704"/>
            <ac:picMk id="9" creationId="{83E39AB2-B547-BF28-9B49-652B1DE06042}"/>
          </ac:picMkLst>
        </pc:picChg>
      </pc:sldChg>
    </pc:docChg>
  </pc:docChgLst>
  <pc:docChgLst>
    <pc:chgData name="Nguyen Truong Son" userId="f4103d64-4818-40ef-9855-60b0d885e2c5" providerId="ADAL" clId="{395DD6B0-CDAA-41E4-9213-DA19103A5941}"/>
    <pc:docChg chg="undo custSel addSld delSld modSld">
      <pc:chgData name="Nguyen Truong Son" userId="f4103d64-4818-40ef-9855-60b0d885e2c5" providerId="ADAL" clId="{395DD6B0-CDAA-41E4-9213-DA19103A5941}" dt="2023-07-13T15:00:53.429" v="576" actId="1076"/>
      <pc:docMkLst>
        <pc:docMk/>
      </pc:docMkLst>
      <pc:sldChg chg="addSp delSp modSp mod">
        <pc:chgData name="Nguyen Truong Son" userId="f4103d64-4818-40ef-9855-60b0d885e2c5" providerId="ADAL" clId="{395DD6B0-CDAA-41E4-9213-DA19103A5941}" dt="2023-07-13T14:33:32.480" v="11" actId="1076"/>
        <pc:sldMkLst>
          <pc:docMk/>
          <pc:sldMk cId="3224660549" sldId="566"/>
        </pc:sldMkLst>
        <pc:spChg chg="add mod">
          <ac:chgData name="Nguyen Truong Son" userId="f4103d64-4818-40ef-9855-60b0d885e2c5" providerId="ADAL" clId="{395DD6B0-CDAA-41E4-9213-DA19103A5941}" dt="2023-07-13T14:33:32.480" v="11" actId="1076"/>
          <ac:spMkLst>
            <pc:docMk/>
            <pc:sldMk cId="3224660549" sldId="566"/>
            <ac:spMk id="6" creationId="{0CE42162-55F0-CEFE-4049-C6DE3B7562B1}"/>
          </ac:spMkLst>
        </pc:spChg>
        <pc:spChg chg="mod">
          <ac:chgData name="Nguyen Truong Son" userId="f4103d64-4818-40ef-9855-60b0d885e2c5" providerId="ADAL" clId="{395DD6B0-CDAA-41E4-9213-DA19103A5941}" dt="2023-07-13T14:32:08.306" v="1" actId="20577"/>
          <ac:spMkLst>
            <pc:docMk/>
            <pc:sldMk cId="3224660549" sldId="566"/>
            <ac:spMk id="30" creationId="{62A41033-D971-499B-B5E0-57B092DDB18E}"/>
          </ac:spMkLst>
        </pc:spChg>
        <pc:picChg chg="del">
          <ac:chgData name="Nguyen Truong Son" userId="f4103d64-4818-40ef-9855-60b0d885e2c5" providerId="ADAL" clId="{395DD6B0-CDAA-41E4-9213-DA19103A5941}" dt="2023-07-13T14:32:10.588" v="2" actId="478"/>
          <ac:picMkLst>
            <pc:docMk/>
            <pc:sldMk cId="3224660549" sldId="566"/>
            <ac:picMk id="2" creationId="{80E2F0C1-D48A-E621-3D64-EAC91DFBB886}"/>
          </ac:picMkLst>
        </pc:picChg>
        <pc:picChg chg="add mod">
          <ac:chgData name="Nguyen Truong Son" userId="f4103d64-4818-40ef-9855-60b0d885e2c5" providerId="ADAL" clId="{395DD6B0-CDAA-41E4-9213-DA19103A5941}" dt="2023-07-13T14:33:16.703" v="9" actId="1076"/>
          <ac:picMkLst>
            <pc:docMk/>
            <pc:sldMk cId="3224660549" sldId="566"/>
            <ac:picMk id="3" creationId="{2D1B9704-5370-6651-8C62-75654E5A2352}"/>
          </ac:picMkLst>
        </pc:picChg>
        <pc:picChg chg="add mod">
          <ac:chgData name="Nguyen Truong Son" userId="f4103d64-4818-40ef-9855-60b0d885e2c5" providerId="ADAL" clId="{395DD6B0-CDAA-41E4-9213-DA19103A5941}" dt="2023-07-13T14:33:09.069" v="7" actId="27614"/>
          <ac:picMkLst>
            <pc:docMk/>
            <pc:sldMk cId="3224660549" sldId="566"/>
            <ac:picMk id="5" creationId="{C8122926-BA28-CBDD-81A1-D8BF0C18986C}"/>
          </ac:picMkLst>
        </pc:picChg>
      </pc:sldChg>
      <pc:sldChg chg="modSp mod">
        <pc:chgData name="Nguyen Truong Son" userId="f4103d64-4818-40ef-9855-60b0d885e2c5" providerId="ADAL" clId="{395DD6B0-CDAA-41E4-9213-DA19103A5941}" dt="2023-07-13T14:48:03.634" v="377" actId="20577"/>
        <pc:sldMkLst>
          <pc:docMk/>
          <pc:sldMk cId="1872128081" sldId="583"/>
        </pc:sldMkLst>
        <pc:spChg chg="mod">
          <ac:chgData name="Nguyen Truong Son" userId="f4103d64-4818-40ef-9855-60b0d885e2c5" providerId="ADAL" clId="{395DD6B0-CDAA-41E4-9213-DA19103A5941}" dt="2023-07-13T14:48:03.634" v="377" actId="20577"/>
          <ac:spMkLst>
            <pc:docMk/>
            <pc:sldMk cId="1872128081" sldId="583"/>
            <ac:spMk id="4" creationId="{F987E563-A729-518E-5C0D-705948FD88C1}"/>
          </ac:spMkLst>
        </pc:spChg>
      </pc:sldChg>
      <pc:sldChg chg="addSp delSp modSp mod">
        <pc:chgData name="Nguyen Truong Son" userId="f4103d64-4818-40ef-9855-60b0d885e2c5" providerId="ADAL" clId="{395DD6B0-CDAA-41E4-9213-DA19103A5941}" dt="2023-07-13T14:38:49.294" v="163" actId="1076"/>
        <pc:sldMkLst>
          <pc:docMk/>
          <pc:sldMk cId="1885083562" sldId="619"/>
        </pc:sldMkLst>
        <pc:spChg chg="mod">
          <ac:chgData name="Nguyen Truong Son" userId="f4103d64-4818-40ef-9855-60b0d885e2c5" providerId="ADAL" clId="{395DD6B0-CDAA-41E4-9213-DA19103A5941}" dt="2023-07-13T14:36:46.213" v="85" actId="20577"/>
          <ac:spMkLst>
            <pc:docMk/>
            <pc:sldMk cId="1885083562" sldId="619"/>
            <ac:spMk id="2" creationId="{E99C4262-BCD0-EBAE-95AB-8E7D96DE3CC9}"/>
          </ac:spMkLst>
        </pc:spChg>
        <pc:spChg chg="del">
          <ac:chgData name="Nguyen Truong Son" userId="f4103d64-4818-40ef-9855-60b0d885e2c5" providerId="ADAL" clId="{395DD6B0-CDAA-41E4-9213-DA19103A5941}" dt="2023-07-13T14:36:49.105" v="86" actId="478"/>
          <ac:spMkLst>
            <pc:docMk/>
            <pc:sldMk cId="1885083562" sldId="619"/>
            <ac:spMk id="9" creationId="{09988E0E-AA40-E24E-4821-C98405119161}"/>
          </ac:spMkLst>
        </pc:spChg>
        <pc:spChg chg="add mod">
          <ac:chgData name="Nguyen Truong Son" userId="f4103d64-4818-40ef-9855-60b0d885e2c5" providerId="ADAL" clId="{395DD6B0-CDAA-41E4-9213-DA19103A5941}" dt="2023-07-13T14:38:49.294" v="163" actId="1076"/>
          <ac:spMkLst>
            <pc:docMk/>
            <pc:sldMk cId="1885083562" sldId="619"/>
            <ac:spMk id="10" creationId="{0017F8BD-B092-7EBF-0F2C-74C763DF1B88}"/>
          </ac:spMkLst>
        </pc:spChg>
        <pc:picChg chg="del">
          <ac:chgData name="Nguyen Truong Son" userId="f4103d64-4818-40ef-9855-60b0d885e2c5" providerId="ADAL" clId="{395DD6B0-CDAA-41E4-9213-DA19103A5941}" dt="2023-07-13T14:36:49.659" v="87" actId="478"/>
          <ac:picMkLst>
            <pc:docMk/>
            <pc:sldMk cId="1885083562" sldId="619"/>
            <ac:picMk id="3" creationId="{F3BD4B01-E5B8-330B-7F29-ACDEACD3C8D8}"/>
          </ac:picMkLst>
        </pc:picChg>
        <pc:picChg chg="add del mod">
          <ac:chgData name="Nguyen Truong Son" userId="f4103d64-4818-40ef-9855-60b0d885e2c5" providerId="ADAL" clId="{395DD6B0-CDAA-41E4-9213-DA19103A5941}" dt="2023-07-13T14:37:32.682" v="92" actId="478"/>
          <ac:picMkLst>
            <pc:docMk/>
            <pc:sldMk cId="1885083562" sldId="619"/>
            <ac:picMk id="6" creationId="{69D93B74-D194-B4FA-702C-ABC6CD5A7C1B}"/>
          </ac:picMkLst>
        </pc:picChg>
        <pc:picChg chg="add mod">
          <ac:chgData name="Nguyen Truong Son" userId="f4103d64-4818-40ef-9855-60b0d885e2c5" providerId="ADAL" clId="{395DD6B0-CDAA-41E4-9213-DA19103A5941}" dt="2023-07-13T14:38:26.064" v="103" actId="1076"/>
          <ac:picMkLst>
            <pc:docMk/>
            <pc:sldMk cId="1885083562" sldId="619"/>
            <ac:picMk id="8" creationId="{25F8F4E9-368C-16CB-32E3-84DB5E90816C}"/>
          </ac:picMkLst>
        </pc:picChg>
      </pc:sldChg>
      <pc:sldChg chg="del">
        <pc:chgData name="Nguyen Truong Son" userId="f4103d64-4818-40ef-9855-60b0d885e2c5" providerId="ADAL" clId="{395DD6B0-CDAA-41E4-9213-DA19103A5941}" dt="2023-07-13T14:52:56.661" v="454" actId="47"/>
        <pc:sldMkLst>
          <pc:docMk/>
          <pc:sldMk cId="1763916354" sldId="691"/>
        </pc:sldMkLst>
      </pc:sldChg>
      <pc:sldChg chg="del">
        <pc:chgData name="Nguyen Truong Son" userId="f4103d64-4818-40ef-9855-60b0d885e2c5" providerId="ADAL" clId="{395DD6B0-CDAA-41E4-9213-DA19103A5941}" dt="2023-07-13T14:52:57.422" v="456" actId="47"/>
        <pc:sldMkLst>
          <pc:docMk/>
          <pc:sldMk cId="1889172544" sldId="692"/>
        </pc:sldMkLst>
      </pc:sldChg>
      <pc:sldChg chg="del">
        <pc:chgData name="Nguyen Truong Son" userId="f4103d64-4818-40ef-9855-60b0d885e2c5" providerId="ADAL" clId="{395DD6B0-CDAA-41E4-9213-DA19103A5941}" dt="2023-07-13T14:52:58.227" v="458" actId="47"/>
        <pc:sldMkLst>
          <pc:docMk/>
          <pc:sldMk cId="1706288903" sldId="693"/>
        </pc:sldMkLst>
      </pc:sldChg>
      <pc:sldChg chg="del">
        <pc:chgData name="Nguyen Truong Son" userId="f4103d64-4818-40ef-9855-60b0d885e2c5" providerId="ADAL" clId="{395DD6B0-CDAA-41E4-9213-DA19103A5941}" dt="2023-07-13T14:52:58.719" v="459" actId="47"/>
        <pc:sldMkLst>
          <pc:docMk/>
          <pc:sldMk cId="1303101699" sldId="694"/>
        </pc:sldMkLst>
      </pc:sldChg>
      <pc:sldChg chg="del">
        <pc:chgData name="Nguyen Truong Son" userId="f4103d64-4818-40ef-9855-60b0d885e2c5" providerId="ADAL" clId="{395DD6B0-CDAA-41E4-9213-DA19103A5941}" dt="2023-07-13T14:52:59.164" v="460" actId="47"/>
        <pc:sldMkLst>
          <pc:docMk/>
          <pc:sldMk cId="438290458" sldId="695"/>
        </pc:sldMkLst>
      </pc:sldChg>
      <pc:sldChg chg="addSp delSp modSp mod">
        <pc:chgData name="Nguyen Truong Son" userId="f4103d64-4818-40ef-9855-60b0d885e2c5" providerId="ADAL" clId="{395DD6B0-CDAA-41E4-9213-DA19103A5941}" dt="2023-07-13T14:52:41.418" v="449" actId="1076"/>
        <pc:sldMkLst>
          <pc:docMk/>
          <pc:sldMk cId="2857583713" sldId="696"/>
        </pc:sldMkLst>
        <pc:spChg chg="mod">
          <ac:chgData name="Nguyen Truong Son" userId="f4103d64-4818-40ef-9855-60b0d885e2c5" providerId="ADAL" clId="{395DD6B0-CDAA-41E4-9213-DA19103A5941}" dt="2023-07-13T14:48:28.756" v="404" actId="20577"/>
          <ac:spMkLst>
            <pc:docMk/>
            <pc:sldMk cId="2857583713" sldId="696"/>
            <ac:spMk id="2" creationId="{907410EF-F4EE-B71B-24C1-69CD3351AFD4}"/>
          </ac:spMkLst>
        </pc:spChg>
        <pc:spChg chg="del">
          <ac:chgData name="Nguyen Truong Son" userId="f4103d64-4818-40ef-9855-60b0d885e2c5" providerId="ADAL" clId="{395DD6B0-CDAA-41E4-9213-DA19103A5941}" dt="2023-07-13T14:49:05.733" v="407" actId="478"/>
          <ac:spMkLst>
            <pc:docMk/>
            <pc:sldMk cId="2857583713" sldId="696"/>
            <ac:spMk id="6" creationId="{FA26F163-0430-BFBB-4ECA-A2A9C8EC7E36}"/>
          </ac:spMkLst>
        </pc:spChg>
        <pc:picChg chg="add mod modCrop">
          <ac:chgData name="Nguyen Truong Son" userId="f4103d64-4818-40ef-9855-60b0d885e2c5" providerId="ADAL" clId="{395DD6B0-CDAA-41E4-9213-DA19103A5941}" dt="2023-07-13T14:52:34.577" v="446" actId="1076"/>
          <ac:picMkLst>
            <pc:docMk/>
            <pc:sldMk cId="2857583713" sldId="696"/>
            <ac:picMk id="5" creationId="{411A0BDC-1436-3C35-377A-9DC450996D31}"/>
          </ac:picMkLst>
        </pc:picChg>
        <pc:picChg chg="add mod">
          <ac:chgData name="Nguyen Truong Son" userId="f4103d64-4818-40ef-9855-60b0d885e2c5" providerId="ADAL" clId="{395DD6B0-CDAA-41E4-9213-DA19103A5941}" dt="2023-07-13T14:52:41.418" v="449" actId="1076"/>
          <ac:picMkLst>
            <pc:docMk/>
            <pc:sldMk cId="2857583713" sldId="696"/>
            <ac:picMk id="8" creationId="{F7EA9623-7E6D-17FE-4C6D-2617D9D9CC1F}"/>
          </ac:picMkLst>
        </pc:picChg>
        <pc:picChg chg="add mod">
          <ac:chgData name="Nguyen Truong Son" userId="f4103d64-4818-40ef-9855-60b0d885e2c5" providerId="ADAL" clId="{395DD6B0-CDAA-41E4-9213-DA19103A5941}" dt="2023-07-13T14:52:39.839" v="448" actId="1076"/>
          <ac:picMkLst>
            <pc:docMk/>
            <pc:sldMk cId="2857583713" sldId="696"/>
            <ac:picMk id="10" creationId="{F771F55D-3180-8AE1-3203-A87C3AD38FCB}"/>
          </ac:picMkLst>
        </pc:picChg>
        <pc:picChg chg="del">
          <ac:chgData name="Nguyen Truong Son" userId="f4103d64-4818-40ef-9855-60b0d885e2c5" providerId="ADAL" clId="{395DD6B0-CDAA-41E4-9213-DA19103A5941}" dt="2023-07-13T14:48:39.971" v="406" actId="478"/>
          <ac:picMkLst>
            <pc:docMk/>
            <pc:sldMk cId="2857583713" sldId="696"/>
            <ac:picMk id="1026" creationId="{847405A3-3005-60A0-B488-8DC91DB64983}"/>
          </ac:picMkLst>
        </pc:picChg>
        <pc:picChg chg="del">
          <ac:chgData name="Nguyen Truong Son" userId="f4103d64-4818-40ef-9855-60b0d885e2c5" providerId="ADAL" clId="{395DD6B0-CDAA-41E4-9213-DA19103A5941}" dt="2023-07-13T14:48:39.399" v="405" actId="478"/>
          <ac:picMkLst>
            <pc:docMk/>
            <pc:sldMk cId="2857583713" sldId="696"/>
            <ac:picMk id="1028" creationId="{BA9A0463-BA2B-F0DD-71D6-C833B5DCADC1}"/>
          </ac:picMkLst>
        </pc:picChg>
      </pc:sldChg>
      <pc:sldChg chg="del">
        <pc:chgData name="Nguyen Truong Son" userId="f4103d64-4818-40ef-9855-60b0d885e2c5" providerId="ADAL" clId="{395DD6B0-CDAA-41E4-9213-DA19103A5941}" dt="2023-07-13T14:52:55.268" v="451" actId="47"/>
        <pc:sldMkLst>
          <pc:docMk/>
          <pc:sldMk cId="853995735" sldId="697"/>
        </pc:sldMkLst>
      </pc:sldChg>
      <pc:sldChg chg="del">
        <pc:chgData name="Nguyen Truong Son" userId="f4103d64-4818-40ef-9855-60b0d885e2c5" providerId="ADAL" clId="{395DD6B0-CDAA-41E4-9213-DA19103A5941}" dt="2023-07-13T14:52:55.902" v="452" actId="47"/>
        <pc:sldMkLst>
          <pc:docMk/>
          <pc:sldMk cId="2251768881" sldId="698"/>
        </pc:sldMkLst>
      </pc:sldChg>
      <pc:sldChg chg="del">
        <pc:chgData name="Nguyen Truong Son" userId="f4103d64-4818-40ef-9855-60b0d885e2c5" providerId="ADAL" clId="{395DD6B0-CDAA-41E4-9213-DA19103A5941}" dt="2023-07-13T14:52:56.316" v="453" actId="47"/>
        <pc:sldMkLst>
          <pc:docMk/>
          <pc:sldMk cId="3536390003" sldId="699"/>
        </pc:sldMkLst>
      </pc:sldChg>
      <pc:sldChg chg="del">
        <pc:chgData name="Nguyen Truong Son" userId="f4103d64-4818-40ef-9855-60b0d885e2c5" providerId="ADAL" clId="{395DD6B0-CDAA-41E4-9213-DA19103A5941}" dt="2023-07-13T14:52:57.112" v="455" actId="47"/>
        <pc:sldMkLst>
          <pc:docMk/>
          <pc:sldMk cId="1093277714" sldId="700"/>
        </pc:sldMkLst>
      </pc:sldChg>
      <pc:sldChg chg="del">
        <pc:chgData name="Nguyen Truong Son" userId="f4103d64-4818-40ef-9855-60b0d885e2c5" providerId="ADAL" clId="{395DD6B0-CDAA-41E4-9213-DA19103A5941}" dt="2023-07-13T14:52:59.615" v="461" actId="47"/>
        <pc:sldMkLst>
          <pc:docMk/>
          <pc:sldMk cId="2567504525" sldId="701"/>
        </pc:sldMkLst>
      </pc:sldChg>
      <pc:sldChg chg="del">
        <pc:chgData name="Nguyen Truong Son" userId="f4103d64-4818-40ef-9855-60b0d885e2c5" providerId="ADAL" clId="{395DD6B0-CDAA-41E4-9213-DA19103A5941}" dt="2023-07-13T14:53:00.002" v="462" actId="47"/>
        <pc:sldMkLst>
          <pc:docMk/>
          <pc:sldMk cId="1116142474" sldId="702"/>
        </pc:sldMkLst>
      </pc:sldChg>
      <pc:sldChg chg="del">
        <pc:chgData name="Nguyen Truong Son" userId="f4103d64-4818-40ef-9855-60b0d885e2c5" providerId="ADAL" clId="{395DD6B0-CDAA-41E4-9213-DA19103A5941}" dt="2023-07-13T14:52:57.800" v="457" actId="47"/>
        <pc:sldMkLst>
          <pc:docMk/>
          <pc:sldMk cId="3211513595" sldId="703"/>
        </pc:sldMkLst>
      </pc:sldChg>
      <pc:sldChg chg="del">
        <pc:chgData name="Nguyen Truong Son" userId="f4103d64-4818-40ef-9855-60b0d885e2c5" providerId="ADAL" clId="{395DD6B0-CDAA-41E4-9213-DA19103A5941}" dt="2023-07-13T14:53:00.415" v="463" actId="47"/>
        <pc:sldMkLst>
          <pc:docMk/>
          <pc:sldMk cId="3380075240" sldId="704"/>
        </pc:sldMkLst>
      </pc:sldChg>
      <pc:sldChg chg="addSp delSp modSp new mod">
        <pc:chgData name="Nguyen Truong Son" userId="f4103d64-4818-40ef-9855-60b0d885e2c5" providerId="ADAL" clId="{395DD6B0-CDAA-41E4-9213-DA19103A5941}" dt="2023-07-13T14:41:49.217" v="258" actId="20577"/>
        <pc:sldMkLst>
          <pc:docMk/>
          <pc:sldMk cId="2032787505" sldId="705"/>
        </pc:sldMkLst>
        <pc:spChg chg="mod">
          <ac:chgData name="Nguyen Truong Son" userId="f4103d64-4818-40ef-9855-60b0d885e2c5" providerId="ADAL" clId="{395DD6B0-CDAA-41E4-9213-DA19103A5941}" dt="2023-07-13T14:39:02.690" v="167"/>
          <ac:spMkLst>
            <pc:docMk/>
            <pc:sldMk cId="2032787505" sldId="705"/>
            <ac:spMk id="2" creationId="{DB706970-AEA5-3E76-7B2B-8B7477E391DC}"/>
          </ac:spMkLst>
        </pc:spChg>
        <pc:spChg chg="del">
          <ac:chgData name="Nguyen Truong Son" userId="f4103d64-4818-40ef-9855-60b0d885e2c5" providerId="ADAL" clId="{395DD6B0-CDAA-41E4-9213-DA19103A5941}" dt="2023-07-13T14:39:09.990" v="168" actId="478"/>
          <ac:spMkLst>
            <pc:docMk/>
            <pc:sldMk cId="2032787505" sldId="705"/>
            <ac:spMk id="3" creationId="{72941D14-EADD-3075-22D7-0B0FC23DBDEC}"/>
          </ac:spMkLst>
        </pc:spChg>
        <pc:spChg chg="add del">
          <ac:chgData name="Nguyen Truong Son" userId="f4103d64-4818-40ef-9855-60b0d885e2c5" providerId="ADAL" clId="{395DD6B0-CDAA-41E4-9213-DA19103A5941}" dt="2023-07-13T14:39:01.166" v="166" actId="22"/>
          <ac:spMkLst>
            <pc:docMk/>
            <pc:sldMk cId="2032787505" sldId="705"/>
            <ac:spMk id="6" creationId="{986957BE-7BB7-F598-024D-18D8064C83EA}"/>
          </ac:spMkLst>
        </pc:spChg>
        <pc:spChg chg="add mod">
          <ac:chgData name="Nguyen Truong Son" userId="f4103d64-4818-40ef-9855-60b0d885e2c5" providerId="ADAL" clId="{395DD6B0-CDAA-41E4-9213-DA19103A5941}" dt="2023-07-13T14:41:49.217" v="258" actId="20577"/>
          <ac:spMkLst>
            <pc:docMk/>
            <pc:sldMk cId="2032787505" sldId="705"/>
            <ac:spMk id="13" creationId="{B97FA19F-EC58-2D67-C844-EFA43954261E}"/>
          </ac:spMkLst>
        </pc:spChg>
        <pc:picChg chg="add mod">
          <ac:chgData name="Nguyen Truong Son" userId="f4103d64-4818-40ef-9855-60b0d885e2c5" providerId="ADAL" clId="{395DD6B0-CDAA-41E4-9213-DA19103A5941}" dt="2023-07-13T14:41:19.105" v="183" actId="1076"/>
          <ac:picMkLst>
            <pc:docMk/>
            <pc:sldMk cId="2032787505" sldId="705"/>
            <ac:picMk id="8" creationId="{E522ACD0-815A-8A6A-7ED4-BB34BA834170}"/>
          </ac:picMkLst>
        </pc:picChg>
        <pc:picChg chg="add mod">
          <ac:chgData name="Nguyen Truong Son" userId="f4103d64-4818-40ef-9855-60b0d885e2c5" providerId="ADAL" clId="{395DD6B0-CDAA-41E4-9213-DA19103A5941}" dt="2023-07-13T14:41:31.378" v="187" actId="1076"/>
          <ac:picMkLst>
            <pc:docMk/>
            <pc:sldMk cId="2032787505" sldId="705"/>
            <ac:picMk id="10" creationId="{BCCE108D-04ED-76D3-9D00-FC9789AB3DD0}"/>
          </ac:picMkLst>
        </pc:picChg>
        <pc:picChg chg="add mod">
          <ac:chgData name="Nguyen Truong Son" userId="f4103d64-4818-40ef-9855-60b0d885e2c5" providerId="ADAL" clId="{395DD6B0-CDAA-41E4-9213-DA19103A5941}" dt="2023-07-13T14:41:23.883" v="185" actId="1076"/>
          <ac:picMkLst>
            <pc:docMk/>
            <pc:sldMk cId="2032787505" sldId="705"/>
            <ac:picMk id="12" creationId="{F6A4C7FB-B81D-2E34-F900-10B65E5C3121}"/>
          </ac:picMkLst>
        </pc:picChg>
      </pc:sldChg>
      <pc:sldChg chg="addSp modSp new mod">
        <pc:chgData name="Nguyen Truong Son" userId="f4103d64-4818-40ef-9855-60b0d885e2c5" providerId="ADAL" clId="{395DD6B0-CDAA-41E4-9213-DA19103A5941}" dt="2023-07-13T14:47:16.501" v="362" actId="20577"/>
        <pc:sldMkLst>
          <pc:docMk/>
          <pc:sldMk cId="1708413748" sldId="706"/>
        </pc:sldMkLst>
        <pc:spChg chg="mod">
          <ac:chgData name="Nguyen Truong Son" userId="f4103d64-4818-40ef-9855-60b0d885e2c5" providerId="ADAL" clId="{395DD6B0-CDAA-41E4-9213-DA19103A5941}" dt="2023-07-13T14:42:17.833" v="260"/>
          <ac:spMkLst>
            <pc:docMk/>
            <pc:sldMk cId="1708413748" sldId="706"/>
            <ac:spMk id="2" creationId="{59A15F67-D860-EC22-C9D6-F65A9DF02CD9}"/>
          </ac:spMkLst>
        </pc:spChg>
        <pc:spChg chg="mod">
          <ac:chgData name="Nguyen Truong Son" userId="f4103d64-4818-40ef-9855-60b0d885e2c5" providerId="ADAL" clId="{395DD6B0-CDAA-41E4-9213-DA19103A5941}" dt="2023-07-13T14:47:16.501" v="362" actId="20577"/>
          <ac:spMkLst>
            <pc:docMk/>
            <pc:sldMk cId="1708413748" sldId="706"/>
            <ac:spMk id="3" creationId="{7CE7A606-7ADC-298E-B867-833FCCBBC011}"/>
          </ac:spMkLst>
        </pc:spChg>
        <pc:spChg chg="add mod">
          <ac:chgData name="Nguyen Truong Son" userId="f4103d64-4818-40ef-9855-60b0d885e2c5" providerId="ADAL" clId="{395DD6B0-CDAA-41E4-9213-DA19103A5941}" dt="2023-07-13T14:47:05.901" v="351" actId="1076"/>
          <ac:spMkLst>
            <pc:docMk/>
            <pc:sldMk cId="1708413748" sldId="706"/>
            <ac:spMk id="6" creationId="{AA7AAEE7-1054-7425-BEE2-F49E3F39329F}"/>
          </ac:spMkLst>
        </pc:spChg>
      </pc:sldChg>
      <pc:sldChg chg="addSp delSp modSp new mod">
        <pc:chgData name="Nguyen Truong Son" userId="f4103d64-4818-40ef-9855-60b0d885e2c5" providerId="ADAL" clId="{395DD6B0-CDAA-41E4-9213-DA19103A5941}" dt="2023-07-13T14:55:36.460" v="502" actId="1076"/>
        <pc:sldMkLst>
          <pc:docMk/>
          <pc:sldMk cId="3020567426" sldId="707"/>
        </pc:sldMkLst>
        <pc:spChg chg="mod">
          <ac:chgData name="Nguyen Truong Son" userId="f4103d64-4818-40ef-9855-60b0d885e2c5" providerId="ADAL" clId="{395DD6B0-CDAA-41E4-9213-DA19103A5941}" dt="2023-07-13T14:53:08.397" v="484" actId="20577"/>
          <ac:spMkLst>
            <pc:docMk/>
            <pc:sldMk cId="3020567426" sldId="707"/>
            <ac:spMk id="2" creationId="{71B2132D-3920-A54D-9BE2-5AD7F746326A}"/>
          </ac:spMkLst>
        </pc:spChg>
        <pc:spChg chg="del">
          <ac:chgData name="Nguyen Truong Son" userId="f4103d64-4818-40ef-9855-60b0d885e2c5" providerId="ADAL" clId="{395DD6B0-CDAA-41E4-9213-DA19103A5941}" dt="2023-07-13T14:53:10.645" v="485" actId="478"/>
          <ac:spMkLst>
            <pc:docMk/>
            <pc:sldMk cId="3020567426" sldId="707"/>
            <ac:spMk id="3" creationId="{D728885B-4FA9-3D5C-43E4-7B5AE181F59E}"/>
          </ac:spMkLst>
        </pc:spChg>
        <pc:picChg chg="add del">
          <ac:chgData name="Nguyen Truong Son" userId="f4103d64-4818-40ef-9855-60b0d885e2c5" providerId="ADAL" clId="{395DD6B0-CDAA-41E4-9213-DA19103A5941}" dt="2023-07-13T14:53:46.882" v="487" actId="478"/>
          <ac:picMkLst>
            <pc:docMk/>
            <pc:sldMk cId="3020567426" sldId="707"/>
            <ac:picMk id="6" creationId="{F030DD48-D160-6F8A-8EBC-7E6F0649ADAE}"/>
          </ac:picMkLst>
        </pc:picChg>
        <pc:picChg chg="add mod">
          <ac:chgData name="Nguyen Truong Son" userId="f4103d64-4818-40ef-9855-60b0d885e2c5" providerId="ADAL" clId="{395DD6B0-CDAA-41E4-9213-DA19103A5941}" dt="2023-07-13T14:55:01.631" v="498" actId="1076"/>
          <ac:picMkLst>
            <pc:docMk/>
            <pc:sldMk cId="3020567426" sldId="707"/>
            <ac:picMk id="8" creationId="{973E757C-EC9E-F656-3ECE-247D584BE24F}"/>
          </ac:picMkLst>
        </pc:picChg>
        <pc:picChg chg="add mod">
          <ac:chgData name="Nguyen Truong Son" userId="f4103d64-4818-40ef-9855-60b0d885e2c5" providerId="ADAL" clId="{395DD6B0-CDAA-41E4-9213-DA19103A5941}" dt="2023-07-13T14:54:59.592" v="497" actId="1076"/>
          <ac:picMkLst>
            <pc:docMk/>
            <pc:sldMk cId="3020567426" sldId="707"/>
            <ac:picMk id="10" creationId="{6FC1D9F1-CAE1-6622-563B-462E15664A8C}"/>
          </ac:picMkLst>
        </pc:picChg>
        <pc:picChg chg="add mod">
          <ac:chgData name="Nguyen Truong Son" userId="f4103d64-4818-40ef-9855-60b0d885e2c5" providerId="ADAL" clId="{395DD6B0-CDAA-41E4-9213-DA19103A5941}" dt="2023-07-13T14:55:36.460" v="502" actId="1076"/>
          <ac:picMkLst>
            <pc:docMk/>
            <pc:sldMk cId="3020567426" sldId="707"/>
            <ac:picMk id="12" creationId="{D5C39571-4D9F-254A-7A6C-65C4215DAB9C}"/>
          </ac:picMkLst>
        </pc:picChg>
      </pc:sldChg>
      <pc:sldChg chg="addSp delSp modSp new mod">
        <pc:chgData name="Nguyen Truong Son" userId="f4103d64-4818-40ef-9855-60b0d885e2c5" providerId="ADAL" clId="{395DD6B0-CDAA-41E4-9213-DA19103A5941}" dt="2023-07-13T14:56:05.224" v="528" actId="20577"/>
        <pc:sldMkLst>
          <pc:docMk/>
          <pc:sldMk cId="1351000507" sldId="708"/>
        </pc:sldMkLst>
        <pc:spChg chg="mod">
          <ac:chgData name="Nguyen Truong Son" userId="f4103d64-4818-40ef-9855-60b0d885e2c5" providerId="ADAL" clId="{395DD6B0-CDAA-41E4-9213-DA19103A5941}" dt="2023-07-13T14:56:05.224" v="528" actId="20577"/>
          <ac:spMkLst>
            <pc:docMk/>
            <pc:sldMk cId="1351000507" sldId="708"/>
            <ac:spMk id="2" creationId="{4266DA5D-F3B2-CD0E-3844-84F2D88071A9}"/>
          </ac:spMkLst>
        </pc:spChg>
        <pc:spChg chg="del">
          <ac:chgData name="Nguyen Truong Son" userId="f4103d64-4818-40ef-9855-60b0d885e2c5" providerId="ADAL" clId="{395DD6B0-CDAA-41E4-9213-DA19103A5941}" dt="2023-07-13T14:55:52.938" v="504" actId="478"/>
          <ac:spMkLst>
            <pc:docMk/>
            <pc:sldMk cId="1351000507" sldId="708"/>
            <ac:spMk id="3" creationId="{0D57C4D7-0AD0-26E4-8799-EF7CFB16D38B}"/>
          </ac:spMkLst>
        </pc:spChg>
        <pc:picChg chg="add mod">
          <ac:chgData name="Nguyen Truong Son" userId="f4103d64-4818-40ef-9855-60b0d885e2c5" providerId="ADAL" clId="{395DD6B0-CDAA-41E4-9213-DA19103A5941}" dt="2023-07-13T14:55:58.429" v="507" actId="1076"/>
          <ac:picMkLst>
            <pc:docMk/>
            <pc:sldMk cId="1351000507" sldId="708"/>
            <ac:picMk id="6" creationId="{5147D556-272C-C5DF-B389-209A315E0F0E}"/>
          </ac:picMkLst>
        </pc:picChg>
      </pc:sldChg>
      <pc:sldChg chg="addSp delSp modSp new mod">
        <pc:chgData name="Nguyen Truong Son" userId="f4103d64-4818-40ef-9855-60b0d885e2c5" providerId="ADAL" clId="{395DD6B0-CDAA-41E4-9213-DA19103A5941}" dt="2023-07-13T15:00:53.429" v="576" actId="1076"/>
        <pc:sldMkLst>
          <pc:docMk/>
          <pc:sldMk cId="2050400872" sldId="709"/>
        </pc:sldMkLst>
        <pc:spChg chg="mod">
          <ac:chgData name="Nguyen Truong Son" userId="f4103d64-4818-40ef-9855-60b0d885e2c5" providerId="ADAL" clId="{395DD6B0-CDAA-41E4-9213-DA19103A5941}" dt="2023-07-13T14:57:30.540" v="550" actId="20577"/>
          <ac:spMkLst>
            <pc:docMk/>
            <pc:sldMk cId="2050400872" sldId="709"/>
            <ac:spMk id="2" creationId="{28893D64-F7A9-25CF-4A3E-A5C14815385F}"/>
          </ac:spMkLst>
        </pc:spChg>
        <pc:spChg chg="del">
          <ac:chgData name="Nguyen Truong Son" userId="f4103d64-4818-40ef-9855-60b0d885e2c5" providerId="ADAL" clId="{395DD6B0-CDAA-41E4-9213-DA19103A5941}" dt="2023-07-13T14:57:34.113" v="551" actId="478"/>
          <ac:spMkLst>
            <pc:docMk/>
            <pc:sldMk cId="2050400872" sldId="709"/>
            <ac:spMk id="3" creationId="{55BB11C4-25C7-FD21-EF86-D28DCC142598}"/>
          </ac:spMkLst>
        </pc:spChg>
        <pc:spChg chg="add del mod">
          <ac:chgData name="Nguyen Truong Son" userId="f4103d64-4818-40ef-9855-60b0d885e2c5" providerId="ADAL" clId="{395DD6B0-CDAA-41E4-9213-DA19103A5941}" dt="2023-07-13T15:00:19.762" v="571" actId="478"/>
          <ac:spMkLst>
            <pc:docMk/>
            <pc:sldMk cId="2050400872" sldId="709"/>
            <ac:spMk id="5" creationId="{DD7C997C-3D75-622F-4E54-BE1D4BB86FB1}"/>
          </ac:spMkLst>
        </pc:spChg>
        <pc:spChg chg="add mod">
          <ac:chgData name="Nguyen Truong Son" userId="f4103d64-4818-40ef-9855-60b0d885e2c5" providerId="ADAL" clId="{395DD6B0-CDAA-41E4-9213-DA19103A5941}" dt="2023-07-13T15:00:25.834" v="572"/>
          <ac:spMkLst>
            <pc:docMk/>
            <pc:sldMk cId="2050400872" sldId="709"/>
            <ac:spMk id="6" creationId="{07E1D751-6599-966C-9570-C5A5CD95DF08}"/>
          </ac:spMkLst>
        </pc:spChg>
        <pc:spChg chg="add mod">
          <ac:chgData name="Nguyen Truong Son" userId="f4103d64-4818-40ef-9855-60b0d885e2c5" providerId="ADAL" clId="{395DD6B0-CDAA-41E4-9213-DA19103A5941}" dt="2023-07-13T15:00:53.429" v="576" actId="1076"/>
          <ac:spMkLst>
            <pc:docMk/>
            <pc:sldMk cId="2050400872" sldId="709"/>
            <ac:spMk id="8" creationId="{B4F5DA50-A7EF-3094-03ED-D801BDA681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927" y="0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F7D9-F18A-4BCD-8263-57E13B0C083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363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927" y="9722363"/>
            <a:ext cx="3076787" cy="512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184DE-6703-440B-9C5C-F07C4DE65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CFD07590-932A-4974-9D25-411E63E98B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0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kumimoji="0" lang="ko-KR" altLang="en-US" b="1" i="1">
                  <a:solidFill>
                    <a:srgbClr val="1C1C1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kumimoji="0" lang="ko-KR" altLang="en-US" b="1" i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53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9E4CCCF-32EC-4EAB-9F25-8BF862BAC8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4014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7473451E-F79B-4836-AC78-F6A1A125B9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4415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8799D3C-9BCD-482A-BCBB-8585D3B789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914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AF590D4B-DA2D-47ED-91C3-77BFE56298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760863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제목 및 텍스트/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143000" y="18288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0C36B003-F6DB-44E7-96D2-140108E8E8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59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18288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E97F2855-CCFD-4C46-8C99-6B160DEBAC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64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제목 및 내용 2개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1620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1143000" y="1828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05400" y="1828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half" idx="3"/>
          </p:nvPr>
        </p:nvSpPr>
        <p:spPr>
          <a:xfrm>
            <a:off x="1143000" y="3962400"/>
            <a:ext cx="77724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CFFFFF0F-25A8-4C19-AE06-697ED173FA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98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8F18AB9F-BF49-4FFB-8F23-1A3693486B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53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1" latinLnBrk="1" hangingPunct="1">
              <a:defRPr kumimoji="1" b="0" i="0" smtClean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2175C3C9-E422-43F5-880E-23E40C7DA4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7FA1032A-09AD-4DD9-B493-BBAF36D92A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5115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43CC5A31-4324-46AE-A300-F90EA334B1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6631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86542010-27A6-4564-AF08-9BF12CF569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2028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28CC509-21CB-4695-B8D7-86E8E39B17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77824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F4C5114-E309-42BD-AD53-EDA8349CC1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3884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11650866-A140-4B41-8495-DCA0A5124A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002852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AEC6615-5730-4AA3-A643-2A60359119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93383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b="0" i="0">
                <a:latin typeface="굴림" pitchFamily="50" charset="-127"/>
              </a:defRPr>
            </a:lvl1pPr>
          </a:lstStyle>
          <a:p>
            <a:pPr>
              <a:defRPr/>
            </a:pPr>
            <a:fld id="{38D0584A-7687-4DA4-845C-B6E96FB6CC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5802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en-US" altLang="ko-KR" sz="2400" b="1" i="1">
              <a:solidFill>
                <a:srgbClr val="1C1C1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22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400" b="1" i="1"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E3838381-B00E-4FBA-B29C-16E4D784B6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1" r:id="rId1"/>
    <p:sldLayoutId id="2147485112" r:id="rId2"/>
    <p:sldLayoutId id="2147485113" r:id="rId3"/>
    <p:sldLayoutId id="2147485114" r:id="rId4"/>
    <p:sldLayoutId id="2147485115" r:id="rId5"/>
    <p:sldLayoutId id="2147485116" r:id="rId6"/>
    <p:sldLayoutId id="2147485117" r:id="rId7"/>
    <p:sldLayoutId id="2147485118" r:id="rId8"/>
    <p:sldLayoutId id="2147485119" r:id="rId9"/>
    <p:sldLayoutId id="2147485120" r:id="rId10"/>
    <p:sldLayoutId id="2147485121" r:id="rId11"/>
    <p:sldLayoutId id="2147485122" r:id="rId12"/>
    <p:sldLayoutId id="2147485123" r:id="rId13"/>
    <p:sldLayoutId id="2147485124" r:id="rId14"/>
    <p:sldLayoutId id="2147485125" r:id="rId15"/>
    <p:sldLayoutId id="2147485126" r:id="rId16"/>
    <p:sldLayoutId id="2147485127" r:id="rId17"/>
  </p:sldLayoutIdLst>
  <p:transition/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cie-life/DJI_Tello_Tutorial/blob/main/projects/face_tracking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cie-life/DJI_Tello_Tutorial/blob/main/projects/line_follower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fld id="{8ED490C5-CFF6-4391-BF28-691E20942CE8}" type="slidenum">
              <a:rPr kumimoji="0" lang="ko-KR" altLang="en-US" smtClean="0">
                <a:solidFill>
                  <a:srgbClr val="FFFFFF"/>
                </a:solidFill>
              </a:rPr>
              <a:pPr eaLnBrk="1" hangingPunct="1"/>
              <a:t>1</a:t>
            </a:fld>
            <a:endParaRPr kumimoji="0" lang="en-US" altLang="ko-KR">
              <a:solidFill>
                <a:srgbClr val="FFFFFF"/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2A41033-D971-499B-B5E0-57B092DD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810507"/>
            <a:ext cx="9144000" cy="1722513"/>
          </a:xfrm>
          <a:noFill/>
        </p:spPr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48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Cambria Math" pitchFamily="18" charset="0"/>
              </a:rPr>
              <a:t>Tello Drone Coding 3</a:t>
            </a:r>
          </a:p>
        </p:txBody>
      </p:sp>
      <p:pic>
        <p:nvPicPr>
          <p:cNvPr id="3" name="Picture 2" descr="A drone with propellers&#10;&#10;Description automatically generated">
            <a:extLst>
              <a:ext uri="{FF2B5EF4-FFF2-40B4-BE49-F238E27FC236}">
                <a16:creationId xmlns:a16="http://schemas.microsoft.com/office/drawing/2014/main" id="{2D1B9704-5370-6651-8C62-75654E5A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36374"/>
            <a:ext cx="2743200" cy="2743200"/>
          </a:xfrm>
          <a:prstGeom prst="rect">
            <a:avLst/>
          </a:prstGeom>
        </p:spPr>
      </p:pic>
      <p:pic>
        <p:nvPicPr>
          <p:cNvPr id="5" name="Picture 4" descr="A cityscape with a brain and icons&#10;&#10;Description automatically generated">
            <a:extLst>
              <a:ext uri="{FF2B5EF4-FFF2-40B4-BE49-F238E27FC236}">
                <a16:creationId xmlns:a16="http://schemas.microsoft.com/office/drawing/2014/main" id="{C8122926-BA28-CBDD-81A1-D8BF0C189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99" y="3429000"/>
            <a:ext cx="4006735" cy="2718262"/>
          </a:xfrm>
          <a:prstGeom prst="rect">
            <a:avLst/>
          </a:prstGeom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0CE42162-55F0-CEFE-4049-C6DE3B7562B1}"/>
              </a:ext>
            </a:extLst>
          </p:cNvPr>
          <p:cNvSpPr/>
          <p:nvPr/>
        </p:nvSpPr>
        <p:spPr bwMode="auto">
          <a:xfrm>
            <a:off x="3785272" y="4330931"/>
            <a:ext cx="914400" cy="914400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66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D490C5-CFF6-4391-BF28-691E20942CE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34" charset="-127"/>
              <a:ea typeface="굴림" pitchFamily="34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8502D9-E427-81CA-1149-794325B83CE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9144000" cy="197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cs typeface="+mj-cs"/>
              </a:rPr>
              <a:t>Mục tiêu bài học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7E563-A729-518E-5C0D-705948FD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8001000" cy="3048000"/>
          </a:xfrm>
          <a:prstGeom prst="rect">
            <a:avLst/>
          </a:pr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altLang="ko-KR" sz="2400" b="1">
                <a:solidFill>
                  <a:srgbClr val="0000CC"/>
                </a:solidFill>
                <a:latin typeface="Comic Sans MS" pitchFamily="66" charset="0"/>
                <a:ea typeface="굴림" pitchFamily="34" charset="-127"/>
                <a:cs typeface="Times New Roman" pitchFamily="18" charset="0"/>
              </a:rPr>
              <a:t>Face Tracking Project</a:t>
            </a:r>
          </a:p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r>
              <a:rPr kumimoji="0" lang="en-US" altLang="ko-KR" sz="2400" b="1">
                <a:solidFill>
                  <a:srgbClr val="0000CC"/>
                </a:solidFill>
                <a:latin typeface="Comic Sans MS" pitchFamily="66" charset="0"/>
                <a:ea typeface="굴림" pitchFamily="34" charset="-127"/>
                <a:cs typeface="Times New Roman" pitchFamily="18" charset="0"/>
              </a:rPr>
              <a:t>Line Follower Project</a:t>
            </a:r>
          </a:p>
          <a:p>
            <a:pPr marL="355600" lvl="1" indent="-355600" fontAlgn="auto">
              <a:spcBef>
                <a:spcPts val="0"/>
              </a:spcBef>
              <a:spcAft>
                <a:spcPts val="600"/>
              </a:spcAft>
              <a:buClr>
                <a:srgbClr val="0000CC"/>
              </a:buClr>
              <a:buSzPct val="80000"/>
              <a:buFont typeface="Wingdings" pitchFamily="2" charset="2"/>
              <a:buChar char="Ø"/>
              <a:defRPr/>
            </a:pPr>
            <a:endParaRPr kumimoji="0" lang="en-US" altLang="ko-KR" sz="2400" b="1">
              <a:solidFill>
                <a:srgbClr val="0000CC"/>
              </a:solidFill>
              <a:latin typeface="Comic Sans MS" pitchFamily="66" charset="0"/>
              <a:ea typeface="굴림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4262-BCD0-EBAE-95AB-8E7D96DE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tracking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6521-F070-8406-4C5D-1233E299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8F4E9-368C-16CB-32E3-84DB5E90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630881"/>
            <a:ext cx="5715000" cy="4069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17F8BD-B092-7EBF-0F2C-74C763DF1B88}"/>
              </a:ext>
            </a:extLst>
          </p:cNvPr>
          <p:cNvSpPr txBox="1"/>
          <p:nvPr/>
        </p:nvSpPr>
        <p:spPr>
          <a:xfrm>
            <a:off x="762000" y="213360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Giữ khoảng cách với người</a:t>
            </a:r>
          </a:p>
        </p:txBody>
      </p:sp>
    </p:spTree>
    <p:extLst>
      <p:ext uri="{BB962C8B-B14F-4D97-AF65-F5344CB8AC3E}">
        <p14:creationId xmlns:p14="http://schemas.microsoft.com/office/powerpoint/2010/main" val="18850835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6970-AEA5-3E76-7B2B-8B7477E3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tracking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A0043-69E3-AEEB-F26F-4B1C9CF0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2ACD0-815A-8A6A-7ED4-BB34BA834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1735"/>
            <a:ext cx="3240105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CE108D-04ED-76D3-9D00-FC9789AB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829848"/>
            <a:ext cx="2647413" cy="3595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4C7FB-B81D-2E34-F900-10B65E5C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70" y="2691735"/>
            <a:ext cx="2736620" cy="3733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7FA19F-EC58-2D67-C844-EFA43954261E}"/>
              </a:ext>
            </a:extLst>
          </p:cNvPr>
          <p:cNvSpPr txBox="1"/>
          <p:nvPr/>
        </p:nvSpPr>
        <p:spPr>
          <a:xfrm>
            <a:off x="762000" y="2133600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Điều hướng theo vị trí khuôn mặt</a:t>
            </a:r>
          </a:p>
        </p:txBody>
      </p:sp>
    </p:spTree>
    <p:extLst>
      <p:ext uri="{BB962C8B-B14F-4D97-AF65-F5344CB8AC3E}">
        <p14:creationId xmlns:p14="http://schemas.microsoft.com/office/powerpoint/2010/main" val="20327875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5F67-D860-EC22-C9D6-F65A9DF0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 tracking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A606-7ADC-298E-B867-833FCCBB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C355-5C51-EFF2-4734-C243330F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AEE7-1054-7425-BEE2-F49E3F39329F}"/>
              </a:ext>
            </a:extLst>
          </p:cNvPr>
          <p:cNvSpPr txBox="1"/>
          <p:nvPr/>
        </p:nvSpPr>
        <p:spPr>
          <a:xfrm>
            <a:off x="1150938" y="2895600"/>
            <a:ext cx="6621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https://github.com/lacie-life/DJI_Tello_Tutorial/blob/main/projects/face_tracking.py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4137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10EF-F4EE-B71B-24C1-69CD3351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ECF81-6818-56F0-5A7F-2662AE7C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A0BDC-1436-3C35-377A-9DC450996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2"/>
          <a:stretch/>
        </p:blipFill>
        <p:spPr>
          <a:xfrm rot="5400000">
            <a:off x="1488565" y="1940435"/>
            <a:ext cx="205207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A9623-7E6D-17FE-4C6D-2617D9D9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47544" y="3975818"/>
            <a:ext cx="2134111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1F55D-3180-8AE1-3203-A87C3AD38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99633" y="3028996"/>
            <a:ext cx="2285032" cy="21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37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132D-3920-A54D-9BE2-5AD7F746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6D168-E918-99E3-676F-DF3B98E5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E757C-EC9E-F656-3ECE-247D584B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7" y="2773964"/>
            <a:ext cx="1850902" cy="237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C1D9F1-CAE1-6622-563B-462E1566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90800"/>
            <a:ext cx="2286000" cy="2738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39571-4D9F-254A-7A6C-65C4215DA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362200"/>
            <a:ext cx="3341918" cy="35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674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DA5D-F3B2-CD0E-3844-84F2D880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D9C0-F792-9EFD-CFEB-41B714BE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7D556-272C-C5DF-B389-209A315E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2139556"/>
            <a:ext cx="7042150" cy="45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05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3D64-F7A9-25CF-4A3E-A5C14815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follower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4A0D4-2A06-6356-C8CA-57B80F42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1032A-09AD-4DD9-B493-BBAF36D92A6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E1D751-6599-966C-9570-C5A5CD95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5DA50-A7EF-3094-03ED-D801BDA681F0}"/>
              </a:ext>
            </a:extLst>
          </p:cNvPr>
          <p:cNvSpPr txBox="1"/>
          <p:nvPr/>
        </p:nvSpPr>
        <p:spPr>
          <a:xfrm>
            <a:off x="1182688" y="2782669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https://github.com/lacie-life/DJI_Tello_Tutorial/blob/main/projects/line_follower.py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0400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테마1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11385</TotalTime>
  <Words>110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굴림</vt:lpstr>
      <vt:lpstr>Arial</vt:lpstr>
      <vt:lpstr>Comic Sans MS</vt:lpstr>
      <vt:lpstr>Roboto</vt:lpstr>
      <vt:lpstr>Tahoma</vt:lpstr>
      <vt:lpstr>Wingdings</vt:lpstr>
      <vt:lpstr>테마1</vt:lpstr>
      <vt:lpstr>Tello Drone Coding 3</vt:lpstr>
      <vt:lpstr>PowerPoint Presentation</vt:lpstr>
      <vt:lpstr>Face tracking project</vt:lpstr>
      <vt:lpstr>Face tracking project</vt:lpstr>
      <vt:lpstr>Face tracking project</vt:lpstr>
      <vt:lpstr>Line follower project</vt:lpstr>
      <vt:lpstr>Line follower project</vt:lpstr>
      <vt:lpstr>Line follower project</vt:lpstr>
      <vt:lpstr>Line follower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Experience: Being Your Child’s Best Advocates</dc:title>
  <dc:creator>Jeong</dc:creator>
  <cp:lastModifiedBy>Nguyen Truong Son</cp:lastModifiedBy>
  <cp:revision>1343</cp:revision>
  <cp:lastPrinted>2019-04-12T02:48:11Z</cp:lastPrinted>
  <dcterms:created xsi:type="dcterms:W3CDTF">2007-08-02T14:40:30Z</dcterms:created>
  <dcterms:modified xsi:type="dcterms:W3CDTF">2023-07-13T15:00:54Z</dcterms:modified>
</cp:coreProperties>
</file>