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72460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72460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&lt;name&gt;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 email&gt;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 username&gt;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&lt;GTID&gt;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Submarine + Fish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 vs. Part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&lt;Compare the run-times of Parts 1 and 2 here, as calculated in proj1.ipynb. What can you say about the two methods?&gt;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&lt;Provide a screenshot of the results when you run `pytest tests` on your final code implementation (note: we will re-run these tests).&gt;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&lt;Describe what you have learned in this project. Consider questions like how varying the cutoff frequency value or swapping images within a pair influences the resulting hybrid image. Feel free to include any challenges you ran into.&gt;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&lt;insert visualization of Gaussian kernel from proj1.ipynb here&gt;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&lt;Describe your implementation of my_imfilter() in words.&gt;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Identity filter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identity filter here&gt;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Small blur with a box 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box filter here&gt;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Sobel filter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Sobel filter here&gt;</a:t>
            </a:r>
            <a:endParaRPr b="1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Discrete Laplacian filter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the results from proj1_test_filtering.ipynb using 1b_cat.bmp with the discrete Laplacian filter here&gt;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&lt;Describe your implementation of create_hybrid_image() here.&gt;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Cat + Dog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Cutoff frequency: &lt;insert the value you used for this image pair&gt;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Motorcycle + Bicycle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&lt;insert your hybrid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Cutoff frequency: &lt;insert the value you used for this image pair&gt;</a:t>
            </a:r>
            <a:endParaRPr b="1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 + Bird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&lt;insert your hybrid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Cutoff frequency: &lt;insert the value you used for this image pair&gt;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Einstein + Marilyn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Cutoff frequency: &lt;insert the value you used for this image pair&gt;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Submarine + Fish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</a:t>
            </a:r>
            <a:r>
              <a:rPr lang="en"/>
              <a:t>insert your hybrid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Cutoff frequency: &lt;insert the value you used for this image pair&gt;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Cat + Dog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Motorcycle + Bicycle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Plane + Bird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Einstein + Marilyn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