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54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724604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724604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72460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72460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4476 Project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&lt;name&gt;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&lt;GT email&gt;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&lt;GT username&gt;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&lt;GTID&gt;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&lt;Provide a screenshot of the results when you run `pytest </a:t>
            </a:r>
            <a:r>
              <a:rPr lang="en-US" dirty="0"/>
              <a:t>unit_</a:t>
            </a:r>
            <a:r>
              <a:rPr lang="en" dirty="0"/>
              <a:t>tests` on your final code implementation (note: we will re-run these tests).&gt;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&lt;Describe what you have learned in this project. Feel free to include any challenges you ran into.&gt;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</a:t>
            </a:r>
            <a:r>
              <a:rPr lang="en-US" dirty="0" err="1"/>
              <a:t>HarrisNet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&lt;insert visualization of Notre Dame interest points from proj2.ipynb here&gt;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&lt; insert visualization of Rushmore interest points from proj2.ipynb here &gt;</a:t>
            </a:r>
            <a:endParaRPr lang="en-US" b="1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HarrisNet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6" y="98279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&lt; insert visualization of Gaudi interest points from proj2.ipynb here &gt;</a:t>
            </a: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HarrisNet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&lt;Describe how the </a:t>
            </a:r>
            <a:r>
              <a:rPr lang="en-US" dirty="0" err="1"/>
              <a:t>HarrisNet</a:t>
            </a:r>
            <a:r>
              <a:rPr lang="en-US" dirty="0"/>
              <a:t> you implemented mirrors the original </a:t>
            </a:r>
            <a:r>
              <a:rPr lang="en-US" dirty="0" err="1"/>
              <a:t>harris</a:t>
            </a:r>
            <a:r>
              <a:rPr lang="en-US" dirty="0"/>
              <a:t> corner detector process. (First describe Harris) What does each layer do? How are the operations we perform equivalent?)&gt;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</a:t>
            </a:r>
            <a:r>
              <a:rPr lang="en-US" dirty="0" err="1"/>
              <a:t>SiftNet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&lt;</a:t>
            </a:r>
            <a:r>
              <a:rPr lang="en-US" dirty="0"/>
              <a:t>Describe how the </a:t>
            </a:r>
            <a:r>
              <a:rPr lang="en-US" dirty="0" err="1"/>
              <a:t>SiftNet</a:t>
            </a:r>
            <a:r>
              <a:rPr lang="en-US" dirty="0"/>
              <a:t> you implemented mirrors the Sift Process. (First describe Sift) What does each layer do? How are the operations we perform equivalent?)</a:t>
            </a:r>
            <a:r>
              <a:rPr lang="en" dirty="0"/>
              <a:t>&gt;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Notre Dame from proj2.ipynb&gt;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Rushmore from proj2.ipynb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feature matching visualization of Gaudi from proj2.ipynb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&lt;Describe your implementation of feature matching.&gt;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 Ground Truth Comparison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Notre Dame from proj2.ipynb here&gt;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Rushmore from proj2.ipynb here&gt;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r>
              <a:rPr lang="en" dirty="0"/>
              <a:t>: </a:t>
            </a:r>
            <a:r>
              <a:rPr lang="en-US" dirty="0"/>
              <a:t>Ground Truth Comparison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Gaudi from proj2.ipynb here&gt;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&lt;Insert numerical performances on each image pair here. Also discuss what happens when you change the 4x4 </a:t>
            </a:r>
            <a:r>
              <a:rPr lang="en-US" dirty="0" err="1"/>
              <a:t>subgrid</a:t>
            </a:r>
            <a:r>
              <a:rPr lang="en-US" dirty="0"/>
              <a:t> to 2x2, 5x5, 7x7, 15x15 </a:t>
            </a:r>
            <a:r>
              <a:rPr lang="en-US" dirty="0" err="1"/>
              <a:t>etc</a:t>
            </a:r>
            <a:r>
              <a:rPr lang="en-US" dirty="0"/>
              <a:t>?&gt;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333</Words>
  <Application>Microsoft Office PowerPoint</Application>
  <PresentationFormat>On-screen Show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4476 Project 2</vt:lpstr>
      <vt:lpstr>Part 1: HarrisNet</vt:lpstr>
      <vt:lpstr>Part 1: HarrisNet</vt:lpstr>
      <vt:lpstr>Part 1: HarrisNet</vt:lpstr>
      <vt:lpstr>Part 2: SiftNet</vt:lpstr>
      <vt:lpstr>Part 3: Feature Matching </vt:lpstr>
      <vt:lpstr>Part 3: Feature Matching</vt:lpstr>
      <vt:lpstr>Results: Ground Truth Comparison</vt:lpstr>
      <vt:lpstr>Results: Ground Truth Comparison</vt:lpstr>
      <vt:lpstr>Tests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2</dc:title>
  <cp:lastModifiedBy>vijay</cp:lastModifiedBy>
  <cp:revision>17</cp:revision>
  <dcterms:modified xsi:type="dcterms:W3CDTF">2019-09-11T15:36:36Z</dcterms:modified>
</cp:coreProperties>
</file>