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17f8eab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17f8eab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53125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53125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976d58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976d58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976d58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976d58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976d58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976d58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976d58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976d58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1: Your confusion matrix, together with the accuracy for Part 1 with the standard param set (image_size = 16, k = 3)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&lt;Screenshot here&gt;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438800"/>
            <a:ext cx="84291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1: Experiments: change image size and k individually using the following values, and report the accuracy (when tuning one param, keep the other as the standard (16 x 16, 3)):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ie. when you’re tuning image size, keep k at 3, when changing k, keep image size as 16x16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1059050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image size: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8 x 8: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16 x 16: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32 x 32: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926175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15: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1: Reflection: when tuning the parameters, what have you observed about the </a:t>
            </a:r>
            <a:r>
              <a:rPr b="1" i="1" lang="en"/>
              <a:t>processing time and accuracy</a:t>
            </a:r>
            <a:r>
              <a:rPr b="1" lang="en"/>
              <a:t>? What do you think might lead to this observation?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2: Your best confusion matrix, together with the accuracy for Part 2. Also report your param settings to get this result.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&lt;Plot here&gt;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5001825" y="1210775"/>
            <a:ext cx="34278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Param settings: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vocab_size: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stride (build_vocab):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step_size(get_bags_of_sifts):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max_iter (k-means):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 (kNN):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 2: Reflection: when experimenting with the value k in kNN, what have you observed? Compare this performance difference with the k value experiment in Part 1, what can you tell from this?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Reflection on Tiny Image Representation vs. Bag of Words with SIFT features</a:t>
            </a:r>
            <a:endParaRPr sz="1800"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739950"/>
            <a:ext cx="85206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&lt;your response&gt;</a:t>
            </a:r>
            <a:endParaRPr/>
          </a:p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311700" y="940375"/>
            <a:ext cx="8520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 do you think that the tiny image representation gives a much worse accuracy than bag of words? As such, why is Bag of Words better in this case?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Conclusion: briefly discuss what you have learned from this project.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Misc. (DO NOT modify this page)</a:t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588400" y="152175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588400" y="214252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88400" y="276330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hours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588400" y="338407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