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976d58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976d58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976d581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976d581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17f8eab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17f8eab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62ca6f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62ca6f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6f84c4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6f84c4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62ca6f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62ca6f5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62ca6f5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62ca6f5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62ca6f5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62ca6f5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4476 Project 6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Email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ID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Conclusion: briefly discuss what you have learned from this project.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Misc. (DO NOT modify this page)</a:t>
            </a:r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588400" y="1521750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588400" y="214252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108" name="Google Shape;108;p23"/>
          <p:cNvSpPr txBox="1"/>
          <p:nvPr/>
        </p:nvSpPr>
        <p:spPr>
          <a:xfrm>
            <a:off x="588400" y="338522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hours</a:t>
            </a:r>
            <a:endParaRPr/>
          </a:p>
        </p:txBody>
      </p:sp>
      <p:sp>
        <p:nvSpPr>
          <p:cNvPr id="109" name="Google Shape;109;p23"/>
          <p:cNvSpPr txBox="1"/>
          <p:nvPr/>
        </p:nvSpPr>
        <p:spPr>
          <a:xfrm>
            <a:off x="588400" y="4006000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Violations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588400" y="276387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&lt;Discuss what extra credit you did and analyze it. Include images of results as well 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1: Your Training History Plots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&lt;Loss plot here&gt;				&lt;Accuracy plot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Final training accuracy value: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Final validation accuracy value: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1: Experiment: play around with some of the parameters in nn.Conv2d and nn.Linear, and report the effects for: 1. kernel size; 2. stride size; 3. dim of nn.Linear. Provide observations for training time and performance, and why do you see that?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Kernel size: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Stride size: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Dim of nn.Linear: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2: Screenshot of your get_data_augmentation_transforms()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&lt;Screenshot here&gt;			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2: Your Training History Plots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&lt;Loss plot here&gt;				&lt;Accuracy plot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Final training accuracy value: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Final validation accuracy value: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2: Reflection: compare the loss and accuracy for training and testing set, how does the result compare with Part 1? How to interpret this result?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3: Your Training History Plots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&lt;Loss plot here&gt;				&lt;Accuracy plot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Final training accuracy value: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Final validation accuracy value: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3: Reflection: what does fine-tuning a network mean?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3: Reflection: why do we want to “freeze” the conv layers and some of the linear layers in pretrained AlexNet? Why CAN we do this?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Macintosh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CS 4476 Project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and Misc. (DO NOT modify this page)</vt:lpstr>
      <vt:lpstr>Extra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6</dc:title>
  <cp:lastModifiedBy>Jiang, Shenhao</cp:lastModifiedBy>
  <cp:revision>1</cp:revision>
  <dcterms:modified xsi:type="dcterms:W3CDTF">2019-11-20T01:16:40Z</dcterms:modified>
</cp:coreProperties>
</file>