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5" r:id="rId4"/>
    <p:sldId id="273" r:id="rId5"/>
    <p:sldId id="274" r:id="rId6"/>
    <p:sldId id="263" r:id="rId7"/>
    <p:sldId id="271" r:id="rId8"/>
    <p:sldId id="26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90" autoAdjust="0"/>
  </p:normalViewPr>
  <p:slideViewPr>
    <p:cSldViewPr snapToGrid="0">
      <p:cViewPr varScale="1">
        <p:scale>
          <a:sx n="79" d="100"/>
          <a:sy n="79" d="100"/>
        </p:scale>
        <p:origin x="10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5 of Module </a:t>
            </a:r>
            <a:r>
              <a:rPr lang="en-US" altLang="en-US" baseline="0" dirty="0" smtClean="0"/>
              <a:t>2 on Multidimensional data representation and manipulation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Opening question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What is the relationship between Pivot4J and MDX statements?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Is it easy to learn MDX </a:t>
            </a:r>
            <a:r>
              <a:rPr lang="en-US" altLang="en-US" smtClean="0"/>
              <a:t>using Pivot4J</a:t>
            </a:r>
            <a:r>
              <a:rPr lang="en-US" altLang="en-US" baseline="0" smtClean="0"/>
              <a:t>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4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Previous</a:t>
            </a:r>
            <a:r>
              <a:rPr lang="en-US" altLang="en-US" baseline="0" dirty="0" smtClean="0"/>
              <a:t> video lecture introduced Microsoft MDX statements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smtClean="0"/>
              <a:t>This</a:t>
            </a:r>
            <a:r>
              <a:rPr lang="en-US" altLang="en-US" baseline="0" dirty="0" smtClean="0"/>
              <a:t> lectures covers Pivot4J, a convenient and open source tool to manipulate data cubes.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Pivot table from Pivot4J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Product dimension on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Order status</a:t>
            </a:r>
            <a:r>
              <a:rPr lang="en-US" baseline="0" dirty="0" smtClean="0"/>
              <a:t> on columns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Cells show sales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Last column shows total sales across order status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Supports more</a:t>
            </a:r>
            <a:r>
              <a:rPr lang="en-US" baseline="0" dirty="0" smtClean="0"/>
              <a:t> than 2 dimensions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Add/remove </a:t>
            </a:r>
            <a:r>
              <a:rPr lang="en-US" baseline="0" dirty="0" smtClean="0"/>
              <a:t>rows, columns, and measures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Rearrange rows and columns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Built</a:t>
            </a:r>
            <a:r>
              <a:rPr lang="en-US" baseline="0" dirty="0" smtClean="0"/>
              <a:t> in feature in Microsoft Access 2000 to 2010 and Microsoft Excel (many versions).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source and web implementations as well as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Pivot4J history: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Extension of </a:t>
            </a:r>
            <a:r>
              <a:rPr lang="en-US" baseline="0" dirty="0" err="1" smtClean="0"/>
              <a:t>JPivot</a:t>
            </a:r>
            <a:r>
              <a:rPr lang="en-US" baseline="0" dirty="0" smtClean="0"/>
              <a:t>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Based on MDX language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Open source plug-in in continuous development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Pentaho</a:t>
            </a:r>
            <a:r>
              <a:rPr lang="en-US" baseline="0" dirty="0" smtClean="0"/>
              <a:t> Business Analytics and all its plug-ins can be obtained from </a:t>
            </a:r>
            <a:r>
              <a:rPr lang="en-US" baseline="0" dirty="0" err="1" smtClean="0"/>
              <a:t>SourceForge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Guided tutorial and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Chart view is supported in Pivot4J.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ggregation fields,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to 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calculate the total of rows or columns, is supported.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There are three major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steps to create a pivot table: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- Use “Pivot4J View” to access the data cube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- Customize the table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- Save the table as a report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top left side shows all cube structures.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bottom left side shows the Pivot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Pivot4J allows drag and drop between these two areas.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You can expand/collapse the view by using the +/- 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Filtering the values can be achieved by using the Filter field at the top.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MDX command field is placed under the table. The MDX statement can be modified to perform DICE operations (subset of member values) in a dimension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Snapshot from Pivot4J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result of the previous MDX query.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Time, Sales</a:t>
            </a:r>
            <a:r>
              <a:rPr lang="en-US" baseline="0" dirty="0" smtClean="0"/>
              <a:t> and Quantity are the columns.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Time is on the row.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2003 and 2004 are the attributes.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Sales and Quantity are on the columns</a:t>
            </a:r>
          </a:p>
          <a:p>
            <a:pPr lvl="1">
              <a:buFont typeface="Arial" charset="0"/>
              <a:buChar char="•"/>
            </a:pPr>
            <a:r>
              <a:rPr lang="en-US" baseline="0" dirty="0" smtClean="0"/>
              <a:t>The numbers (in black) inside the cells are the measures</a:t>
            </a:r>
          </a:p>
          <a:p>
            <a:pPr lvl="1">
              <a:buFont typeface="Arial" charset="0"/>
              <a:buChar char="•"/>
            </a:pPr>
            <a:r>
              <a:rPr lang="en-US" baseline="0" dirty="0" smtClean="0"/>
              <a:t>Cells show sales and quantity for classic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The result of the previous MDX query.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Order Status</a:t>
            </a:r>
            <a:r>
              <a:rPr lang="en-US" baseline="0" dirty="0" smtClean="0"/>
              <a:t> is among the dimensions.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Sales and Quantity values are shown for “Shipped” and “Cancelled” only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Shipped and Cancelled are not exhaustive so some part of sales and quantity are not allocated from slide 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8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Pivot4J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Extension of </a:t>
            </a:r>
            <a:r>
              <a:rPr lang="en-US" altLang="en-US" baseline="0" dirty="0" err="1" smtClean="0"/>
              <a:t>Jpivot</a:t>
            </a:r>
            <a:r>
              <a:rPr lang="en-US" altLang="en-US" baseline="0" dirty="0" smtClean="0"/>
              <a:t> project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Visual interface for MDX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Part of </a:t>
            </a:r>
            <a:r>
              <a:rPr lang="en-US" altLang="en-US" baseline="0" dirty="0" err="1" smtClean="0"/>
              <a:t>Pentaho</a:t>
            </a:r>
            <a:r>
              <a:rPr lang="en-US" altLang="en-US" baseline="0" dirty="0" smtClean="0"/>
              <a:t> Business Analytics open source software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Guided practice and assignment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Grounding in MDX makes the tool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8279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63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16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7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29540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2</a:t>
            </a:r>
            <a:br>
              <a:rPr lang="en-US" altLang="en-US" dirty="0" smtClean="0"/>
            </a:br>
            <a:r>
              <a:rPr lang="en-US" altLang="en-US" dirty="0" smtClean="0"/>
              <a:t>Multidimensional </a:t>
            </a:r>
            <a:r>
              <a:rPr lang="en-US" altLang="en-US" dirty="0"/>
              <a:t>data representation </a:t>
            </a:r>
            <a:br>
              <a:rPr lang="en-US" altLang="en-US" dirty="0"/>
            </a:br>
            <a:r>
              <a:rPr lang="en-US" altLang="en-US" dirty="0"/>
              <a:t>and manipulation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80732" y="3711258"/>
            <a:ext cx="7448867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5: Overview of Pivot4J</a:t>
            </a:r>
          </a:p>
        </p:txBody>
      </p:sp>
    </p:spTree>
    <p:extLst>
      <p:ext uri="{BB962C8B-B14F-4D97-AF65-F5344CB8AC3E}">
        <p14:creationId xmlns:p14="http://schemas.microsoft.com/office/powerpoint/2010/main" val="35264726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Gain basic understanding of Pivot4J interface</a:t>
            </a:r>
          </a:p>
          <a:p>
            <a:r>
              <a:rPr lang="en-US" altLang="en-US" dirty="0" smtClean="0"/>
              <a:t>Understand relationship of Pivot4J and Microsoft MDX</a:t>
            </a:r>
          </a:p>
          <a:p>
            <a:r>
              <a:rPr lang="en-US" altLang="en-US" dirty="0" smtClean="0"/>
              <a:t>Gain motivation and context for guided practice and assignment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9924" y="138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24" y="990600"/>
            <a:ext cx="6139660" cy="2849880"/>
          </a:xfrm>
          <a:prstGeom prst="rect">
            <a:avLst/>
          </a:pr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1104" y="4150021"/>
            <a:ext cx="869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Powerful interface for data cubes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Convenient </a:t>
            </a:r>
            <a:r>
              <a:rPr lang="en-US" b="0" dirty="0">
                <a:latin typeface="+mn-lt"/>
              </a:rPr>
              <a:t>rearrangement of </a:t>
            </a:r>
            <a:r>
              <a:rPr lang="en-US" b="0" dirty="0" smtClean="0">
                <a:latin typeface="+mn-lt"/>
              </a:rPr>
              <a:t>row </a:t>
            </a:r>
            <a:r>
              <a:rPr lang="en-US" b="0" dirty="0">
                <a:latin typeface="+mn-lt"/>
              </a:rPr>
              <a:t>and column </a:t>
            </a:r>
            <a:r>
              <a:rPr lang="en-US" b="0" dirty="0" smtClean="0">
                <a:latin typeface="+mn-lt"/>
              </a:rPr>
              <a:t>headings</a:t>
            </a:r>
            <a:endParaRPr lang="en-US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Expand or collapse </a:t>
            </a:r>
            <a:r>
              <a:rPr lang="en-US" b="0" dirty="0" smtClean="0">
                <a:latin typeface="+mn-lt"/>
              </a:rPr>
              <a:t>dimensions</a:t>
            </a:r>
            <a:endParaRPr lang="en-US" b="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1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3" y="356287"/>
            <a:ext cx="8001000" cy="1143000"/>
          </a:xfrm>
        </p:spPr>
        <p:txBody>
          <a:bodyPr/>
          <a:lstStyle/>
          <a:p>
            <a:r>
              <a:rPr lang="en-US" dirty="0" smtClean="0"/>
              <a:t>Pivot4J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cube representation similar to pivot table in Microsoft Excel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Pentaho</a:t>
            </a:r>
            <a:r>
              <a:rPr lang="en-US" dirty="0" smtClean="0"/>
              <a:t> Business Analytics</a:t>
            </a:r>
          </a:p>
          <a:p>
            <a:r>
              <a:rPr lang="en-US" dirty="0" smtClean="0"/>
              <a:t>Separate add-on</a:t>
            </a:r>
          </a:p>
          <a:p>
            <a:r>
              <a:rPr lang="en-US" dirty="0" smtClean="0"/>
              <a:t>Graphical implementation of the MDX language</a:t>
            </a:r>
          </a:p>
        </p:txBody>
      </p:sp>
    </p:spTree>
    <p:extLst>
      <p:ext uri="{BB962C8B-B14F-4D97-AF65-F5344CB8AC3E}">
        <p14:creationId xmlns:p14="http://schemas.microsoft.com/office/powerpoint/2010/main" val="17244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3" y="356287"/>
            <a:ext cx="8001000" cy="1143000"/>
          </a:xfrm>
        </p:spPr>
        <p:txBody>
          <a:bodyPr/>
          <a:lstStyle/>
          <a:p>
            <a:r>
              <a:rPr lang="en-US" dirty="0" smtClean="0"/>
              <a:t>Pivot4J Interface</a:t>
            </a:r>
            <a:endParaRPr lang="en-US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589" y="1038225"/>
            <a:ext cx="8301318" cy="468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with MDX Statement</a:t>
            </a:r>
            <a:endParaRPr lang="en-US" dirty="0"/>
          </a:p>
        </p:txBody>
      </p:sp>
      <p:pic>
        <p:nvPicPr>
          <p:cNvPr id="58370" name="Picture 2" descr="C:\Users\Training\Desktop\Screensho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33185"/>
            <a:ext cx="8211670" cy="4503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50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with </a:t>
            </a:r>
            <a:r>
              <a:rPr lang="en-US" dirty="0" err="1" smtClean="0"/>
              <a:t>CrossJoin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23" y="1618410"/>
            <a:ext cx="8251171" cy="444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81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2144"/>
            <a:ext cx="83820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implementation of pivot table interface</a:t>
            </a:r>
          </a:p>
          <a:p>
            <a:pPr eaLnBrk="1" hangingPunct="1"/>
            <a:r>
              <a:rPr lang="en-US" altLang="en-US" dirty="0" smtClean="0"/>
              <a:t>Visual interface for MDX</a:t>
            </a:r>
          </a:p>
          <a:p>
            <a:pPr eaLnBrk="1" hangingPunct="1"/>
            <a:r>
              <a:rPr lang="en-US" altLang="en-US" dirty="0" smtClean="0"/>
              <a:t>Complete guided practice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35009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4796&quot;&gt;&lt;property id=&quot;20148&quot; value=&quot;5&quot;/&gt;&lt;property id=&quot;20300&quot; value=&quot;Slide 1 - &amp;quot;Module 2 Multidimensional data representation  and manipulation&amp;quot;&quot;/&gt;&lt;property id=&quot;20307&quot; value=&quot;256&quot;/&gt;&lt;/object&gt;&lt;object type=&quot;3&quot; unique_id=&quot;14803&quot;&gt;&lt;property id=&quot;20148&quot; value=&quot;5&quot;/&gt;&lt;property id=&quot;20300&quot; value=&quot;Slide 6 - &amp;quot;Pivot Table with MDX Statement&amp;quot;&quot;/&gt;&lt;property id=&quot;20307&quot; value=&quot;263&quot;/&gt;&lt;/object&gt;&lt;object type=&quot;3&quot; unique_id=&quot;14809&quot;&gt;&lt;property id=&quot;20148&quot; value=&quot;5&quot;/&gt;&lt;property id=&quot;20300&quot; value=&quot;Slide 8 - &amp;quot;Summary&amp;quot;&quot;/&gt;&lt;property id=&quot;20307&quot; value=&quot;269&quot;/&gt;&lt;/object&gt;&lt;object type=&quot;3&quot; unique_id=&quot;22478&quot;&gt;&lt;property id=&quot;20148&quot; value=&quot;5&quot;/&gt;&lt;property id=&quot;20300&quot; value=&quot;Slide 7 - &amp;quot;Pivot Table with CrossJoin&amp;quot;&quot;/&gt;&lt;property id=&quot;20307&quot; value=&quot;271&quot;/&gt;&lt;/object&gt;&lt;object type=&quot;3&quot; unique_id=&quot;22874&quot;&gt;&lt;property id=&quot;20148&quot; value=&quot;5&quot;/&gt;&lt;property id=&quot;20300&quot; value=&quot;Slide 4 - &amp;quot;Pivot4J&amp;quot;&quot;/&gt;&lt;property id=&quot;20307&quot; value=&quot;273&quot;/&gt;&lt;/object&gt;&lt;object type=&quot;3&quot; unique_id=&quot;22875&quot;&gt;&lt;property id=&quot;20148&quot; value=&quot;5&quot;/&gt;&lt;property id=&quot;20300&quot; value=&quot;Slide 5 - &amp;quot;Pivot4J Interface&amp;quot;&quot;/&gt;&lt;property id=&quot;20307&quot; value=&quot;274&quot;/&gt;&lt;/object&gt;&lt;object type=&quot;3&quot; unique_id=&quot;22876&quot;&gt;&lt;property id=&quot;20148&quot; value=&quot;5&quot;/&gt;&lt;property id=&quot;20300&quot; value=&quot;Slide 3 - &amp;quot;Pivot Table&amp;quot;&quot;/&gt;&lt;property id=&quot;20307&quot; value=&quot;275&quot;/&gt;&lt;/object&gt;&lt;object type=&quot;3&quot; unique_id=&quot;24059&quot;&gt;&lt;property id=&quot;20148&quot; value=&quot;5&quot;/&gt;&lt;property id=&quot;20300&quot; value=&quot;Slide 2 - &amp;quot;Lesson Objectives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10137</TotalTime>
  <Words>438</Words>
  <Application>Microsoft Office PowerPoint</Application>
  <PresentationFormat>On-screen Show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Blank Presentation</vt:lpstr>
      <vt:lpstr>Module 2 Multidimensional data representation  and manipulation</vt:lpstr>
      <vt:lpstr>Lesson Objectives</vt:lpstr>
      <vt:lpstr>Pivot Table</vt:lpstr>
      <vt:lpstr>Pivot4J</vt:lpstr>
      <vt:lpstr>Pivot4J Interface</vt:lpstr>
      <vt:lpstr>Pivot Table with MDX Statement</vt:lpstr>
      <vt:lpstr>Pivot Table with CrossJoin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5: Overview of Pivot4J</dc:title>
  <dc:subject>Multidimensional Data Representation and Manipulation</dc:subject>
  <dc:creator>Michael Mannino</dc:creator>
  <dc:description>Third edition</dc:description>
  <cp:lastModifiedBy>Mannino, Michael</cp:lastModifiedBy>
  <cp:revision>2200</cp:revision>
  <cp:lastPrinted>1601-01-01T00:00:00Z</cp:lastPrinted>
  <dcterms:created xsi:type="dcterms:W3CDTF">2000-07-15T18:34:14Z</dcterms:created>
  <dcterms:modified xsi:type="dcterms:W3CDTF">2015-09-02T19:37:18Z</dcterms:modified>
</cp:coreProperties>
</file>