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f744a3e7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f744a3e7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0a2ced6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0a2ced6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0a2ced6e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0a2ced6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0a2ced6e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0a2ced6e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0a2ced6e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0a2ced6e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0a2ced6e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0a2ced6e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0a2ced6e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0a2ced6e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0a2ced6e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0a2ced6e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0a2ced6e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0a2ced6e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0a2ced6e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0a2ced6e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f744a3e7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f744a3e7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0a2ced6e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0a2ced6e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0a2ced6e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0a2ced6e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0a2ced6e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0a2ced6e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0a2ced6e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0a2ced6e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0a2ced6e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0a2ced6e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0a2ced6e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0a2ced6e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0a2ced6e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0a2ced6e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0a2ced6e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0a2ced6e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0a2ced6e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0a2ced6e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0a2ced6e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0a2ced6e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f744a3e7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f744a3e7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0a2ced6e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0a2ced6e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0a2ced6e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0a2ced6e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0a2ced6e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d0a2ced6e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0a2ced6e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0a2ced6e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0a2ced6e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0a2ced6e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0a2ced6e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0a2ced6e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0a2ced6e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0a2ced6e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0a2ced6e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0a2ced6e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0a2ced6e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0a2ced6e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0a2ced6e6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0a2ced6e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f744a3e7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f744a3e7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f744a3e7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f744a3e7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f744a3e7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f744a3e7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f744a3e7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f744a3e7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f744a3e7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f744a3e7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f744a3e7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f744a3e7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2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38.png"/><Relationship Id="rId5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5.png"/><Relationship Id="rId4" Type="http://schemas.openxmlformats.org/officeDocument/2006/relationships/image" Target="../media/image4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2.png"/><Relationship Id="rId4" Type="http://schemas.openxmlformats.org/officeDocument/2006/relationships/image" Target="../media/image4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0"/>
            <a:ext cx="5863200" cy="14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Projeto de Graduação em Computação III</a:t>
            </a:r>
            <a:endParaRPr sz="4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1984200"/>
            <a:ext cx="58632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460"/>
              <a:t>SISTEMA DE COLETA DE DADOS NA INTERNET PARA MEDIÇÃO DE REPUTAÇÃO DE EMPRESAS EM ARQUITETURA DISTRIBUÍDA</a:t>
            </a:r>
            <a:endParaRPr sz="246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200" y="1065463"/>
            <a:ext cx="3060398" cy="301257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3625300"/>
            <a:ext cx="5863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Orientador: Dr. Francisco Isidro Massetto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Aluno: Lucas Andrade Cioffi	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esenvolver uma solução de monitoração composta por uma extensão open-source para a versão gratuita do Splunk e uma série de coletores de dados em arquitetura distribuída que, juntos, devem monitorar a imagem pública de um sujeito, organização, instituição ou qualquer outro objeto e apresentar ao usuário final uma gama de informações úteis.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Fácil de instalar e utilizar. Extensível. Gratuita e open-source.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Revisão Bibliográfica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que é o Splunk?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050" y="388675"/>
            <a:ext cx="42862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Revisão Bibliográfica - arquitetura do Splunk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359875"/>
            <a:ext cx="57150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Revisão Bibliográfica - características do Splunk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Versões Cloud e On-premises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Tier gratuito - até 500mb de ingestão por 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Escalável por design. Permite várias arquiteturas.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Excelente framework para coleta, processamento e busca de dados.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Revisão Bibliográfica - exemplo de evento no Splunk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000" y="1160125"/>
            <a:ext cx="572200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Revisão Bibliográfica - dashboard no Splunk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888" y="1170125"/>
            <a:ext cx="327623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Revisão Bibliográfica - aplicativo no Splunk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88" y="1619550"/>
            <a:ext cx="57626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Revisão Bibliográfica - aplicativo no Splunk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75" y="1529675"/>
            <a:ext cx="576262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Revisão Bibliográfica - instalando um aplicativo no Splunk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88" y="1479725"/>
            <a:ext cx="57626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Proposta - UBM (Universal Brand Monitor)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50" y="1017725"/>
            <a:ext cx="8047226" cy="39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Agradecimentos especiais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Professor Isidro pela dedicação e acompanhamento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Família e amigos pelo apoio moral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Membros da banca pela disposição e presença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747" y="2813875"/>
            <a:ext cx="1934525" cy="19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Proposta - Escolha de rede social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Escolhemos o Twitter pelos seguintes motivos: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Fácil de coletar dados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Grande utilização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Grande presença de empresas e indivíduos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Ambiente com pouca moderação - empresas não podem apagar tweets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Ambiente muito polêmico e turbulento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074" y="3017749"/>
            <a:ext cx="2271852" cy="18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Proposta - Coleta de dados do Twitter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Robô em Python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Pode ser executado em paralelo, buscando termos diferentes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Uso da biblioteca “twint” como motor de busca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549" y="2115224"/>
            <a:ext cx="5310450" cy="30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Proposta - Recepção dos dados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Dados chegam “raw” no Splunk, mas são catalogados e têm metadados extraídos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616" y="1687150"/>
            <a:ext cx="549713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Proposta - Query no Splunk</a:t>
            </a: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0075"/>
            <a:ext cx="8839201" cy="3558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Proposta - Manual de instalação</a:t>
            </a:r>
            <a:endParaRPr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9700"/>
            <a:ext cx="8839200" cy="3038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Proposta - Testes</a:t>
            </a:r>
            <a:endParaRPr/>
          </a:p>
        </p:txBody>
      </p:sp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50" y="1579600"/>
            <a:ext cx="331470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50" y="3806800"/>
            <a:ext cx="4822775" cy="322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Proposta - Testes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25" y="1190100"/>
            <a:ext cx="79343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Proposta - Testes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75" y="1210075"/>
            <a:ext cx="366712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075" y="2545425"/>
            <a:ext cx="57626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075" y="3855425"/>
            <a:ext cx="29813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Proposta - Testes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75" y="1200100"/>
            <a:ext cx="57626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075" y="2230200"/>
            <a:ext cx="576262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Proposta - Testes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148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366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Imagem pública é um ativo extremamente valioso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Percepção do consumidor sobre a marca é fundamental na decisão de compra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425" y="3286124"/>
            <a:ext cx="4523125" cy="1686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2425" y="83850"/>
            <a:ext cx="4523133" cy="32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Proposta - Testes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675" y="1017725"/>
            <a:ext cx="3421090" cy="401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051" y="1017725"/>
            <a:ext cx="2114650" cy="40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Proposta - Resultados</a:t>
            </a:r>
            <a:endParaRPr/>
          </a:p>
        </p:txBody>
      </p:sp>
      <p:pic>
        <p:nvPicPr>
          <p:cNvPr id="262" name="Google Shape;2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9550"/>
            <a:ext cx="8839199" cy="2254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Proposta - Resultados</a:t>
            </a:r>
            <a:endParaRPr/>
          </a:p>
        </p:txBody>
      </p:sp>
      <p:pic>
        <p:nvPicPr>
          <p:cNvPr id="268" name="Google Shape;2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375" y="1017725"/>
            <a:ext cx="8047251" cy="19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75" y="3069425"/>
            <a:ext cx="8047251" cy="1948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Proposta - Resultados</a:t>
            </a:r>
            <a:endParaRPr/>
          </a:p>
        </p:txBody>
      </p:sp>
      <p:pic>
        <p:nvPicPr>
          <p:cNvPr id="275" name="Google Shape;2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00" y="1260000"/>
            <a:ext cx="75723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Proposta - Resultados</a:t>
            </a:r>
            <a:endParaRPr/>
          </a:p>
        </p:txBody>
      </p:sp>
      <p:pic>
        <p:nvPicPr>
          <p:cNvPr id="281" name="Google Shape;2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749" y="1853000"/>
            <a:ext cx="5716451" cy="338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638" y="929063"/>
            <a:ext cx="576262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Proposta - Resultados</a:t>
            </a:r>
            <a:endParaRPr/>
          </a:p>
        </p:txBody>
      </p:sp>
      <p:pic>
        <p:nvPicPr>
          <p:cNvPr id="288" name="Google Shape;28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88" y="880475"/>
            <a:ext cx="576262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700" y="2061575"/>
            <a:ext cx="5762626" cy="2993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Proposta - Resultados</a:t>
            </a:r>
            <a:endParaRPr/>
          </a:p>
        </p:txBody>
      </p:sp>
      <p:pic>
        <p:nvPicPr>
          <p:cNvPr id="295" name="Google Shape;29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88" y="2069000"/>
            <a:ext cx="57626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Proposta - Resultados</a:t>
            </a:r>
            <a:endParaRPr/>
          </a:p>
        </p:txBody>
      </p:sp>
      <p:pic>
        <p:nvPicPr>
          <p:cNvPr id="301" name="Google Shape;30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13" y="960400"/>
            <a:ext cx="6550375" cy="411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Proposta - Conclusões e trabalhos futuros</a:t>
            </a:r>
            <a:endParaRPr/>
          </a:p>
        </p:txBody>
      </p:sp>
      <p:sp>
        <p:nvSpPr>
          <p:cNvPr id="307" name="Google Shape;30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Conseguimos atingir os objetivos propostos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Solução gratuita, open-source, em arquitetura distribuída, escalável, de fácil instalação e utilização.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Trabalhos futuros: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Coleta de dados de outras fontes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Maior extração de informações e inteligência à partir dos dados brutos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Integração de sistemas de PLN / ML / IA para melhor detecção de sentimentos em mensagens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650" y="3175975"/>
            <a:ext cx="1876700" cy="18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type="title"/>
          </p:nvPr>
        </p:nvSpPr>
        <p:spPr>
          <a:xfrm>
            <a:off x="311700" y="188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020"/>
              <a:t>Obrigado!</a:t>
            </a:r>
            <a:endParaRPr b="1" sz="5020"/>
          </a:p>
        </p:txBody>
      </p:sp>
      <p:pic>
        <p:nvPicPr>
          <p:cNvPr id="314" name="Google Shape;31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375" y="1272700"/>
            <a:ext cx="3511250" cy="35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Comunicações são cada vez mais descentralizadas, geradas por indivíduos e sem controle ou auditoria externa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775" y="2368900"/>
            <a:ext cx="2539025" cy="253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150" y="2368900"/>
            <a:ext cx="2329626" cy="232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6900" y="2924025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324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Informações danosas, verídicas ou não, podem se propagar rapidamente e causar danos à empresas ou indivíduos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675" y="2619613"/>
            <a:ext cx="5514325" cy="933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9675" y="222525"/>
            <a:ext cx="5514324" cy="2358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9672" y="3591872"/>
            <a:ext cx="5514325" cy="1493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Seria interessante se organizações/indivíduos pudessem monitorar menções ou citações e medir sua reputação em diversas redes sociais diferentes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75" y="2365925"/>
            <a:ext cx="2374850" cy="23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2900" y="2365925"/>
            <a:ext cx="2374851" cy="237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0572" y="2466400"/>
            <a:ext cx="2173900" cy="21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Justificativa	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Hoje já existem soluções que fazem isso - mas são proprietárias e com custo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999" y="1690024"/>
            <a:ext cx="5272000" cy="33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Justificativa	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Hoje já existem soluções que fazem isso - mas são proprietárias e com custo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88" y="1980625"/>
            <a:ext cx="576262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Justificativa	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Hoje já existem soluções que fazem isso - mas são proprietárias e com custo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88" y="1980625"/>
            <a:ext cx="5762625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" y="1778293"/>
            <a:ext cx="9144000" cy="2976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