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01" r:id="rId2"/>
    <p:sldId id="302" r:id="rId3"/>
    <p:sldId id="307" r:id="rId4"/>
    <p:sldId id="292" r:id="rId5"/>
    <p:sldId id="308" r:id="rId6"/>
    <p:sldId id="274" r:id="rId7"/>
    <p:sldId id="275" r:id="rId8"/>
    <p:sldId id="295" r:id="rId9"/>
    <p:sldId id="293" r:id="rId10"/>
    <p:sldId id="297" r:id="rId11"/>
    <p:sldId id="305" r:id="rId12"/>
    <p:sldId id="306" r:id="rId13"/>
    <p:sldId id="299" r:id="rId14"/>
    <p:sldId id="300" r:id="rId15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2F7EF-1EF6-472F-B89E-476EA8A324B0}" v="1" dt="2023-02-11T14:34:34.950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03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12A2F7EF-1EF6-472F-B89E-476EA8A324B0}"/>
    <pc:docChg chg="undo custSel delSld modSld">
      <pc:chgData name="Sándor Pecsora" userId="810b1d013327c237" providerId="LiveId" clId="{12A2F7EF-1EF6-472F-B89E-476EA8A324B0}" dt="2023-02-11T14:36:53.078" v="39" actId="403"/>
      <pc:docMkLst>
        <pc:docMk/>
      </pc:docMkLst>
      <pc:sldChg chg="del">
        <pc:chgData name="Sándor Pecsora" userId="810b1d013327c237" providerId="LiveId" clId="{12A2F7EF-1EF6-472F-B89E-476EA8A324B0}" dt="2023-02-11T14:33:52.995" v="1" actId="47"/>
        <pc:sldMkLst>
          <pc:docMk/>
          <pc:sldMk cId="550181450" sldId="273"/>
        </pc:sldMkLst>
      </pc:sldChg>
      <pc:sldChg chg="addSp modSp mod">
        <pc:chgData name="Sándor Pecsora" userId="810b1d013327c237" providerId="LiveId" clId="{12A2F7EF-1EF6-472F-B89E-476EA8A324B0}" dt="2023-02-11T14:36:53.078" v="39" actId="403"/>
        <pc:sldMkLst>
          <pc:docMk/>
          <pc:sldMk cId="3916968823" sldId="301"/>
        </pc:sldMkLst>
        <pc:spChg chg="mod">
          <ac:chgData name="Sándor Pecsora" userId="810b1d013327c237" providerId="LiveId" clId="{12A2F7EF-1EF6-472F-B89E-476EA8A324B0}" dt="2023-02-11T14:36:43.658" v="37" actId="1076"/>
          <ac:spMkLst>
            <pc:docMk/>
            <pc:sldMk cId="3916968823" sldId="301"/>
            <ac:spMk id="2" creationId="{00000000-0000-0000-0000-000000000000}"/>
          </ac:spMkLst>
        </pc:spChg>
        <pc:spChg chg="mod">
          <ac:chgData name="Sándor Pecsora" userId="810b1d013327c237" providerId="LiveId" clId="{12A2F7EF-1EF6-472F-B89E-476EA8A324B0}" dt="2023-02-11T14:36:20.040" v="32" actId="1076"/>
          <ac:spMkLst>
            <pc:docMk/>
            <pc:sldMk cId="3916968823" sldId="301"/>
            <ac:spMk id="3" creationId="{00000000-0000-0000-0000-000000000000}"/>
          </ac:spMkLst>
        </pc:spChg>
        <pc:spChg chg="add mod">
          <ac:chgData name="Sándor Pecsora" userId="810b1d013327c237" providerId="LiveId" clId="{12A2F7EF-1EF6-472F-B89E-476EA8A324B0}" dt="2023-02-11T14:36:53.078" v="39" actId="403"/>
          <ac:spMkLst>
            <pc:docMk/>
            <pc:sldMk cId="3916968823" sldId="301"/>
            <ac:spMk id="4" creationId="{B47DD00E-519E-7F6A-DAF9-8450477FD902}"/>
          </ac:spMkLst>
        </pc:spChg>
      </pc:sldChg>
      <pc:sldChg chg="del">
        <pc:chgData name="Sándor Pecsora" userId="810b1d013327c237" providerId="LiveId" clId="{12A2F7EF-1EF6-472F-B89E-476EA8A324B0}" dt="2023-02-11T14:33:44.353" v="0" actId="47"/>
        <pc:sldMkLst>
          <pc:docMk/>
          <pc:sldMk cId="3995007932" sldId="304"/>
        </pc:sldMkLst>
      </pc:sldChg>
    </pc:docChg>
  </pc:docChgLst>
  <pc:docChgLst>
    <pc:chgData name="Sándor Pecsora" userId="810b1d013327c237" providerId="LiveId" clId="{DD1C126A-49B3-4F3C-9FF1-EA9E3D03D360}"/>
    <pc:docChg chg="custSel modSld sldOrd">
      <pc:chgData name="Sándor Pecsora" userId="810b1d013327c237" providerId="LiveId" clId="{DD1C126A-49B3-4F3C-9FF1-EA9E3D03D360}" dt="2023-02-10T09:45:10.565" v="26"/>
      <pc:docMkLst>
        <pc:docMk/>
      </pc:docMkLst>
      <pc:sldChg chg="modSp mod">
        <pc:chgData name="Sándor Pecsora" userId="810b1d013327c237" providerId="LiveId" clId="{DD1C126A-49B3-4F3C-9FF1-EA9E3D03D360}" dt="2023-02-10T09:30:56.137" v="2" actId="20577"/>
        <pc:sldMkLst>
          <pc:docMk/>
          <pc:sldMk cId="2915716059" sldId="302"/>
        </pc:sldMkLst>
        <pc:spChg chg="mod">
          <ac:chgData name="Sándor Pecsora" userId="810b1d013327c237" providerId="LiveId" clId="{DD1C126A-49B3-4F3C-9FF1-EA9E3D03D360}" dt="2023-02-10T09:30:56.137" v="2" actId="20577"/>
          <ac:spMkLst>
            <pc:docMk/>
            <pc:sldMk cId="2915716059" sldId="302"/>
            <ac:spMk id="3" creationId="{AD415557-B7F8-4523-A6E1-B32F1477724A}"/>
          </ac:spMkLst>
        </pc:spChg>
      </pc:sldChg>
      <pc:sldChg chg="modSp mod">
        <pc:chgData name="Sándor Pecsora" userId="810b1d013327c237" providerId="LiveId" clId="{DD1C126A-49B3-4F3C-9FF1-EA9E3D03D360}" dt="2023-02-10T09:32:33.940" v="24" actId="6549"/>
        <pc:sldMkLst>
          <pc:docMk/>
          <pc:sldMk cId="3995007932" sldId="304"/>
        </pc:sldMkLst>
        <pc:spChg chg="mod">
          <ac:chgData name="Sándor Pecsora" userId="810b1d013327c237" providerId="LiveId" clId="{DD1C126A-49B3-4F3C-9FF1-EA9E3D03D360}" dt="2023-02-10T09:32:33.940" v="24" actId="6549"/>
          <ac:spMkLst>
            <pc:docMk/>
            <pc:sldMk cId="3995007932" sldId="304"/>
            <ac:spMk id="3" creationId="{2DA2C353-4C38-4CC4-B18C-76D597AE9DFB}"/>
          </ac:spMkLst>
        </pc:spChg>
      </pc:sldChg>
      <pc:sldChg chg="ord">
        <pc:chgData name="Sándor Pecsora" userId="810b1d013327c237" providerId="LiveId" clId="{DD1C126A-49B3-4F3C-9FF1-EA9E3D03D360}" dt="2023-02-10T09:45:10.565" v="26"/>
        <pc:sldMkLst>
          <pc:docMk/>
          <pc:sldMk cId="3312686086" sldId="307"/>
        </pc:sldMkLst>
      </pc:sldChg>
    </pc:docChg>
  </pc:docChgLst>
  <pc:docChgLst>
    <pc:chgData name="Sándor Pecsora" userId="810b1d013327c237" providerId="LiveId" clId="{297A0B06-B587-4B0F-A8B3-F1317295A115}"/>
    <pc:docChg chg="undo custSel addSld delSld modSld sldOrd">
      <pc:chgData name="Sándor Pecsora" userId="810b1d013327c237" providerId="LiveId" clId="{297A0B06-B587-4B0F-A8B3-F1317295A115}" dt="2022-01-19T10:49:21.963" v="1157"/>
      <pc:docMkLst>
        <pc:docMk/>
      </pc:docMkLst>
      <pc:sldChg chg="modSp mod">
        <pc:chgData name="Sándor Pecsora" userId="810b1d013327c237" providerId="LiveId" clId="{297A0B06-B587-4B0F-A8B3-F1317295A115}" dt="2022-01-19T08:40:38.044" v="50" actId="207"/>
        <pc:sldMkLst>
          <pc:docMk/>
          <pc:sldMk cId="550181450" sldId="273"/>
        </pc:sldMkLst>
        <pc:spChg chg="mod">
          <ac:chgData name="Sándor Pecsora" userId="810b1d013327c237" providerId="LiveId" clId="{297A0B06-B587-4B0F-A8B3-F1317295A115}" dt="2022-01-19T08:40:38.044" v="50" actId="207"/>
          <ac:spMkLst>
            <pc:docMk/>
            <pc:sldMk cId="550181450" sldId="273"/>
            <ac:spMk id="2" creationId="{00000000-0000-0000-0000-000000000000}"/>
          </ac:spMkLst>
        </pc:spChg>
      </pc:sldChg>
      <pc:sldChg chg="addSp delSp modSp mod">
        <pc:chgData name="Sándor Pecsora" userId="810b1d013327c237" providerId="LiveId" clId="{297A0B06-B587-4B0F-A8B3-F1317295A115}" dt="2022-01-19T08:50:50.029" v="101" actId="1035"/>
        <pc:sldMkLst>
          <pc:docMk/>
          <pc:sldMk cId="1413077129" sldId="274"/>
        </pc:sldMkLst>
        <pc:spChg chg="mod">
          <ac:chgData name="Sándor Pecsora" userId="810b1d013327c237" providerId="LiveId" clId="{297A0B06-B587-4B0F-A8B3-F1317295A115}" dt="2022-01-19T08:50:14.194" v="92" actId="403"/>
          <ac:spMkLst>
            <pc:docMk/>
            <pc:sldMk cId="1413077129" sldId="274"/>
            <ac:spMk id="3" creationId="{00000000-0000-0000-0000-000000000000}"/>
          </ac:spMkLst>
        </pc:spChg>
        <pc:picChg chg="del">
          <ac:chgData name="Sándor Pecsora" userId="810b1d013327c237" providerId="LiveId" clId="{297A0B06-B587-4B0F-A8B3-F1317295A115}" dt="2022-01-19T08:46:55.797" v="62" actId="478"/>
          <ac:picMkLst>
            <pc:docMk/>
            <pc:sldMk cId="1413077129" sldId="274"/>
            <ac:picMk id="2" creationId="{00000000-0000-0000-0000-000000000000}"/>
          </ac:picMkLst>
        </pc:picChg>
        <pc:picChg chg="add del mod ord">
          <ac:chgData name="Sándor Pecsora" userId="810b1d013327c237" providerId="LiveId" clId="{297A0B06-B587-4B0F-A8B3-F1317295A115}" dt="2022-01-19T08:49:20.460" v="78" actId="478"/>
          <ac:picMkLst>
            <pc:docMk/>
            <pc:sldMk cId="1413077129" sldId="274"/>
            <ac:picMk id="5" creationId="{692EF95B-73EE-453D-8914-BB13DADAB145}"/>
          </ac:picMkLst>
        </pc:picChg>
        <pc:picChg chg="add mod ord">
          <ac:chgData name="Sándor Pecsora" userId="810b1d013327c237" providerId="LiveId" clId="{297A0B06-B587-4B0F-A8B3-F1317295A115}" dt="2022-01-19T08:50:50.029" v="101" actId="1035"/>
          <ac:picMkLst>
            <pc:docMk/>
            <pc:sldMk cId="1413077129" sldId="274"/>
            <ac:picMk id="23" creationId="{1AC0C7E7-0C23-455D-8280-A0E084D9BE1E}"/>
          </ac:picMkLst>
        </pc:picChg>
        <pc:cxnChg chg="mod">
          <ac:chgData name="Sándor Pecsora" userId="810b1d013327c237" providerId="LiveId" clId="{297A0B06-B587-4B0F-A8B3-F1317295A115}" dt="2022-01-19T08:50:35.362" v="96" actId="14100"/>
          <ac:cxnSpMkLst>
            <pc:docMk/>
            <pc:sldMk cId="1413077129" sldId="274"/>
            <ac:cxnSpMk id="7" creationId="{00000000-0000-0000-0000-000000000000}"/>
          </ac:cxnSpMkLst>
        </pc:cxnChg>
        <pc:cxnChg chg="mod">
          <ac:chgData name="Sándor Pecsora" userId="810b1d013327c237" providerId="LiveId" clId="{297A0B06-B587-4B0F-A8B3-F1317295A115}" dt="2022-01-19T08:50:31.954" v="95" actId="14100"/>
          <ac:cxnSpMkLst>
            <pc:docMk/>
            <pc:sldMk cId="1413077129" sldId="274"/>
            <ac:cxnSpMk id="10" creationId="{00000000-0000-0000-0000-000000000000}"/>
          </ac:cxnSpMkLst>
        </pc:cxnChg>
        <pc:cxnChg chg="mod">
          <ac:chgData name="Sándor Pecsora" userId="810b1d013327c237" providerId="LiveId" clId="{297A0B06-B587-4B0F-A8B3-F1317295A115}" dt="2022-01-19T08:50:42.978" v="98" actId="14100"/>
          <ac:cxnSpMkLst>
            <pc:docMk/>
            <pc:sldMk cId="1413077129" sldId="274"/>
            <ac:cxnSpMk id="12" creationId="{00000000-0000-0000-0000-000000000000}"/>
          </ac:cxnSpMkLst>
        </pc:cxnChg>
      </pc:sldChg>
      <pc:sldChg chg="addSp delSp modSp mod">
        <pc:chgData name="Sándor Pecsora" userId="810b1d013327c237" providerId="LiveId" clId="{297A0B06-B587-4B0F-A8B3-F1317295A115}" dt="2022-01-19T09:08:40.177" v="110" actId="1076"/>
        <pc:sldMkLst>
          <pc:docMk/>
          <pc:sldMk cId="3740514384" sldId="275"/>
        </pc:sldMkLst>
        <pc:spChg chg="mod">
          <ac:chgData name="Sándor Pecsora" userId="810b1d013327c237" providerId="LiveId" clId="{297A0B06-B587-4B0F-A8B3-F1317295A115}" dt="2022-01-19T09:05:12.261" v="104" actId="207"/>
          <ac:spMkLst>
            <pc:docMk/>
            <pc:sldMk cId="3740514384" sldId="275"/>
            <ac:spMk id="3" creationId="{00000000-0000-0000-0000-000000000000}"/>
          </ac:spMkLst>
        </pc:spChg>
        <pc:picChg chg="del">
          <ac:chgData name="Sándor Pecsora" userId="810b1d013327c237" providerId="LiveId" clId="{297A0B06-B587-4B0F-A8B3-F1317295A115}" dt="2022-01-19T09:08:30.042" v="107" actId="478"/>
          <ac:picMkLst>
            <pc:docMk/>
            <pc:sldMk cId="3740514384" sldId="275"/>
            <ac:picMk id="5" creationId="{00000000-0000-0000-0000-000000000000}"/>
          </ac:picMkLst>
        </pc:picChg>
        <pc:picChg chg="add mod">
          <ac:chgData name="Sándor Pecsora" userId="810b1d013327c237" providerId="LiveId" clId="{297A0B06-B587-4B0F-A8B3-F1317295A115}" dt="2022-01-19T09:08:40.177" v="110" actId="1076"/>
          <ac:picMkLst>
            <pc:docMk/>
            <pc:sldMk cId="3740514384" sldId="275"/>
            <ac:picMk id="6" creationId="{B8E58A0C-59B7-4AA3-9CA0-F32D968DC676}"/>
          </ac:picMkLst>
        </pc:picChg>
      </pc:sldChg>
      <pc:sldChg chg="modSp mod">
        <pc:chgData name="Sándor Pecsora" userId="810b1d013327c237" providerId="LiveId" clId="{297A0B06-B587-4B0F-A8B3-F1317295A115}" dt="2022-01-19T08:43:55.011" v="57" actId="1076"/>
        <pc:sldMkLst>
          <pc:docMk/>
          <pc:sldMk cId="1112391706" sldId="292"/>
        </pc:sldMkLst>
        <pc:spChg chg="mod">
          <ac:chgData name="Sándor Pecsora" userId="810b1d013327c237" providerId="LiveId" clId="{297A0B06-B587-4B0F-A8B3-F1317295A115}" dt="2022-01-19T08:43:55.011" v="57" actId="1076"/>
          <ac:spMkLst>
            <pc:docMk/>
            <pc:sldMk cId="1112391706" sldId="292"/>
            <ac:spMk id="3" creationId="{00000000-0000-0000-0000-000000000000}"/>
          </ac:spMkLst>
        </pc:spChg>
        <pc:picChg chg="mod">
          <ac:chgData name="Sándor Pecsora" userId="810b1d013327c237" providerId="LiveId" clId="{297A0B06-B587-4B0F-A8B3-F1317295A115}" dt="2022-01-19T08:43:55.011" v="57" actId="1076"/>
          <ac:picMkLst>
            <pc:docMk/>
            <pc:sldMk cId="1112391706" sldId="292"/>
            <ac:picMk id="2" creationId="{00000000-0000-0000-0000-000000000000}"/>
          </ac:picMkLst>
        </pc:picChg>
      </pc:sldChg>
      <pc:sldChg chg="addSp delSp modSp mod ord">
        <pc:chgData name="Sándor Pecsora" userId="810b1d013327c237" providerId="LiveId" clId="{297A0B06-B587-4B0F-A8B3-F1317295A115}" dt="2022-01-19T09:43:25.278" v="297" actId="14100"/>
        <pc:sldMkLst>
          <pc:docMk/>
          <pc:sldMk cId="308996606" sldId="293"/>
        </pc:sldMkLst>
        <pc:spChg chg="mod">
          <ac:chgData name="Sándor Pecsora" userId="810b1d013327c237" providerId="LiveId" clId="{297A0B06-B587-4B0F-A8B3-F1317295A115}" dt="2022-01-19T09:31:04.278" v="268"/>
          <ac:spMkLst>
            <pc:docMk/>
            <pc:sldMk cId="308996606" sldId="293"/>
            <ac:spMk id="4" creationId="{00000000-0000-0000-0000-000000000000}"/>
          </ac:spMkLst>
        </pc:spChg>
        <pc:spChg chg="del mod">
          <ac:chgData name="Sándor Pecsora" userId="810b1d013327c237" providerId="LiveId" clId="{297A0B06-B587-4B0F-A8B3-F1317295A115}" dt="2022-01-19T09:21:25.139" v="149" actId="478"/>
          <ac:spMkLst>
            <pc:docMk/>
            <pc:sldMk cId="308996606" sldId="293"/>
            <ac:spMk id="7" creationId="{00000000-0000-0000-0000-000000000000}"/>
          </ac:spMkLst>
        </pc:spChg>
        <pc:spChg chg="add mod">
          <ac:chgData name="Sándor Pecsora" userId="810b1d013327c237" providerId="LiveId" clId="{297A0B06-B587-4B0F-A8B3-F1317295A115}" dt="2022-01-19T09:43:10.001" v="292" actId="1036"/>
          <ac:spMkLst>
            <pc:docMk/>
            <pc:sldMk cId="308996606" sldId="293"/>
            <ac:spMk id="12" creationId="{A0D6F795-348C-4BE3-A10E-06B2923C537D}"/>
          </ac:spMkLst>
        </pc:spChg>
        <pc:spChg chg="add mod">
          <ac:chgData name="Sándor Pecsora" userId="810b1d013327c237" providerId="LiveId" clId="{297A0B06-B587-4B0F-A8B3-F1317295A115}" dt="2022-01-19T09:43:10.001" v="292" actId="1036"/>
          <ac:spMkLst>
            <pc:docMk/>
            <pc:sldMk cId="308996606" sldId="293"/>
            <ac:spMk id="15" creationId="{F6C015C7-EFEC-4DBF-9E65-6FFABA619681}"/>
          </ac:spMkLst>
        </pc:spChg>
        <pc:spChg chg="del">
          <ac:chgData name="Sándor Pecsora" userId="810b1d013327c237" providerId="LiveId" clId="{297A0B06-B587-4B0F-A8B3-F1317295A115}" dt="2022-01-19T09:19:44.288" v="133" actId="478"/>
          <ac:spMkLst>
            <pc:docMk/>
            <pc:sldMk cId="308996606" sldId="293"/>
            <ac:spMk id="19" creationId="{00000000-0000-0000-0000-000000000000}"/>
          </ac:spMkLst>
        </pc:spChg>
        <pc:spChg chg="add mod">
          <ac:chgData name="Sándor Pecsora" userId="810b1d013327c237" providerId="LiveId" clId="{297A0B06-B587-4B0F-A8B3-F1317295A115}" dt="2022-01-19T09:43:10.001" v="292" actId="1036"/>
          <ac:spMkLst>
            <pc:docMk/>
            <pc:sldMk cId="308996606" sldId="293"/>
            <ac:spMk id="20" creationId="{8BC63E32-0A38-4A05-8C73-2727FD462511}"/>
          </ac:spMkLst>
        </pc:spChg>
        <pc:spChg chg="add mod">
          <ac:chgData name="Sándor Pecsora" userId="810b1d013327c237" providerId="LiveId" clId="{297A0B06-B587-4B0F-A8B3-F1317295A115}" dt="2022-01-19T09:43:15.686" v="293" actId="14100"/>
          <ac:spMkLst>
            <pc:docMk/>
            <pc:sldMk cId="308996606" sldId="293"/>
            <ac:spMk id="21" creationId="{2C0AF3EB-6B80-461B-9367-9718758A1ACE}"/>
          </ac:spMkLst>
        </pc:spChg>
        <pc:spChg chg="add mod">
          <ac:chgData name="Sándor Pecsora" userId="810b1d013327c237" providerId="LiveId" clId="{297A0B06-B587-4B0F-A8B3-F1317295A115}" dt="2022-01-19T09:43:10.001" v="292" actId="1036"/>
          <ac:spMkLst>
            <pc:docMk/>
            <pc:sldMk cId="308996606" sldId="293"/>
            <ac:spMk id="22" creationId="{A382ECF4-3295-4E77-9A90-FEF899D35E65}"/>
          </ac:spMkLst>
        </pc:spChg>
        <pc:spChg chg="add mod">
          <ac:chgData name="Sándor Pecsora" userId="810b1d013327c237" providerId="LiveId" clId="{297A0B06-B587-4B0F-A8B3-F1317295A115}" dt="2022-01-19T09:43:21.506" v="296" actId="1036"/>
          <ac:spMkLst>
            <pc:docMk/>
            <pc:sldMk cId="308996606" sldId="293"/>
            <ac:spMk id="25" creationId="{85FDD513-D91C-4C17-B974-6E49144D836C}"/>
          </ac:spMkLst>
        </pc:spChg>
        <pc:spChg chg="add mod">
          <ac:chgData name="Sándor Pecsora" userId="810b1d013327c237" providerId="LiveId" clId="{297A0B06-B587-4B0F-A8B3-F1317295A115}" dt="2022-01-19T09:29:35.810" v="253"/>
          <ac:spMkLst>
            <pc:docMk/>
            <pc:sldMk cId="308996606" sldId="293"/>
            <ac:spMk id="26" creationId="{FEEA8177-57A6-4FF9-B450-22BCB8D49813}"/>
          </ac:spMkLst>
        </pc:spChg>
        <pc:picChg chg="add mod modCrop">
          <ac:chgData name="Sándor Pecsora" userId="810b1d013327c237" providerId="LiveId" clId="{297A0B06-B587-4B0F-A8B3-F1317295A115}" dt="2022-01-19T09:43:10.001" v="292" actId="1036"/>
          <ac:picMkLst>
            <pc:docMk/>
            <pc:sldMk cId="308996606" sldId="293"/>
            <ac:picMk id="3" creationId="{B290E153-E81F-4DC6-8C50-3368F74DFAEA}"/>
          </ac:picMkLst>
        </pc:picChg>
        <pc:picChg chg="del">
          <ac:chgData name="Sándor Pecsora" userId="810b1d013327c237" providerId="LiveId" clId="{297A0B06-B587-4B0F-A8B3-F1317295A115}" dt="2022-01-19T09:10:58.858" v="112" actId="478"/>
          <ac:picMkLst>
            <pc:docMk/>
            <pc:sldMk cId="308996606" sldId="293"/>
            <ac:picMk id="5" creationId="{00000000-0000-0000-0000-000000000000}"/>
          </ac:picMkLst>
        </pc:picChg>
        <pc:picChg chg="del">
          <ac:chgData name="Sándor Pecsora" userId="810b1d013327c237" providerId="LiveId" clId="{297A0B06-B587-4B0F-A8B3-F1317295A115}" dt="2022-01-19T09:17:30.130" v="116" actId="478"/>
          <ac:picMkLst>
            <pc:docMk/>
            <pc:sldMk cId="308996606" sldId="293"/>
            <ac:picMk id="6" creationId="{00000000-0000-0000-0000-000000000000}"/>
          </ac:picMkLst>
        </pc:picChg>
        <pc:picChg chg="del">
          <ac:chgData name="Sándor Pecsora" userId="810b1d013327c237" providerId="LiveId" clId="{297A0B06-B587-4B0F-A8B3-F1317295A115}" dt="2022-01-19T09:19:43.288" v="132" actId="478"/>
          <ac:picMkLst>
            <pc:docMk/>
            <pc:sldMk cId="308996606" sldId="293"/>
            <ac:picMk id="8" creationId="{00000000-0000-0000-0000-000000000000}"/>
          </ac:picMkLst>
        </pc:picChg>
        <pc:picChg chg="add mod modCrop">
          <ac:chgData name="Sándor Pecsora" userId="810b1d013327c237" providerId="LiveId" clId="{297A0B06-B587-4B0F-A8B3-F1317295A115}" dt="2022-01-19T09:43:10.001" v="292" actId="1036"/>
          <ac:picMkLst>
            <pc:docMk/>
            <pc:sldMk cId="308996606" sldId="293"/>
            <ac:picMk id="11" creationId="{796652E9-28EB-4807-977D-F99E36950AB5}"/>
          </ac:picMkLst>
        </pc:picChg>
        <pc:picChg chg="add mod modCrop">
          <ac:chgData name="Sándor Pecsora" userId="810b1d013327c237" providerId="LiveId" clId="{297A0B06-B587-4B0F-A8B3-F1317295A115}" dt="2022-01-19T09:43:10.001" v="292" actId="1036"/>
          <ac:picMkLst>
            <pc:docMk/>
            <pc:sldMk cId="308996606" sldId="293"/>
            <ac:picMk id="14" creationId="{849271B9-0E63-497E-A70A-376A5989B7CC}"/>
          </ac:picMkLst>
        </pc:picChg>
        <pc:picChg chg="add mod modCrop">
          <ac:chgData name="Sándor Pecsora" userId="810b1d013327c237" providerId="LiveId" clId="{297A0B06-B587-4B0F-A8B3-F1317295A115}" dt="2022-01-19T09:43:10.001" v="292" actId="1036"/>
          <ac:picMkLst>
            <pc:docMk/>
            <pc:sldMk cId="308996606" sldId="293"/>
            <ac:picMk id="17" creationId="{83F45416-BC0C-4460-AD0D-38A6F3CB099B}"/>
          </ac:picMkLst>
        </pc:picChg>
        <pc:picChg chg="del">
          <ac:chgData name="Sándor Pecsora" userId="810b1d013327c237" providerId="LiveId" clId="{297A0B06-B587-4B0F-A8B3-F1317295A115}" dt="2022-01-19T09:19:42.512" v="131" actId="478"/>
          <ac:picMkLst>
            <pc:docMk/>
            <pc:sldMk cId="308996606" sldId="293"/>
            <ac:picMk id="18" creationId="{00000000-0000-0000-0000-000000000000}"/>
          </ac:picMkLst>
        </pc:picChg>
        <pc:picChg chg="add mod">
          <ac:chgData name="Sándor Pecsora" userId="810b1d013327c237" providerId="LiveId" clId="{297A0B06-B587-4B0F-A8B3-F1317295A115}" dt="2022-01-19T09:43:21.506" v="296" actId="1036"/>
          <ac:picMkLst>
            <pc:docMk/>
            <pc:sldMk cId="308996606" sldId="293"/>
            <ac:picMk id="24" creationId="{1E5E660F-04B3-4AA3-9CFC-9A8B0625952B}"/>
          </ac:picMkLst>
        </pc:picChg>
        <pc:picChg chg="add mod">
          <ac:chgData name="Sándor Pecsora" userId="810b1d013327c237" providerId="LiveId" clId="{297A0B06-B587-4B0F-A8B3-F1317295A115}" dt="2022-01-19T09:43:25.278" v="297" actId="14100"/>
          <ac:picMkLst>
            <pc:docMk/>
            <pc:sldMk cId="308996606" sldId="293"/>
            <ac:picMk id="28" creationId="{9AE042FC-1ABB-41CF-9FA7-F14890E3178C}"/>
          </ac:picMkLst>
        </pc:picChg>
        <pc:cxnChg chg="del">
          <ac:chgData name="Sándor Pecsora" userId="810b1d013327c237" providerId="LiveId" clId="{297A0B06-B587-4B0F-A8B3-F1317295A115}" dt="2022-01-19T09:19:40.424" v="130" actId="478"/>
          <ac:cxnSpMkLst>
            <pc:docMk/>
            <pc:sldMk cId="308996606" sldId="293"/>
            <ac:cxnSpMk id="9" creationId="{00000000-0000-0000-0000-000000000000}"/>
          </ac:cxnSpMkLst>
        </pc:cxnChg>
      </pc:sldChg>
      <pc:sldChg chg="del">
        <pc:chgData name="Sándor Pecsora" userId="810b1d013327c237" providerId="LiveId" clId="{297A0B06-B587-4B0F-A8B3-F1317295A115}" dt="2022-01-19T09:09:59.467" v="111" actId="47"/>
        <pc:sldMkLst>
          <pc:docMk/>
          <pc:sldMk cId="982915637" sldId="294"/>
        </pc:sldMkLst>
      </pc:sldChg>
      <pc:sldChg chg="addSp delSp modSp mod">
        <pc:chgData name="Sándor Pecsora" userId="810b1d013327c237" providerId="LiveId" clId="{297A0B06-B587-4B0F-A8B3-F1317295A115}" dt="2022-01-19T09:59:01.252" v="557" actId="6549"/>
        <pc:sldMkLst>
          <pc:docMk/>
          <pc:sldMk cId="1417259950" sldId="295"/>
        </pc:sldMkLst>
        <pc:spChg chg="del mod">
          <ac:chgData name="Sándor Pecsora" userId="810b1d013327c237" providerId="LiveId" clId="{297A0B06-B587-4B0F-A8B3-F1317295A115}" dt="2022-01-19T09:25:34.716" v="186" actId="478"/>
          <ac:spMkLst>
            <pc:docMk/>
            <pc:sldMk cId="1417259950" sldId="295"/>
            <ac:spMk id="5" creationId="{00000000-0000-0000-0000-000000000000}"/>
          </ac:spMkLst>
        </pc:spChg>
        <pc:spChg chg="add del mod">
          <ac:chgData name="Sándor Pecsora" userId="810b1d013327c237" providerId="LiveId" clId="{297A0B06-B587-4B0F-A8B3-F1317295A115}" dt="2022-01-19T09:27:45.353" v="239" actId="478"/>
          <ac:spMkLst>
            <pc:docMk/>
            <pc:sldMk cId="1417259950" sldId="295"/>
            <ac:spMk id="6" creationId="{00000000-0000-0000-0000-000000000000}"/>
          </ac:spMkLst>
        </pc:spChg>
        <pc:spChg chg="add del mod">
          <ac:chgData name="Sándor Pecsora" userId="810b1d013327c237" providerId="LiveId" clId="{297A0B06-B587-4B0F-A8B3-F1317295A115}" dt="2022-01-19T09:27:46.970" v="240" actId="478"/>
          <ac:spMkLst>
            <pc:docMk/>
            <pc:sldMk cId="1417259950" sldId="295"/>
            <ac:spMk id="7" creationId="{00000000-0000-0000-0000-000000000000}"/>
          </ac:spMkLst>
        </pc:spChg>
        <pc:spChg chg="mod">
          <ac:chgData name="Sándor Pecsora" userId="810b1d013327c237" providerId="LiveId" clId="{297A0B06-B587-4B0F-A8B3-F1317295A115}" dt="2022-01-19T09:28:07.748" v="245" actId="20577"/>
          <ac:spMkLst>
            <pc:docMk/>
            <pc:sldMk cId="1417259950" sldId="295"/>
            <ac:spMk id="8" creationId="{00000000-0000-0000-0000-000000000000}"/>
          </ac:spMkLst>
        </pc:spChg>
        <pc:spChg chg="mod">
          <ac:chgData name="Sándor Pecsora" userId="810b1d013327c237" providerId="LiveId" clId="{297A0B06-B587-4B0F-A8B3-F1317295A115}" dt="2022-01-19T09:59:01.252" v="557" actId="6549"/>
          <ac:spMkLst>
            <pc:docMk/>
            <pc:sldMk cId="1417259950" sldId="295"/>
            <ac:spMk id="9" creationId="{00000000-0000-0000-0000-000000000000}"/>
          </ac:spMkLst>
        </pc:spChg>
      </pc:sldChg>
      <pc:sldChg chg="modSp del mod">
        <pc:chgData name="Sándor Pecsora" userId="810b1d013327c237" providerId="LiveId" clId="{297A0B06-B587-4B0F-A8B3-F1317295A115}" dt="2022-01-19T09:29:58.159" v="255" actId="47"/>
        <pc:sldMkLst>
          <pc:docMk/>
          <pc:sldMk cId="1293182227" sldId="296"/>
        </pc:sldMkLst>
        <pc:spChg chg="mod">
          <ac:chgData name="Sándor Pecsora" userId="810b1d013327c237" providerId="LiveId" clId="{297A0B06-B587-4B0F-A8B3-F1317295A115}" dt="2022-01-19T09:28:24.110" v="250" actId="1036"/>
          <ac:spMkLst>
            <pc:docMk/>
            <pc:sldMk cId="1293182227" sldId="296"/>
            <ac:spMk id="12" creationId="{00000000-0000-0000-0000-000000000000}"/>
          </ac:spMkLst>
        </pc:sp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4" creationId="{00000000-0000-0000-0000-000000000000}"/>
          </ac:picMkLst>
        </pc:pic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5" creationId="{00000000-0000-0000-0000-000000000000}"/>
          </ac:picMkLst>
        </pc:pic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6" creationId="{00000000-0000-0000-0000-000000000000}"/>
          </ac:picMkLst>
        </pc:pic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7" creationId="{00000000-0000-0000-0000-000000000000}"/>
          </ac:picMkLst>
        </pc:pic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9" creationId="{00000000-0000-0000-0000-000000000000}"/>
          </ac:picMkLst>
        </pc:pic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11" creationId="{00000000-0000-0000-0000-000000000000}"/>
          </ac:picMkLst>
        </pc:picChg>
        <pc:cxnChg chg="mod">
          <ac:chgData name="Sándor Pecsora" userId="810b1d013327c237" providerId="LiveId" clId="{297A0B06-B587-4B0F-A8B3-F1317295A115}" dt="2022-01-19T09:28:24.110" v="250" actId="1036"/>
          <ac:cxnSpMkLst>
            <pc:docMk/>
            <pc:sldMk cId="1293182227" sldId="296"/>
            <ac:cxnSpMk id="13" creationId="{00000000-0000-0000-0000-000000000000}"/>
          </ac:cxnSpMkLst>
        </pc:cxnChg>
      </pc:sldChg>
      <pc:sldChg chg="addSp delSp modSp mod">
        <pc:chgData name="Sándor Pecsora" userId="810b1d013327c237" providerId="LiveId" clId="{297A0B06-B587-4B0F-A8B3-F1317295A115}" dt="2022-01-19T09:55:10.143" v="522" actId="20577"/>
        <pc:sldMkLst>
          <pc:docMk/>
          <pc:sldMk cId="2304877364" sldId="297"/>
        </pc:sldMkLst>
        <pc:spChg chg="mod">
          <ac:chgData name="Sándor Pecsora" userId="810b1d013327c237" providerId="LiveId" clId="{297A0B06-B587-4B0F-A8B3-F1317295A115}" dt="2022-01-19T09:55:10.143" v="522" actId="20577"/>
          <ac:spMkLst>
            <pc:docMk/>
            <pc:sldMk cId="2304877364" sldId="297"/>
            <ac:spMk id="4" creationId="{00000000-0000-0000-0000-000000000000}"/>
          </ac:spMkLst>
        </pc:spChg>
        <pc:picChg chg="add mod">
          <ac:chgData name="Sándor Pecsora" userId="810b1d013327c237" providerId="LiveId" clId="{297A0B06-B587-4B0F-A8B3-F1317295A115}" dt="2022-01-19T09:34:33.311" v="289" actId="1076"/>
          <ac:picMkLst>
            <pc:docMk/>
            <pc:sldMk cId="2304877364" sldId="297"/>
            <ac:picMk id="3" creationId="{F2FC6076-B568-4E8F-95FA-C6265CFE1A8D}"/>
          </ac:picMkLst>
        </pc:picChg>
        <pc:picChg chg="del">
          <ac:chgData name="Sándor Pecsora" userId="810b1d013327c237" providerId="LiveId" clId="{297A0B06-B587-4B0F-A8B3-F1317295A115}" dt="2022-01-19T09:33:10.203" v="269" actId="478"/>
          <ac:picMkLst>
            <pc:docMk/>
            <pc:sldMk cId="2304877364" sldId="297"/>
            <ac:picMk id="5" creationId="{00000000-0000-0000-0000-000000000000}"/>
          </ac:picMkLst>
        </pc:picChg>
        <pc:picChg chg="del mod">
          <ac:chgData name="Sándor Pecsora" userId="810b1d013327c237" providerId="LiveId" clId="{297A0B06-B587-4B0F-A8B3-F1317295A115}" dt="2022-01-19T09:33:31.965" v="275" actId="478"/>
          <ac:picMkLst>
            <pc:docMk/>
            <pc:sldMk cId="2304877364" sldId="297"/>
            <ac:picMk id="6" creationId="{00000000-0000-0000-0000-000000000000}"/>
          </ac:picMkLst>
        </pc:picChg>
        <pc:picChg chg="del mod">
          <ac:chgData name="Sándor Pecsora" userId="810b1d013327c237" providerId="LiveId" clId="{297A0B06-B587-4B0F-A8B3-F1317295A115}" dt="2022-01-19T09:34:28.442" v="286" actId="478"/>
          <ac:picMkLst>
            <pc:docMk/>
            <pc:sldMk cId="2304877364" sldId="297"/>
            <ac:picMk id="7" creationId="{00000000-0000-0000-0000-000000000000}"/>
          </ac:picMkLst>
        </pc:picChg>
        <pc:picChg chg="add mod">
          <ac:chgData name="Sándor Pecsora" userId="810b1d013327c237" providerId="LiveId" clId="{297A0B06-B587-4B0F-A8B3-F1317295A115}" dt="2022-01-19T09:34:33.311" v="289" actId="1076"/>
          <ac:picMkLst>
            <pc:docMk/>
            <pc:sldMk cId="2304877364" sldId="297"/>
            <ac:picMk id="11" creationId="{0C7C42A2-DD17-45F7-86A8-EFE5533E6FF3}"/>
          </ac:picMkLst>
        </pc:picChg>
        <pc:picChg chg="del mod">
          <ac:chgData name="Sándor Pecsora" userId="810b1d013327c237" providerId="LiveId" clId="{297A0B06-B587-4B0F-A8B3-F1317295A115}" dt="2022-01-19T09:34:29.187" v="287" actId="478"/>
          <ac:picMkLst>
            <pc:docMk/>
            <pc:sldMk cId="2304877364" sldId="297"/>
            <ac:picMk id="13" creationId="{00000000-0000-0000-0000-000000000000}"/>
          </ac:picMkLst>
        </pc:picChg>
        <pc:picChg chg="del mod">
          <ac:chgData name="Sándor Pecsora" userId="810b1d013327c237" providerId="LiveId" clId="{297A0B06-B587-4B0F-A8B3-F1317295A115}" dt="2022-01-19T09:34:30.411" v="288" actId="478"/>
          <ac:picMkLst>
            <pc:docMk/>
            <pc:sldMk cId="2304877364" sldId="297"/>
            <ac:picMk id="14" creationId="{00000000-0000-0000-0000-000000000000}"/>
          </ac:picMkLst>
        </pc:picChg>
        <pc:cxnChg chg="del">
          <ac:chgData name="Sándor Pecsora" userId="810b1d013327c237" providerId="LiveId" clId="{297A0B06-B587-4B0F-A8B3-F1317295A115}" dt="2022-01-19T09:33:29.525" v="273" actId="478"/>
          <ac:cxnSpMkLst>
            <pc:docMk/>
            <pc:sldMk cId="2304877364" sldId="297"/>
            <ac:cxnSpMk id="8" creationId="{00000000-0000-0000-0000-000000000000}"/>
          </ac:cxnSpMkLst>
        </pc:cxnChg>
        <pc:cxnChg chg="del">
          <ac:chgData name="Sándor Pecsora" userId="810b1d013327c237" providerId="LiveId" clId="{297A0B06-B587-4B0F-A8B3-F1317295A115}" dt="2022-01-19T09:33:28.348" v="272" actId="478"/>
          <ac:cxnSpMkLst>
            <pc:docMk/>
            <pc:sldMk cId="2304877364" sldId="297"/>
            <ac:cxnSpMk id="10" creationId="{00000000-0000-0000-0000-000000000000}"/>
          </ac:cxnSpMkLst>
        </pc:cxnChg>
      </pc:sldChg>
      <pc:sldChg chg="del">
        <pc:chgData name="Sándor Pecsora" userId="810b1d013327c237" providerId="LiveId" clId="{297A0B06-B587-4B0F-A8B3-F1317295A115}" dt="2022-01-19T09:50:38.015" v="452" actId="47"/>
        <pc:sldMkLst>
          <pc:docMk/>
          <pc:sldMk cId="3378021698" sldId="298"/>
        </pc:sldMkLst>
      </pc:sldChg>
      <pc:sldChg chg="addSp delSp modSp mod">
        <pc:chgData name="Sándor Pecsora" userId="810b1d013327c237" providerId="LiveId" clId="{297A0B06-B587-4B0F-A8B3-F1317295A115}" dt="2022-01-19T09:58:44.242" v="554" actId="20577"/>
        <pc:sldMkLst>
          <pc:docMk/>
          <pc:sldMk cId="3848501982" sldId="299"/>
        </pc:sldMkLst>
        <pc:spChg chg="mod">
          <ac:chgData name="Sándor Pecsora" userId="810b1d013327c237" providerId="LiveId" clId="{297A0B06-B587-4B0F-A8B3-F1317295A115}" dt="2022-01-19T09:58:44.242" v="554" actId="20577"/>
          <ac:spMkLst>
            <pc:docMk/>
            <pc:sldMk cId="3848501982" sldId="299"/>
            <ac:spMk id="4" creationId="{00000000-0000-0000-0000-000000000000}"/>
          </ac:spMkLst>
        </pc:spChg>
        <pc:spChg chg="del">
          <ac:chgData name="Sándor Pecsora" userId="810b1d013327c237" providerId="LiveId" clId="{297A0B06-B587-4B0F-A8B3-F1317295A115}" dt="2022-01-19T09:56:57.286" v="529" actId="478"/>
          <ac:spMkLst>
            <pc:docMk/>
            <pc:sldMk cId="3848501982" sldId="299"/>
            <ac:spMk id="5" creationId="{00000000-0000-0000-0000-000000000000}"/>
          </ac:spMkLst>
        </pc:spChg>
        <pc:spChg chg="add mod">
          <ac:chgData name="Sándor Pecsora" userId="810b1d013327c237" providerId="LiveId" clId="{297A0B06-B587-4B0F-A8B3-F1317295A115}" dt="2022-01-19T09:57:09.829" v="533" actId="1076"/>
          <ac:spMkLst>
            <pc:docMk/>
            <pc:sldMk cId="3848501982" sldId="299"/>
            <ac:spMk id="8" creationId="{38FF6A21-E4DB-40DB-ACE1-CE9A4FF98EE6}"/>
          </ac:spMkLst>
        </pc:spChg>
        <pc:picChg chg="add mod">
          <ac:chgData name="Sándor Pecsora" userId="810b1d013327c237" providerId="LiveId" clId="{297A0B06-B587-4B0F-A8B3-F1317295A115}" dt="2022-01-19T09:57:10.550" v="534" actId="1076"/>
          <ac:picMkLst>
            <pc:docMk/>
            <pc:sldMk cId="3848501982" sldId="299"/>
            <ac:picMk id="3" creationId="{D881E73F-6F0B-4B48-AE0D-26B1EE0C5D47}"/>
          </ac:picMkLst>
        </pc:picChg>
        <pc:picChg chg="del">
          <ac:chgData name="Sándor Pecsora" userId="810b1d013327c237" providerId="LiveId" clId="{297A0B06-B587-4B0F-A8B3-F1317295A115}" dt="2022-01-19T09:56:54.301" v="528" actId="478"/>
          <ac:picMkLst>
            <pc:docMk/>
            <pc:sldMk cId="3848501982" sldId="299"/>
            <ac:picMk id="7" creationId="{00000000-0000-0000-0000-000000000000}"/>
          </ac:picMkLst>
        </pc:picChg>
      </pc:sldChg>
      <pc:sldChg chg="addSp delSp modSp mod">
        <pc:chgData name="Sándor Pecsora" userId="810b1d013327c237" providerId="LiveId" clId="{297A0B06-B587-4B0F-A8B3-F1317295A115}" dt="2022-01-19T10:01:48.333" v="569" actId="14100"/>
        <pc:sldMkLst>
          <pc:docMk/>
          <pc:sldMk cId="1721467374" sldId="300"/>
        </pc:sldMkLst>
        <pc:spChg chg="add mod">
          <ac:chgData name="Sándor Pecsora" userId="810b1d013327c237" providerId="LiveId" clId="{297A0B06-B587-4B0F-A8B3-F1317295A115}" dt="2022-01-19T10:01:48.333" v="569" actId="14100"/>
          <ac:spMkLst>
            <pc:docMk/>
            <pc:sldMk cId="1721467374" sldId="300"/>
            <ac:spMk id="12" creationId="{0AFFDC27-3972-4CC1-8098-597B54C809C5}"/>
          </ac:spMkLst>
        </pc:spChg>
        <pc:spChg chg="add mod">
          <ac:chgData name="Sándor Pecsora" userId="810b1d013327c237" providerId="LiveId" clId="{297A0B06-B587-4B0F-A8B3-F1317295A115}" dt="2022-01-19T10:01:44.965" v="568" actId="14100"/>
          <ac:spMkLst>
            <pc:docMk/>
            <pc:sldMk cId="1721467374" sldId="300"/>
            <ac:spMk id="13" creationId="{03EDCB21-5BE3-459C-9811-1AF199B192CF}"/>
          </ac:spMkLst>
        </pc:spChg>
        <pc:picChg chg="add mod">
          <ac:chgData name="Sándor Pecsora" userId="810b1d013327c237" providerId="LiveId" clId="{297A0B06-B587-4B0F-A8B3-F1317295A115}" dt="2022-01-19T10:00:35.085" v="561" actId="1076"/>
          <ac:picMkLst>
            <pc:docMk/>
            <pc:sldMk cId="1721467374" sldId="300"/>
            <ac:picMk id="3" creationId="{0D869251-1709-4F8C-B8F5-65423C543193}"/>
          </ac:picMkLst>
        </pc:picChg>
        <pc:picChg chg="add mod">
          <ac:chgData name="Sándor Pecsora" userId="810b1d013327c237" providerId="LiveId" clId="{297A0B06-B587-4B0F-A8B3-F1317295A115}" dt="2022-01-19T10:01:23.765" v="564" actId="1076"/>
          <ac:picMkLst>
            <pc:docMk/>
            <pc:sldMk cId="1721467374" sldId="300"/>
            <ac:picMk id="8" creationId="{703829FD-556A-4BED-AF47-C1311B7CCB22}"/>
          </ac:picMkLst>
        </pc:picChg>
        <pc:picChg chg="del">
          <ac:chgData name="Sándor Pecsora" userId="810b1d013327c237" providerId="LiveId" clId="{297A0B06-B587-4B0F-A8B3-F1317295A115}" dt="2022-01-19T10:00:31.819" v="559" actId="478"/>
          <ac:picMkLst>
            <pc:docMk/>
            <pc:sldMk cId="1721467374" sldId="300"/>
            <ac:picMk id="3073" creationId="{00000000-0000-0000-0000-000000000000}"/>
          </ac:picMkLst>
        </pc:picChg>
        <pc:picChg chg="del">
          <ac:chgData name="Sándor Pecsora" userId="810b1d013327c237" providerId="LiveId" clId="{297A0B06-B587-4B0F-A8B3-F1317295A115}" dt="2022-01-19T10:00:36.755" v="562" actId="478"/>
          <ac:picMkLst>
            <pc:docMk/>
            <pc:sldMk cId="1721467374" sldId="300"/>
            <ac:picMk id="3074" creationId="{00000000-0000-0000-0000-000000000000}"/>
          </ac:picMkLst>
        </pc:picChg>
        <pc:picChg chg="del">
          <ac:chgData name="Sándor Pecsora" userId="810b1d013327c237" providerId="LiveId" clId="{297A0B06-B587-4B0F-A8B3-F1317295A115}" dt="2022-01-19T09:59:43.374" v="558" actId="478"/>
          <ac:picMkLst>
            <pc:docMk/>
            <pc:sldMk cId="1721467374" sldId="300"/>
            <ac:picMk id="3075" creationId="{00000000-0000-0000-0000-000000000000}"/>
          </ac:picMkLst>
        </pc:picChg>
      </pc:sldChg>
      <pc:sldChg chg="modSp mod">
        <pc:chgData name="Sándor Pecsora" userId="810b1d013327c237" providerId="LiveId" clId="{297A0B06-B587-4B0F-A8B3-F1317295A115}" dt="2022-01-19T08:40:16.673" v="45" actId="207"/>
        <pc:sldMkLst>
          <pc:docMk/>
          <pc:sldMk cId="2915716059" sldId="302"/>
        </pc:sldMkLst>
        <pc:spChg chg="mod">
          <ac:chgData name="Sándor Pecsora" userId="810b1d013327c237" providerId="LiveId" clId="{297A0B06-B587-4B0F-A8B3-F1317295A115}" dt="2022-01-19T08:40:16.673" v="45" actId="207"/>
          <ac:spMkLst>
            <pc:docMk/>
            <pc:sldMk cId="2915716059" sldId="302"/>
            <ac:spMk id="3" creationId="{AD415557-B7F8-4523-A6E1-B32F1477724A}"/>
          </ac:spMkLst>
        </pc:spChg>
      </pc:sldChg>
      <pc:sldChg chg="modSp del mod">
        <pc:chgData name="Sándor Pecsora" userId="810b1d013327c237" providerId="LiveId" clId="{297A0B06-B587-4B0F-A8B3-F1317295A115}" dt="2022-01-19T08:39:47.915" v="44" actId="47"/>
        <pc:sldMkLst>
          <pc:docMk/>
          <pc:sldMk cId="1929759862" sldId="303"/>
        </pc:sldMkLst>
        <pc:spChg chg="mod">
          <ac:chgData name="Sándor Pecsora" userId="810b1d013327c237" providerId="LiveId" clId="{297A0B06-B587-4B0F-A8B3-F1317295A115}" dt="2022-01-19T08:38:05.141" v="18" actId="21"/>
          <ac:spMkLst>
            <pc:docMk/>
            <pc:sldMk cId="1929759862" sldId="303"/>
            <ac:spMk id="5" creationId="{4D6762D6-47CD-48B5-8949-44EF927D2389}"/>
          </ac:spMkLst>
        </pc:spChg>
      </pc:sldChg>
      <pc:sldChg chg="addSp modSp new mod modAnim">
        <pc:chgData name="Sándor Pecsora" userId="810b1d013327c237" providerId="LiveId" clId="{297A0B06-B587-4B0F-A8B3-F1317295A115}" dt="2022-01-19T08:42:06.769" v="56"/>
        <pc:sldMkLst>
          <pc:docMk/>
          <pc:sldMk cId="3995007932" sldId="304"/>
        </pc:sldMkLst>
        <pc:spChg chg="mod">
          <ac:chgData name="Sándor Pecsora" userId="810b1d013327c237" providerId="LiveId" clId="{297A0B06-B587-4B0F-A8B3-F1317295A115}" dt="2022-01-19T08:37:10.933" v="5" actId="1076"/>
          <ac:spMkLst>
            <pc:docMk/>
            <pc:sldMk cId="3995007932" sldId="304"/>
            <ac:spMk id="2" creationId="{2ABAA1C2-2D31-47C5-95D3-024AFDD891A2}"/>
          </ac:spMkLst>
        </pc:spChg>
        <pc:spChg chg="mod">
          <ac:chgData name="Sándor Pecsora" userId="810b1d013327c237" providerId="LiveId" clId="{297A0B06-B587-4B0F-A8B3-F1317295A115}" dt="2022-01-19T08:40:21.870" v="46" actId="207"/>
          <ac:spMkLst>
            <pc:docMk/>
            <pc:sldMk cId="3995007932" sldId="304"/>
            <ac:spMk id="3" creationId="{2DA2C353-4C38-4CC4-B18C-76D597AE9DFB}"/>
          </ac:spMkLst>
        </pc:spChg>
        <pc:spChg chg="add mod">
          <ac:chgData name="Sándor Pecsora" userId="810b1d013327c237" providerId="LiveId" clId="{297A0B06-B587-4B0F-A8B3-F1317295A115}" dt="2022-01-19T08:40:23.770" v="47" actId="207"/>
          <ac:spMkLst>
            <pc:docMk/>
            <pc:sldMk cId="3995007932" sldId="304"/>
            <ac:spMk id="4" creationId="{3E5ABE0E-154A-429F-821A-875164E059EB}"/>
          </ac:spMkLst>
        </pc:spChg>
        <pc:spChg chg="add mod">
          <ac:chgData name="Sándor Pecsora" userId="810b1d013327c237" providerId="LiveId" clId="{297A0B06-B587-4B0F-A8B3-F1317295A115}" dt="2022-01-19T08:40:27.934" v="49" actId="207"/>
          <ac:spMkLst>
            <pc:docMk/>
            <pc:sldMk cId="3995007932" sldId="304"/>
            <ac:spMk id="6" creationId="{7C587073-2CB2-435D-BFF9-754CFE2BAAFD}"/>
          </ac:spMkLst>
        </pc:spChg>
        <pc:graphicFrameChg chg="add mod modGraphic">
          <ac:chgData name="Sándor Pecsora" userId="810b1d013327c237" providerId="LiveId" clId="{297A0B06-B587-4B0F-A8B3-F1317295A115}" dt="2022-01-19T08:41:08.641" v="53" actId="14100"/>
          <ac:graphicFrameMkLst>
            <pc:docMk/>
            <pc:sldMk cId="3995007932" sldId="304"/>
            <ac:graphicFrameMk id="5" creationId="{3711F3A1-34E7-4A89-9558-B113600914FA}"/>
          </ac:graphicFrameMkLst>
        </pc:graphicFrameChg>
      </pc:sldChg>
      <pc:sldChg chg="addSp delSp modSp add mod">
        <pc:chgData name="Sándor Pecsora" userId="810b1d013327c237" providerId="LiveId" clId="{297A0B06-B587-4B0F-A8B3-F1317295A115}" dt="2022-01-19T09:55:12.839" v="523" actId="20577"/>
        <pc:sldMkLst>
          <pc:docMk/>
          <pc:sldMk cId="2652116375" sldId="305"/>
        </pc:sldMkLst>
        <pc:spChg chg="mod">
          <ac:chgData name="Sándor Pecsora" userId="810b1d013327c237" providerId="LiveId" clId="{297A0B06-B587-4B0F-A8B3-F1317295A115}" dt="2022-01-19T09:55:12.839" v="523" actId="20577"/>
          <ac:spMkLst>
            <pc:docMk/>
            <pc:sldMk cId="2652116375" sldId="305"/>
            <ac:spMk id="4" creationId="{00000000-0000-0000-0000-000000000000}"/>
          </ac:spMkLst>
        </pc:spChg>
        <pc:spChg chg="add mod">
          <ac:chgData name="Sándor Pecsora" userId="810b1d013327c237" providerId="LiveId" clId="{297A0B06-B587-4B0F-A8B3-F1317295A115}" dt="2022-01-19T09:45:07.766" v="370" actId="6549"/>
          <ac:spMkLst>
            <pc:docMk/>
            <pc:sldMk cId="2652116375" sldId="305"/>
            <ac:spMk id="8" creationId="{6E74DEBE-1A0A-4C16-BBD4-9ED619500DCE}"/>
          </ac:spMkLst>
        </pc:spChg>
        <pc:spChg chg="add mod">
          <ac:chgData name="Sándor Pecsora" userId="810b1d013327c237" providerId="LiveId" clId="{297A0B06-B587-4B0F-A8B3-F1317295A115}" dt="2022-01-19T09:47:48.374" v="388" actId="1076"/>
          <ac:spMkLst>
            <pc:docMk/>
            <pc:sldMk cId="2652116375" sldId="305"/>
            <ac:spMk id="17" creationId="{871941B5-B697-47DA-865C-B780D98BAB75}"/>
          </ac:spMkLst>
        </pc:spChg>
        <pc:spChg chg="add mod">
          <ac:chgData name="Sándor Pecsora" userId="810b1d013327c237" providerId="LiveId" clId="{297A0B06-B587-4B0F-A8B3-F1317295A115}" dt="2022-01-19T09:47:51.446" v="389" actId="571"/>
          <ac:spMkLst>
            <pc:docMk/>
            <pc:sldMk cId="2652116375" sldId="305"/>
            <ac:spMk id="18" creationId="{348B484B-F454-4A2A-84D7-B19E5EECD9DB}"/>
          </ac:spMkLst>
        </pc:spChg>
        <pc:spChg chg="add mod">
          <ac:chgData name="Sándor Pecsora" userId="810b1d013327c237" providerId="LiveId" clId="{297A0B06-B587-4B0F-A8B3-F1317295A115}" dt="2022-01-19T09:50:09.222" v="451" actId="1076"/>
          <ac:spMkLst>
            <pc:docMk/>
            <pc:sldMk cId="2652116375" sldId="305"/>
            <ac:spMk id="21" creationId="{56B4A6CE-B756-45F9-85C6-2B5F82E4BB78}"/>
          </ac:spMkLst>
        </pc:spChg>
        <pc:picChg chg="del">
          <ac:chgData name="Sándor Pecsora" userId="810b1d013327c237" providerId="LiveId" clId="{297A0B06-B587-4B0F-A8B3-F1317295A115}" dt="2022-01-19T09:34:20.418" v="282" actId="478"/>
          <ac:picMkLst>
            <pc:docMk/>
            <pc:sldMk cId="2652116375" sldId="305"/>
            <ac:picMk id="3" creationId="{F2FC6076-B568-4E8F-95FA-C6265CFE1A8D}"/>
          </ac:picMkLst>
        </pc:picChg>
        <pc:picChg chg="add del mod">
          <ac:chgData name="Sándor Pecsora" userId="810b1d013327c237" providerId="LiveId" clId="{297A0B06-B587-4B0F-A8B3-F1317295A115}" dt="2022-01-19T09:46:19.884" v="375" actId="478"/>
          <ac:picMkLst>
            <pc:docMk/>
            <pc:sldMk cId="2652116375" sldId="305"/>
            <ac:picMk id="5" creationId="{69B8C88F-0134-4E56-BE11-57B52497807E}"/>
          </ac:picMkLst>
        </pc:picChg>
        <pc:picChg chg="del mod">
          <ac:chgData name="Sándor Pecsora" userId="810b1d013327c237" providerId="LiveId" clId="{297A0B06-B587-4B0F-A8B3-F1317295A115}" dt="2022-01-19T09:45:22.918" v="371" actId="478"/>
          <ac:picMkLst>
            <pc:docMk/>
            <pc:sldMk cId="2652116375" sldId="305"/>
            <ac:picMk id="7" creationId="{00000000-0000-0000-0000-000000000000}"/>
          </ac:picMkLst>
        </pc:picChg>
        <pc:picChg chg="add mod">
          <ac:chgData name="Sándor Pecsora" userId="810b1d013327c237" providerId="LiveId" clId="{297A0B06-B587-4B0F-A8B3-F1317295A115}" dt="2022-01-19T09:46:26.598" v="378" actId="1076"/>
          <ac:picMkLst>
            <pc:docMk/>
            <pc:sldMk cId="2652116375" sldId="305"/>
            <ac:picMk id="9" creationId="{3DFE8BCF-E4D2-4A2D-9B62-934FB56B8982}"/>
          </ac:picMkLst>
        </pc:picChg>
        <pc:picChg chg="del">
          <ac:chgData name="Sándor Pecsora" userId="810b1d013327c237" providerId="LiveId" clId="{297A0B06-B587-4B0F-A8B3-F1317295A115}" dt="2022-01-19T09:34:22.146" v="283" actId="478"/>
          <ac:picMkLst>
            <pc:docMk/>
            <pc:sldMk cId="2652116375" sldId="305"/>
            <ac:picMk id="11" creationId="{0C7C42A2-DD17-45F7-86A8-EFE5533E6FF3}"/>
          </ac:picMkLst>
        </pc:picChg>
        <pc:picChg chg="add mod">
          <ac:chgData name="Sándor Pecsora" userId="810b1d013327c237" providerId="LiveId" clId="{297A0B06-B587-4B0F-A8B3-F1317295A115}" dt="2022-01-19T09:46:59.062" v="383" actId="1076"/>
          <ac:picMkLst>
            <pc:docMk/>
            <pc:sldMk cId="2652116375" sldId="305"/>
            <ac:picMk id="12" creationId="{195B4FE2-C487-4F42-A004-09E7B75E894C}"/>
          </ac:picMkLst>
        </pc:picChg>
        <pc:picChg chg="del mod">
          <ac:chgData name="Sándor Pecsora" userId="810b1d013327c237" providerId="LiveId" clId="{297A0B06-B587-4B0F-A8B3-F1317295A115}" dt="2022-01-19T09:46:47.431" v="379" actId="478"/>
          <ac:picMkLst>
            <pc:docMk/>
            <pc:sldMk cId="2652116375" sldId="305"/>
            <ac:picMk id="13" creationId="{00000000-0000-0000-0000-000000000000}"/>
          </ac:picMkLst>
        </pc:picChg>
        <pc:picChg chg="del">
          <ac:chgData name="Sándor Pecsora" userId="810b1d013327c237" providerId="LiveId" clId="{297A0B06-B587-4B0F-A8B3-F1317295A115}" dt="2022-01-19T09:46:52.847" v="381" actId="478"/>
          <ac:picMkLst>
            <pc:docMk/>
            <pc:sldMk cId="2652116375" sldId="305"/>
            <ac:picMk id="14" creationId="{00000000-0000-0000-0000-000000000000}"/>
          </ac:picMkLst>
        </pc:picChg>
        <pc:picChg chg="add mod">
          <ac:chgData name="Sándor Pecsora" userId="810b1d013327c237" providerId="LiveId" clId="{297A0B06-B587-4B0F-A8B3-F1317295A115}" dt="2022-01-19T09:47:33.454" v="386" actId="1076"/>
          <ac:picMkLst>
            <pc:docMk/>
            <pc:sldMk cId="2652116375" sldId="305"/>
            <ac:picMk id="16" creationId="{24ED0A73-3A8C-4ED6-928E-023853B213A5}"/>
          </ac:picMkLst>
        </pc:picChg>
        <pc:picChg chg="add mod">
          <ac:chgData name="Sándor Pecsora" userId="810b1d013327c237" providerId="LiveId" clId="{297A0B06-B587-4B0F-A8B3-F1317295A115}" dt="2022-01-19T09:49:49.910" v="392" actId="14100"/>
          <ac:picMkLst>
            <pc:docMk/>
            <pc:sldMk cId="2652116375" sldId="305"/>
            <ac:picMk id="20" creationId="{0C46E139-B022-4790-9927-BDD009FF70DD}"/>
          </ac:picMkLst>
        </pc:picChg>
      </pc:sldChg>
      <pc:sldChg chg="addSp delSp modSp add mod">
        <pc:chgData name="Sándor Pecsora" userId="810b1d013327c237" providerId="LiveId" clId="{297A0B06-B587-4B0F-A8B3-F1317295A115}" dt="2022-01-19T09:55:14.989" v="524" actId="20577"/>
        <pc:sldMkLst>
          <pc:docMk/>
          <pc:sldMk cId="4018631033" sldId="306"/>
        </pc:sldMkLst>
        <pc:spChg chg="mod">
          <ac:chgData name="Sándor Pecsora" userId="810b1d013327c237" providerId="LiveId" clId="{297A0B06-B587-4B0F-A8B3-F1317295A115}" dt="2022-01-19T09:55:14.989" v="524" actId="20577"/>
          <ac:spMkLst>
            <pc:docMk/>
            <pc:sldMk cId="4018631033" sldId="306"/>
            <ac:spMk id="4" creationId="{00000000-0000-0000-0000-000000000000}"/>
          </ac:spMkLst>
        </pc:spChg>
        <pc:spChg chg="mod">
          <ac:chgData name="Sándor Pecsora" userId="810b1d013327c237" providerId="LiveId" clId="{297A0B06-B587-4B0F-A8B3-F1317295A115}" dt="2022-01-19T09:51:21.051" v="475" actId="20577"/>
          <ac:spMkLst>
            <pc:docMk/>
            <pc:sldMk cId="4018631033" sldId="306"/>
            <ac:spMk id="8" creationId="{6E74DEBE-1A0A-4C16-BBD4-9ED619500DCE}"/>
          </ac:spMkLst>
        </pc:spChg>
        <pc:spChg chg="add mod">
          <ac:chgData name="Sándor Pecsora" userId="810b1d013327c237" providerId="LiveId" clId="{297A0B06-B587-4B0F-A8B3-F1317295A115}" dt="2022-01-19T09:52:18.398" v="483" actId="1076"/>
          <ac:spMkLst>
            <pc:docMk/>
            <pc:sldMk cId="4018631033" sldId="306"/>
            <ac:spMk id="13" creationId="{838730C0-130D-4C71-A00A-2DBB4741594B}"/>
          </ac:spMkLst>
        </pc:spChg>
        <pc:spChg chg="del">
          <ac:chgData name="Sándor Pecsora" userId="810b1d013327c237" providerId="LiveId" clId="{297A0B06-B587-4B0F-A8B3-F1317295A115}" dt="2022-01-19T09:51:27.403" v="477" actId="478"/>
          <ac:spMkLst>
            <pc:docMk/>
            <pc:sldMk cId="4018631033" sldId="306"/>
            <ac:spMk id="17" creationId="{871941B5-B697-47DA-865C-B780D98BAB75}"/>
          </ac:spMkLst>
        </pc:spChg>
        <pc:spChg chg="del">
          <ac:chgData name="Sándor Pecsora" userId="810b1d013327c237" providerId="LiveId" clId="{297A0B06-B587-4B0F-A8B3-F1317295A115}" dt="2022-01-19T09:51:27.403" v="477" actId="478"/>
          <ac:spMkLst>
            <pc:docMk/>
            <pc:sldMk cId="4018631033" sldId="306"/>
            <ac:spMk id="18" creationId="{348B484B-F454-4A2A-84D7-B19E5EECD9DB}"/>
          </ac:spMkLst>
        </pc:spChg>
        <pc:spChg chg="del">
          <ac:chgData name="Sándor Pecsora" userId="810b1d013327c237" providerId="LiveId" clId="{297A0B06-B587-4B0F-A8B3-F1317295A115}" dt="2022-01-19T09:51:27.403" v="477" actId="478"/>
          <ac:spMkLst>
            <pc:docMk/>
            <pc:sldMk cId="4018631033" sldId="306"/>
            <ac:spMk id="21" creationId="{56B4A6CE-B756-45F9-85C6-2B5F82E4BB78}"/>
          </ac:spMkLst>
        </pc:spChg>
        <pc:picChg chg="add mod">
          <ac:chgData name="Sándor Pecsora" userId="810b1d013327c237" providerId="LiveId" clId="{297A0B06-B587-4B0F-A8B3-F1317295A115}" dt="2022-01-19T09:51:58.150" v="479" actId="1076"/>
          <ac:picMkLst>
            <pc:docMk/>
            <pc:sldMk cId="4018631033" sldId="306"/>
            <ac:picMk id="3" creationId="{BCB45FD7-9FD4-42FD-BB24-C3731281EECB}"/>
          </ac:picMkLst>
        </pc:picChg>
        <pc:picChg chg="add mod">
          <ac:chgData name="Sándor Pecsora" userId="810b1d013327c237" providerId="LiveId" clId="{297A0B06-B587-4B0F-A8B3-F1317295A115}" dt="2022-01-19T09:52:46.814" v="486" actId="1076"/>
          <ac:picMkLst>
            <pc:docMk/>
            <pc:sldMk cId="4018631033" sldId="306"/>
            <ac:picMk id="6" creationId="{6A143704-D24C-4036-8654-C8C3CF4DAE58}"/>
          </ac:picMkLst>
        </pc:picChg>
        <pc:picChg chg="del">
          <ac:chgData name="Sándor Pecsora" userId="810b1d013327c237" providerId="LiveId" clId="{297A0B06-B587-4B0F-A8B3-F1317295A115}" dt="2022-01-19T09:51:25.003" v="476" actId="478"/>
          <ac:picMkLst>
            <pc:docMk/>
            <pc:sldMk cId="4018631033" sldId="306"/>
            <ac:picMk id="9" creationId="{3DFE8BCF-E4D2-4A2D-9B62-934FB56B8982}"/>
          </ac:picMkLst>
        </pc:picChg>
        <pc:picChg chg="del">
          <ac:chgData name="Sándor Pecsora" userId="810b1d013327c237" providerId="LiveId" clId="{297A0B06-B587-4B0F-A8B3-F1317295A115}" dt="2022-01-19T09:51:27.403" v="477" actId="478"/>
          <ac:picMkLst>
            <pc:docMk/>
            <pc:sldMk cId="4018631033" sldId="306"/>
            <ac:picMk id="12" creationId="{195B4FE2-C487-4F42-A004-09E7B75E894C}"/>
          </ac:picMkLst>
        </pc:picChg>
        <pc:picChg chg="del">
          <ac:chgData name="Sándor Pecsora" userId="810b1d013327c237" providerId="LiveId" clId="{297A0B06-B587-4B0F-A8B3-F1317295A115}" dt="2022-01-19T09:51:27.403" v="477" actId="478"/>
          <ac:picMkLst>
            <pc:docMk/>
            <pc:sldMk cId="4018631033" sldId="306"/>
            <ac:picMk id="16" creationId="{24ED0A73-3A8C-4ED6-928E-023853B213A5}"/>
          </ac:picMkLst>
        </pc:picChg>
        <pc:picChg chg="del">
          <ac:chgData name="Sándor Pecsora" userId="810b1d013327c237" providerId="LiveId" clId="{297A0B06-B587-4B0F-A8B3-F1317295A115}" dt="2022-01-19T09:51:27.403" v="477" actId="478"/>
          <ac:picMkLst>
            <pc:docMk/>
            <pc:sldMk cId="4018631033" sldId="306"/>
            <ac:picMk id="20" creationId="{0C46E139-B022-4790-9927-BDD009FF70DD}"/>
          </ac:picMkLst>
        </pc:picChg>
      </pc:sldChg>
      <pc:sldChg chg="modSp new mod">
        <pc:chgData name="Sándor Pecsora" userId="810b1d013327c237" providerId="LiveId" clId="{297A0B06-B587-4B0F-A8B3-F1317295A115}" dt="2022-01-19T10:11:09.333" v="942" actId="20577"/>
        <pc:sldMkLst>
          <pc:docMk/>
          <pc:sldMk cId="3312686086" sldId="307"/>
        </pc:sldMkLst>
        <pc:spChg chg="mod">
          <ac:chgData name="Sándor Pecsora" userId="810b1d013327c237" providerId="LiveId" clId="{297A0B06-B587-4B0F-A8B3-F1317295A115}" dt="2022-01-19T10:11:09.333" v="942" actId="20577"/>
          <ac:spMkLst>
            <pc:docMk/>
            <pc:sldMk cId="3312686086" sldId="307"/>
            <ac:spMk id="2" creationId="{FA61BCB7-51CD-4BBF-B37D-932488A571D6}"/>
          </ac:spMkLst>
        </pc:spChg>
        <pc:spChg chg="mod">
          <ac:chgData name="Sándor Pecsora" userId="810b1d013327c237" providerId="LiveId" clId="{297A0B06-B587-4B0F-A8B3-F1317295A115}" dt="2022-01-19T10:11:04.250" v="940" actId="207"/>
          <ac:spMkLst>
            <pc:docMk/>
            <pc:sldMk cId="3312686086" sldId="307"/>
            <ac:spMk id="3" creationId="{05166F7B-33A4-4450-96CC-A18649290569}"/>
          </ac:spMkLst>
        </pc:spChg>
      </pc:sldChg>
      <pc:sldChg chg="addSp delSp modSp new mod ord">
        <pc:chgData name="Sándor Pecsora" userId="810b1d013327c237" providerId="LiveId" clId="{297A0B06-B587-4B0F-A8B3-F1317295A115}" dt="2022-01-19T10:49:21.963" v="1157"/>
        <pc:sldMkLst>
          <pc:docMk/>
          <pc:sldMk cId="451775398" sldId="308"/>
        </pc:sldMkLst>
        <pc:spChg chg="mod">
          <ac:chgData name="Sándor Pecsora" userId="810b1d013327c237" providerId="LiveId" clId="{297A0B06-B587-4B0F-A8B3-F1317295A115}" dt="2022-01-19T10:33:03.228" v="1034" actId="1035"/>
          <ac:spMkLst>
            <pc:docMk/>
            <pc:sldMk cId="451775398" sldId="308"/>
            <ac:spMk id="2" creationId="{6E5FA075-62A9-49AD-82B0-321222961A52}"/>
          </ac:spMkLst>
        </pc:spChg>
        <pc:spChg chg="del">
          <ac:chgData name="Sándor Pecsora" userId="810b1d013327c237" providerId="LiveId" clId="{297A0B06-B587-4B0F-A8B3-F1317295A115}" dt="2022-01-19T10:20:00.116" v="948" actId="478"/>
          <ac:spMkLst>
            <pc:docMk/>
            <pc:sldMk cId="451775398" sldId="308"/>
            <ac:spMk id="3" creationId="{49D75DCF-1D41-4388-BA8D-1F2344E1E819}"/>
          </ac:spMkLst>
        </pc:spChg>
        <pc:spChg chg="add del">
          <ac:chgData name="Sándor Pecsora" userId="810b1d013327c237" providerId="LiveId" clId="{297A0B06-B587-4B0F-A8B3-F1317295A115}" dt="2022-01-19T10:21:00.634" v="950" actId="478"/>
          <ac:spMkLst>
            <pc:docMk/>
            <pc:sldMk cId="451775398" sldId="308"/>
            <ac:spMk id="5" creationId="{E312AE69-D350-42DE-A5EB-47A0AF9C4199}"/>
          </ac:spMkLst>
        </pc:spChg>
        <pc:spChg chg="add mod">
          <ac:chgData name="Sándor Pecsora" userId="810b1d013327c237" providerId="LiveId" clId="{297A0B06-B587-4B0F-A8B3-F1317295A115}" dt="2022-01-19T10:33:03.228" v="1034" actId="1035"/>
          <ac:spMkLst>
            <pc:docMk/>
            <pc:sldMk cId="451775398" sldId="308"/>
            <ac:spMk id="10" creationId="{2D8A0682-0CAA-4B42-BD9E-2DA30FF849B3}"/>
          </ac:spMkLst>
        </pc:spChg>
        <pc:spChg chg="add mod">
          <ac:chgData name="Sándor Pecsora" userId="810b1d013327c237" providerId="LiveId" clId="{297A0B06-B587-4B0F-A8B3-F1317295A115}" dt="2022-01-19T10:26:48.163" v="983" actId="688"/>
          <ac:spMkLst>
            <pc:docMk/>
            <pc:sldMk cId="451775398" sldId="308"/>
            <ac:spMk id="13" creationId="{5D26D863-4D44-4EA4-9867-C737F01C744C}"/>
          </ac:spMkLst>
        </pc:spChg>
        <pc:spChg chg="add mod">
          <ac:chgData name="Sándor Pecsora" userId="810b1d013327c237" providerId="LiveId" clId="{297A0B06-B587-4B0F-A8B3-F1317295A115}" dt="2022-01-19T10:26:45.203" v="982" actId="688"/>
          <ac:spMkLst>
            <pc:docMk/>
            <pc:sldMk cId="451775398" sldId="308"/>
            <ac:spMk id="14" creationId="{5EBAC786-22A7-4D8E-9756-E303791A87CA}"/>
          </ac:spMkLst>
        </pc:spChg>
        <pc:spChg chg="add mod">
          <ac:chgData name="Sándor Pecsora" userId="810b1d013327c237" providerId="LiveId" clId="{297A0B06-B587-4B0F-A8B3-F1317295A115}" dt="2022-01-19T10:26:43.067" v="981" actId="688"/>
          <ac:spMkLst>
            <pc:docMk/>
            <pc:sldMk cId="451775398" sldId="308"/>
            <ac:spMk id="15" creationId="{1208E401-84C2-4797-A356-679570DCE04B}"/>
          </ac:spMkLst>
        </pc:spChg>
        <pc:spChg chg="add mod">
          <ac:chgData name="Sándor Pecsora" userId="810b1d013327c237" providerId="LiveId" clId="{297A0B06-B587-4B0F-A8B3-F1317295A115}" dt="2022-01-19T10:26:37.499" v="978" actId="688"/>
          <ac:spMkLst>
            <pc:docMk/>
            <pc:sldMk cId="451775398" sldId="308"/>
            <ac:spMk id="16" creationId="{6B9B58BC-B635-483B-9127-3F7431A42E0C}"/>
          </ac:spMkLst>
        </pc:spChg>
        <pc:spChg chg="add mod">
          <ac:chgData name="Sándor Pecsora" userId="810b1d013327c237" providerId="LiveId" clId="{297A0B06-B587-4B0F-A8B3-F1317295A115}" dt="2022-01-19T10:35:24.866" v="1047" actId="1076"/>
          <ac:spMkLst>
            <pc:docMk/>
            <pc:sldMk cId="451775398" sldId="308"/>
            <ac:spMk id="22" creationId="{612E520D-B301-4020-A0D7-CA7F93BFC253}"/>
          </ac:spMkLst>
        </pc:spChg>
        <pc:spChg chg="add mod">
          <ac:chgData name="Sándor Pecsora" userId="810b1d013327c237" providerId="LiveId" clId="{297A0B06-B587-4B0F-A8B3-F1317295A115}" dt="2022-01-19T10:38:25.938" v="1153" actId="1076"/>
          <ac:spMkLst>
            <pc:docMk/>
            <pc:sldMk cId="451775398" sldId="308"/>
            <ac:spMk id="24" creationId="{A9BC848F-9168-46A8-8874-C447BB11FC51}"/>
          </ac:spMkLst>
        </pc:spChg>
        <pc:graphicFrameChg chg="add mod modGraphic">
          <ac:chgData name="Sándor Pecsora" userId="810b1d013327c237" providerId="LiveId" clId="{297A0B06-B587-4B0F-A8B3-F1317295A115}" dt="2022-01-19T10:37:35.738" v="1099" actId="1076"/>
          <ac:graphicFrameMkLst>
            <pc:docMk/>
            <pc:sldMk cId="451775398" sldId="308"/>
            <ac:graphicFrameMk id="19" creationId="{C9A23656-6493-4745-AEF3-D046F7779E2B}"/>
          </ac:graphicFrameMkLst>
        </pc:graphicFrameChg>
        <pc:picChg chg="add mod">
          <ac:chgData name="Sándor Pecsora" userId="810b1d013327c237" providerId="LiveId" clId="{297A0B06-B587-4B0F-A8B3-F1317295A115}" dt="2022-01-19T10:23:22.483" v="967" actId="14100"/>
          <ac:picMkLst>
            <pc:docMk/>
            <pc:sldMk cId="451775398" sldId="308"/>
            <ac:picMk id="7" creationId="{F7A90132-28D4-4564-ADB6-3F73F438574E}"/>
          </ac:picMkLst>
        </pc:picChg>
        <pc:picChg chg="add mod">
          <ac:chgData name="Sándor Pecsora" userId="810b1d013327c237" providerId="LiveId" clId="{297A0B06-B587-4B0F-A8B3-F1317295A115}" dt="2022-01-19T10:25:46.299" v="971" actId="1076"/>
          <ac:picMkLst>
            <pc:docMk/>
            <pc:sldMk cId="451775398" sldId="308"/>
            <ac:picMk id="9" creationId="{E7195C4F-4F19-4E28-BD59-936C4473C7A1}"/>
          </ac:picMkLst>
        </pc:picChg>
        <pc:picChg chg="add mod">
          <ac:chgData name="Sándor Pecsora" userId="810b1d013327c237" providerId="LiveId" clId="{297A0B06-B587-4B0F-A8B3-F1317295A115}" dt="2022-01-19T10:34:41.523" v="1044" actId="1076"/>
          <ac:picMkLst>
            <pc:docMk/>
            <pc:sldMk cId="451775398" sldId="308"/>
            <ac:picMk id="18" creationId="{83A1CE4C-E855-48BA-AC1E-319DB04E4D21}"/>
          </ac:picMkLst>
        </pc:picChg>
        <pc:picChg chg="add mod">
          <ac:chgData name="Sándor Pecsora" userId="810b1d013327c237" providerId="LiveId" clId="{297A0B06-B587-4B0F-A8B3-F1317295A115}" dt="2022-01-19T10:22:40.803" v="960" actId="1076"/>
          <ac:picMkLst>
            <pc:docMk/>
            <pc:sldMk cId="451775398" sldId="308"/>
            <ac:picMk id="1026" creationId="{D4FF73B9-D9E8-4549-9F27-B8B5ED72F403}"/>
          </ac:picMkLst>
        </pc:picChg>
        <pc:picChg chg="add mod">
          <ac:chgData name="Sándor Pecsora" userId="810b1d013327c237" providerId="LiveId" clId="{297A0B06-B587-4B0F-A8B3-F1317295A115}" dt="2022-01-19T10:22:39.547" v="959" actId="1076"/>
          <ac:picMkLst>
            <pc:docMk/>
            <pc:sldMk cId="451775398" sldId="308"/>
            <ac:picMk id="1028" creationId="{AC399060-4C54-4FA4-A371-1E33BE274C1B}"/>
          </ac:picMkLst>
        </pc:picChg>
        <pc:picChg chg="add mod">
          <ac:chgData name="Sándor Pecsora" userId="810b1d013327c237" providerId="LiveId" clId="{297A0B06-B587-4B0F-A8B3-F1317295A115}" dt="2022-01-19T10:23:24.811" v="968" actId="1076"/>
          <ac:picMkLst>
            <pc:docMk/>
            <pc:sldMk cId="451775398" sldId="308"/>
            <ac:picMk id="1030" creationId="{0AED5134-1BC8-4861-9D7F-A89D31494DAA}"/>
          </ac:picMkLst>
        </pc:picChg>
      </pc:sldChg>
    </pc:docChg>
  </pc:docChgLst>
  <pc:docChgLst>
    <pc:chgData name="Nagymarczi Márton" userId="4b20641c3fa50a8a" providerId="Windows Live" clId="Web-{6F903405-18BC-4249-92F7-4C64768CCB40}"/>
    <pc:docChg chg="modSld">
      <pc:chgData name="Nagymarczi Márton" userId="4b20641c3fa50a8a" providerId="Windows Live" clId="Web-{6F903405-18BC-4249-92F7-4C64768CCB40}" dt="2022-01-20T11:46:49.642" v="14"/>
      <pc:docMkLst>
        <pc:docMk/>
      </pc:docMkLst>
      <pc:sldChg chg="modSp">
        <pc:chgData name="Nagymarczi Márton" userId="4b20641c3fa50a8a" providerId="Windows Live" clId="Web-{6F903405-18BC-4249-92F7-4C64768CCB40}" dt="2022-01-20T11:46:49.642" v="14"/>
        <pc:sldMkLst>
          <pc:docMk/>
          <pc:sldMk cId="1413077129" sldId="274"/>
        </pc:sldMkLst>
        <pc:picChg chg="mod">
          <ac:chgData name="Nagymarczi Márton" userId="4b20641c3fa50a8a" providerId="Windows Live" clId="Web-{6F903405-18BC-4249-92F7-4C64768CCB40}" dt="2022-01-20T11:46:49.642" v="14"/>
          <ac:picMkLst>
            <pc:docMk/>
            <pc:sldMk cId="1413077129" sldId="274"/>
            <ac:picMk id="23" creationId="{1AC0C7E7-0C23-455D-8280-A0E084D9BE1E}"/>
          </ac:picMkLst>
        </pc:picChg>
      </pc:sldChg>
      <pc:sldChg chg="addSp modSp">
        <pc:chgData name="Nagymarczi Márton" userId="4b20641c3fa50a8a" providerId="Windows Live" clId="Web-{6F903405-18BC-4249-92F7-4C64768CCB40}" dt="2022-01-20T11:04:20.713" v="7" actId="1076"/>
        <pc:sldMkLst>
          <pc:docMk/>
          <pc:sldMk cId="308996606" sldId="293"/>
        </pc:sldMkLst>
        <pc:spChg chg="add mod">
          <ac:chgData name="Nagymarczi Márton" userId="4b20641c3fa50a8a" providerId="Windows Live" clId="Web-{6F903405-18BC-4249-92F7-4C64768CCB40}" dt="2022-01-20T11:04:20.713" v="7" actId="1076"/>
          <ac:spMkLst>
            <pc:docMk/>
            <pc:sldMk cId="308996606" sldId="293"/>
            <ac:spMk id="16" creationId="{F784C2BA-AE17-4AAF-82E6-B3CF9E2AD966}"/>
          </ac:spMkLst>
        </pc:spChg>
        <pc:picChg chg="mod">
          <ac:chgData name="Nagymarczi Márton" userId="4b20641c3fa50a8a" providerId="Windows Live" clId="Web-{6F903405-18BC-4249-92F7-4C64768CCB40}" dt="2022-01-20T11:03:56.291" v="2" actId="1076"/>
          <ac:picMkLst>
            <pc:docMk/>
            <pc:sldMk cId="308996606" sldId="293"/>
            <ac:picMk id="28" creationId="{9AE042FC-1ABB-41CF-9FA7-F14890E3178C}"/>
          </ac:picMkLst>
        </pc:picChg>
      </pc:sldChg>
      <pc:sldChg chg="modSp">
        <pc:chgData name="Nagymarczi Márton" userId="4b20641c3fa50a8a" providerId="Windows Live" clId="Web-{6F903405-18BC-4249-92F7-4C64768CCB40}" dt="2022-01-20T11:00:33.614" v="0" actId="20577"/>
        <pc:sldMkLst>
          <pc:docMk/>
          <pc:sldMk cId="1417259950" sldId="295"/>
        </pc:sldMkLst>
        <pc:spChg chg="mod">
          <ac:chgData name="Nagymarczi Márton" userId="4b20641c3fa50a8a" providerId="Windows Live" clId="Web-{6F903405-18BC-4249-92F7-4C64768CCB40}" dt="2022-01-20T11:00:33.614" v="0" actId="20577"/>
          <ac:spMkLst>
            <pc:docMk/>
            <pc:sldMk cId="1417259950" sldId="295"/>
            <ac:spMk id="9" creationId="{00000000-0000-0000-0000-000000000000}"/>
          </ac:spMkLst>
        </pc:spChg>
      </pc:sldChg>
      <pc:sldChg chg="modSp">
        <pc:chgData name="Nagymarczi Márton" userId="4b20641c3fa50a8a" providerId="Windows Live" clId="Web-{6F903405-18BC-4249-92F7-4C64768CCB40}" dt="2022-01-20T11:46:32.517" v="12" actId="20577"/>
        <pc:sldMkLst>
          <pc:docMk/>
          <pc:sldMk cId="2915716059" sldId="302"/>
        </pc:sldMkLst>
        <pc:spChg chg="mod">
          <ac:chgData name="Nagymarczi Márton" userId="4b20641c3fa50a8a" providerId="Windows Live" clId="Web-{6F903405-18BC-4249-92F7-4C64768CCB40}" dt="2022-01-20T11:46:32.517" v="12" actId="20577"/>
          <ac:spMkLst>
            <pc:docMk/>
            <pc:sldMk cId="2915716059" sldId="302"/>
            <ac:spMk id="3" creationId="{AD415557-B7F8-4523-A6E1-B32F1477724A}"/>
          </ac:spMkLst>
        </pc:spChg>
      </pc:sldChg>
    </pc:docChg>
  </pc:docChgLst>
  <pc:docChgLst>
    <pc:chgData name="Sándor Pecsora" userId="810b1d013327c237" providerId="LiveId" clId="{09FA667D-91E3-4A6F-9E8A-651BE2EFF6D7}"/>
    <pc:docChg chg="undo redo custSel addSld delSld modSld modMainMaster">
      <pc:chgData name="Sándor Pecsora" userId="810b1d013327c237" providerId="LiveId" clId="{09FA667D-91E3-4A6F-9E8A-651BE2EFF6D7}" dt="2022-01-18T14:08:09.477" v="263" actId="47"/>
      <pc:docMkLst>
        <pc:docMk/>
      </pc:docMkLst>
      <pc:sldChg chg="del">
        <pc:chgData name="Sándor Pecsora" userId="810b1d013327c237" providerId="LiveId" clId="{09FA667D-91E3-4A6F-9E8A-651BE2EFF6D7}" dt="2022-01-18T13:55:13.799" v="10" actId="47"/>
        <pc:sldMkLst>
          <pc:docMk/>
          <pc:sldMk cId="2142729111" sldId="256"/>
        </pc:sldMkLst>
      </pc:sldChg>
      <pc:sldChg chg="del">
        <pc:chgData name="Sándor Pecsora" userId="810b1d013327c237" providerId="LiveId" clId="{09FA667D-91E3-4A6F-9E8A-651BE2EFF6D7}" dt="2022-01-18T13:55:57.199" v="17" actId="47"/>
        <pc:sldMkLst>
          <pc:docMk/>
          <pc:sldMk cId="682195269" sldId="257"/>
        </pc:sldMkLst>
      </pc:sldChg>
      <pc:sldChg chg="add del modTransition">
        <pc:chgData name="Sándor Pecsora" userId="810b1d013327c237" providerId="LiveId" clId="{09FA667D-91E3-4A6F-9E8A-651BE2EFF6D7}" dt="2022-01-18T14:05:17.817" v="244" actId="47"/>
        <pc:sldMkLst>
          <pc:docMk/>
          <pc:sldMk cId="3686646452" sldId="259"/>
        </pc:sldMkLst>
      </pc:sldChg>
      <pc:sldChg chg="del">
        <pc:chgData name="Sándor Pecsora" userId="810b1d013327c237" providerId="LiveId" clId="{09FA667D-91E3-4A6F-9E8A-651BE2EFF6D7}" dt="2022-01-18T14:05:37.636" v="247" actId="47"/>
        <pc:sldMkLst>
          <pc:docMk/>
          <pc:sldMk cId="1783796071" sldId="261"/>
        </pc:sldMkLst>
      </pc:sldChg>
      <pc:sldChg chg="del">
        <pc:chgData name="Sándor Pecsora" userId="810b1d013327c237" providerId="LiveId" clId="{09FA667D-91E3-4A6F-9E8A-651BE2EFF6D7}" dt="2022-01-18T14:07:15.983" v="257" actId="47"/>
        <pc:sldMkLst>
          <pc:docMk/>
          <pc:sldMk cId="2801199658" sldId="272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550181450" sldId="273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1413077129" sldId="274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3740514384" sldId="275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1112391706" sldId="292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308996606" sldId="293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982915637" sldId="294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1417259950" sldId="295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1293182227" sldId="296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2304877364" sldId="297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3378021698" sldId="298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3848501982" sldId="299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1721467374" sldId="300"/>
        </pc:sldMkLst>
      </pc:sldChg>
      <pc:sldChg chg="modSp add del mod modTransition">
        <pc:chgData name="Sándor Pecsora" userId="810b1d013327c237" providerId="LiveId" clId="{09FA667D-91E3-4A6F-9E8A-651BE2EFF6D7}" dt="2022-01-18T14:07:49.032" v="259"/>
        <pc:sldMkLst>
          <pc:docMk/>
          <pc:sldMk cId="3916968823" sldId="301"/>
        </pc:sldMkLst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3916968823" sldId="301"/>
            <ac:spMk id="2" creationId="{00000000-0000-0000-0000-000000000000}"/>
          </ac:spMkLst>
        </pc:spChg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3916968823" sldId="301"/>
            <ac:spMk id="3" creationId="{00000000-0000-0000-0000-000000000000}"/>
          </ac:spMkLst>
        </pc:spChg>
      </pc:sldChg>
      <pc:sldChg chg="modSp new mod">
        <pc:chgData name="Sándor Pecsora" userId="810b1d013327c237" providerId="LiveId" clId="{09FA667D-91E3-4A6F-9E8A-651BE2EFF6D7}" dt="2022-01-18T14:07:49.032" v="259"/>
        <pc:sldMkLst>
          <pc:docMk/>
          <pc:sldMk cId="2915716059" sldId="302"/>
        </pc:sldMkLst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2915716059" sldId="302"/>
            <ac:spMk id="2" creationId="{15794CB7-8A47-4447-92BD-AE22BB7F61B1}"/>
          </ac:spMkLst>
        </pc:spChg>
        <pc:spChg chg="mod">
          <ac:chgData name="Sándor Pecsora" userId="810b1d013327c237" providerId="LiveId" clId="{09FA667D-91E3-4A6F-9E8A-651BE2EFF6D7}" dt="2022-01-18T14:05:01.493" v="243" actId="20577"/>
          <ac:spMkLst>
            <pc:docMk/>
            <pc:sldMk cId="2915716059" sldId="302"/>
            <ac:spMk id="3" creationId="{AD415557-B7F8-4523-A6E1-B32F1477724A}"/>
          </ac:spMkLst>
        </pc:spChg>
      </pc:sldChg>
      <pc:sldChg chg="addSp delSp modSp new mod">
        <pc:chgData name="Sándor Pecsora" userId="810b1d013327c237" providerId="LiveId" clId="{09FA667D-91E3-4A6F-9E8A-651BE2EFF6D7}" dt="2022-01-18T14:06:46.207" v="256" actId="478"/>
        <pc:sldMkLst>
          <pc:docMk/>
          <pc:sldMk cId="1929759862" sldId="303"/>
        </pc:sldMkLst>
        <pc:spChg chg="del">
          <ac:chgData name="Sándor Pecsora" userId="810b1d013327c237" providerId="LiveId" clId="{09FA667D-91E3-4A6F-9E8A-651BE2EFF6D7}" dt="2022-01-18T14:06:41.640" v="254" actId="478"/>
          <ac:spMkLst>
            <pc:docMk/>
            <pc:sldMk cId="1929759862" sldId="303"/>
            <ac:spMk id="2" creationId="{34729F1A-24BF-4661-9489-CFA8D5940A0F}"/>
          </ac:spMkLst>
        </pc:spChg>
        <pc:spChg chg="del">
          <ac:chgData name="Sándor Pecsora" userId="810b1d013327c237" providerId="LiveId" clId="{09FA667D-91E3-4A6F-9E8A-651BE2EFF6D7}" dt="2022-01-18T14:06:41.640" v="254" actId="478"/>
          <ac:spMkLst>
            <pc:docMk/>
            <pc:sldMk cId="1929759862" sldId="303"/>
            <ac:spMk id="3" creationId="{53769102-E4E8-444F-9CAF-EBE0B90F7502}"/>
          </ac:spMkLst>
        </pc:spChg>
        <pc:spChg chg="add mod">
          <ac:chgData name="Sándor Pecsora" userId="810b1d013327c237" providerId="LiveId" clId="{09FA667D-91E3-4A6F-9E8A-651BE2EFF6D7}" dt="2022-01-18T14:06:42.143" v="255"/>
          <ac:spMkLst>
            <pc:docMk/>
            <pc:sldMk cId="1929759862" sldId="303"/>
            <ac:spMk id="5" creationId="{4D6762D6-47CD-48B5-8949-44EF927D2389}"/>
          </ac:spMkLst>
        </pc:spChg>
        <pc:spChg chg="add del mod">
          <ac:chgData name="Sándor Pecsora" userId="810b1d013327c237" providerId="LiveId" clId="{09FA667D-91E3-4A6F-9E8A-651BE2EFF6D7}" dt="2022-01-18T14:06:46.207" v="256" actId="478"/>
          <ac:spMkLst>
            <pc:docMk/>
            <pc:sldMk cId="1929759862" sldId="303"/>
            <ac:spMk id="6" creationId="{F1DD7A24-C742-4606-B154-DCEB33EF4818}"/>
          </ac:spMkLst>
        </pc:spChg>
        <pc:spChg chg="add mod">
          <ac:chgData name="Sándor Pecsora" userId="810b1d013327c237" providerId="LiveId" clId="{09FA667D-91E3-4A6F-9E8A-651BE2EFF6D7}" dt="2022-01-18T14:06:42.143" v="255"/>
          <ac:spMkLst>
            <pc:docMk/>
            <pc:sldMk cId="1929759862" sldId="303"/>
            <ac:spMk id="8" creationId="{2D846253-4E36-4842-8063-B16CDCB25F1D}"/>
          </ac:spMkLst>
        </pc:spChg>
        <pc:spChg chg="add mod">
          <ac:chgData name="Sándor Pecsora" userId="810b1d013327c237" providerId="LiveId" clId="{09FA667D-91E3-4A6F-9E8A-651BE2EFF6D7}" dt="2022-01-18T14:06:42.143" v="255"/>
          <ac:spMkLst>
            <pc:docMk/>
            <pc:sldMk cId="1929759862" sldId="303"/>
            <ac:spMk id="9" creationId="{56BFE447-8EAE-4340-98CD-FAE5A5DFB985}"/>
          </ac:spMkLst>
        </pc:spChg>
        <pc:graphicFrameChg chg="add del mod">
          <ac:chgData name="Sándor Pecsora" userId="810b1d013327c237" providerId="LiveId" clId="{09FA667D-91E3-4A6F-9E8A-651BE2EFF6D7}" dt="2022-01-18T14:06:21.536" v="253"/>
          <ac:graphicFrameMkLst>
            <pc:docMk/>
            <pc:sldMk cId="1929759862" sldId="303"/>
            <ac:graphicFrameMk id="4" creationId="{A4EC48F3-D20E-4D30-9A5A-6D9C95F15F53}"/>
          </ac:graphicFrameMkLst>
        </pc:graphicFrameChg>
        <pc:graphicFrameChg chg="add mod">
          <ac:chgData name="Sándor Pecsora" userId="810b1d013327c237" providerId="LiveId" clId="{09FA667D-91E3-4A6F-9E8A-651BE2EFF6D7}" dt="2022-01-18T14:06:42.143" v="255"/>
          <ac:graphicFrameMkLst>
            <pc:docMk/>
            <pc:sldMk cId="1929759862" sldId="303"/>
            <ac:graphicFrameMk id="7" creationId="{850F1404-7B88-4508-8E98-A451BDA36453}"/>
          </ac:graphicFrameMkLst>
        </pc:graphicFrameChg>
      </pc:sldChg>
      <pc:sldChg chg="new del">
        <pc:chgData name="Sándor Pecsora" userId="810b1d013327c237" providerId="LiveId" clId="{09FA667D-91E3-4A6F-9E8A-651BE2EFF6D7}" dt="2022-01-18T13:55:28.203" v="13" actId="47"/>
        <pc:sldMkLst>
          <pc:docMk/>
          <pc:sldMk cId="2402773146" sldId="303"/>
        </pc:sldMkLst>
      </pc:sldChg>
      <pc:sldChg chg="modSp new del">
        <pc:chgData name="Sándor Pecsora" userId="810b1d013327c237" providerId="LiveId" clId="{09FA667D-91E3-4A6F-9E8A-651BE2EFF6D7}" dt="2022-01-18T14:08:08.328" v="262" actId="47"/>
        <pc:sldMkLst>
          <pc:docMk/>
          <pc:sldMk cId="1343247221" sldId="304"/>
        </pc:sldMkLst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1343247221" sldId="304"/>
            <ac:spMk id="2" creationId="{8FBC61CA-CCB2-448C-930D-A6CB828E9F64}"/>
          </ac:spMkLst>
        </pc:spChg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1343247221" sldId="304"/>
            <ac:spMk id="3" creationId="{B5CB394E-8F7A-4D0C-8DE8-2B1B32E6E392}"/>
          </ac:spMkLst>
        </pc:spChg>
      </pc:sldChg>
      <pc:sldChg chg="modSp new del">
        <pc:chgData name="Sándor Pecsora" userId="810b1d013327c237" providerId="LiveId" clId="{09FA667D-91E3-4A6F-9E8A-651BE2EFF6D7}" dt="2022-01-18T14:08:09.477" v="263" actId="47"/>
        <pc:sldMkLst>
          <pc:docMk/>
          <pc:sldMk cId="329346225" sldId="305"/>
        </pc:sldMkLst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329346225" sldId="305"/>
            <ac:spMk id="2" creationId="{F6F1D48F-FA87-45F1-94F0-9E133A46AB48}"/>
          </ac:spMkLst>
        </pc:spChg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329346225" sldId="305"/>
            <ac:spMk id="3" creationId="{E454CE94-946C-46E5-9349-F5F51DD85E68}"/>
          </ac:spMkLst>
        </pc:spChg>
      </pc:sldChg>
      <pc:sldChg chg="modSp new del">
        <pc:chgData name="Sándor Pecsora" userId="810b1d013327c237" providerId="LiveId" clId="{09FA667D-91E3-4A6F-9E8A-651BE2EFF6D7}" dt="2022-01-18T14:08:07.421" v="261" actId="47"/>
        <pc:sldMkLst>
          <pc:docMk/>
          <pc:sldMk cId="430186224" sldId="306"/>
        </pc:sldMkLst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430186224" sldId="306"/>
            <ac:spMk id="2" creationId="{1478C7D4-FE8E-4C20-A385-DCD0297CA8D5}"/>
          </ac:spMkLst>
        </pc:spChg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430186224" sldId="306"/>
            <ac:spMk id="3" creationId="{9608335F-F639-4C27-8880-D469D7EB2225}"/>
          </ac:spMkLst>
        </pc:spChg>
      </pc:sldChg>
      <pc:sldMasterChg chg="addSp modTransition modSldLayout">
        <pc:chgData name="Sándor Pecsora" userId="810b1d013327c237" providerId="LiveId" clId="{09FA667D-91E3-4A6F-9E8A-651BE2EFF6D7}" dt="2022-01-18T14:07:42.117" v="258"/>
        <pc:sldMasterMkLst>
          <pc:docMk/>
          <pc:sldMasterMk cId="910511563" sldId="2147483689"/>
        </pc:sldMasterMkLst>
        <pc:spChg chg="add">
          <ac:chgData name="Sándor Pecsora" userId="810b1d013327c237" providerId="LiveId" clId="{09FA667D-91E3-4A6F-9E8A-651BE2EFF6D7}" dt="2022-01-18T14:07:42.117" v="258"/>
          <ac:spMkLst>
            <pc:docMk/>
            <pc:sldMasterMk cId="910511563" sldId="2147483689"/>
            <ac:spMk id="18" creationId="{7D9E02E5-D4C9-4FAE-BE02-E97D84CB80A0}"/>
          </ac:spMkLst>
        </pc:sp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1418480953" sldId="2147483690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2912611285" sldId="2147483691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2683770827" sldId="2147483692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2598986086" sldId="2147483695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4008794317" sldId="2147483696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3865857933" sldId="2147483697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4040082967" sldId="2147483698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1398168262" sldId="2147483704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4132859978" sldId="2147483705"/>
          </pc:sldLayoutMkLst>
        </pc:sldLayoutChg>
      </pc:sldMasterChg>
    </pc:docChg>
  </pc:docChgLst>
  <pc:docChgLst>
    <pc:chgData name="Nagymarczi Márton" userId="4b20641c3fa50a8a" providerId="Windows Live" clId="Web-{1B3944D1-8C0B-42C0-A283-97586851090E}"/>
    <pc:docChg chg="modSld">
      <pc:chgData name="Nagymarczi Márton" userId="4b20641c3fa50a8a" providerId="Windows Live" clId="Web-{1B3944D1-8C0B-42C0-A283-97586851090E}" dt="2022-01-19T21:47:41.380" v="44"/>
      <pc:docMkLst>
        <pc:docMk/>
      </pc:docMkLst>
      <pc:sldChg chg="modSp">
        <pc:chgData name="Nagymarczi Márton" userId="4b20641c3fa50a8a" providerId="Windows Live" clId="Web-{1B3944D1-8C0B-42C0-A283-97586851090E}" dt="2022-01-19T21:45:30.560" v="33" actId="1076"/>
        <pc:sldMkLst>
          <pc:docMk/>
          <pc:sldMk cId="550181450" sldId="273"/>
        </pc:sldMkLst>
        <pc:spChg chg="mod">
          <ac:chgData name="Nagymarczi Márton" userId="4b20641c3fa50a8a" providerId="Windows Live" clId="Web-{1B3944D1-8C0B-42C0-A283-97586851090E}" dt="2022-01-19T21:45:30.560" v="33" actId="1076"/>
          <ac:spMkLst>
            <pc:docMk/>
            <pc:sldMk cId="550181450" sldId="273"/>
            <ac:spMk id="2" creationId="{00000000-0000-0000-0000-000000000000}"/>
          </ac:spMkLst>
        </pc:spChg>
      </pc:sldChg>
      <pc:sldChg chg="modSp">
        <pc:chgData name="Nagymarczi Márton" userId="4b20641c3fa50a8a" providerId="Windows Live" clId="Web-{1B3944D1-8C0B-42C0-A283-97586851090E}" dt="2022-01-19T21:46:20.985" v="41" actId="1076"/>
        <pc:sldMkLst>
          <pc:docMk/>
          <pc:sldMk cId="1112391706" sldId="292"/>
        </pc:sldMkLst>
        <pc:spChg chg="mod">
          <ac:chgData name="Nagymarczi Márton" userId="4b20641c3fa50a8a" providerId="Windows Live" clId="Web-{1B3944D1-8C0B-42C0-A283-97586851090E}" dt="2022-01-19T21:46:20.985" v="41" actId="1076"/>
          <ac:spMkLst>
            <pc:docMk/>
            <pc:sldMk cId="1112391706" sldId="292"/>
            <ac:spMk id="3" creationId="{00000000-0000-0000-0000-000000000000}"/>
          </ac:spMkLst>
        </pc:spChg>
        <pc:picChg chg="mod">
          <ac:chgData name="Nagymarczi Márton" userId="4b20641c3fa50a8a" providerId="Windows Live" clId="Web-{1B3944D1-8C0B-42C0-A283-97586851090E}" dt="2022-01-19T21:46:14.890" v="40" actId="1076"/>
          <ac:picMkLst>
            <pc:docMk/>
            <pc:sldMk cId="1112391706" sldId="292"/>
            <ac:picMk id="2" creationId="{00000000-0000-0000-0000-000000000000}"/>
          </ac:picMkLst>
        </pc:picChg>
      </pc:sldChg>
      <pc:sldChg chg="modSp">
        <pc:chgData name="Nagymarczi Márton" userId="4b20641c3fa50a8a" providerId="Windows Live" clId="Web-{1B3944D1-8C0B-42C0-A283-97586851090E}" dt="2022-01-19T21:39:57.665" v="7" actId="20577"/>
        <pc:sldMkLst>
          <pc:docMk/>
          <pc:sldMk cId="2915716059" sldId="302"/>
        </pc:sldMkLst>
        <pc:spChg chg="mod">
          <ac:chgData name="Nagymarczi Márton" userId="4b20641c3fa50a8a" providerId="Windows Live" clId="Web-{1B3944D1-8C0B-42C0-A283-97586851090E}" dt="2022-01-19T21:39:57.665" v="7" actId="20577"/>
          <ac:spMkLst>
            <pc:docMk/>
            <pc:sldMk cId="2915716059" sldId="302"/>
            <ac:spMk id="3" creationId="{AD415557-B7F8-4523-A6E1-B32F1477724A}"/>
          </ac:spMkLst>
        </pc:spChg>
      </pc:sldChg>
      <pc:sldChg chg="modSp delAnim modAnim">
        <pc:chgData name="Nagymarczi Márton" userId="4b20641c3fa50a8a" providerId="Windows Live" clId="Web-{1B3944D1-8C0B-42C0-A283-97586851090E}" dt="2022-01-19T21:47:41.380" v="44"/>
        <pc:sldMkLst>
          <pc:docMk/>
          <pc:sldMk cId="3995007932" sldId="304"/>
        </pc:sldMkLst>
        <pc:spChg chg="mod">
          <ac:chgData name="Nagymarczi Márton" userId="4b20641c3fa50a8a" providerId="Windows Live" clId="Web-{1B3944D1-8C0B-42C0-A283-97586851090E}" dt="2022-01-19T21:41:44.968" v="12" actId="1076"/>
          <ac:spMkLst>
            <pc:docMk/>
            <pc:sldMk cId="3995007932" sldId="304"/>
            <ac:spMk id="2" creationId="{2ABAA1C2-2D31-47C5-95D3-024AFDD891A2}"/>
          </ac:spMkLst>
        </pc:spChg>
        <pc:spChg chg="mod">
          <ac:chgData name="Nagymarczi Márton" userId="4b20641c3fa50a8a" providerId="Windows Live" clId="Web-{1B3944D1-8C0B-42C0-A283-97586851090E}" dt="2022-01-19T21:43:08.286" v="25" actId="20577"/>
          <ac:spMkLst>
            <pc:docMk/>
            <pc:sldMk cId="3995007932" sldId="304"/>
            <ac:spMk id="4" creationId="{3E5ABE0E-154A-429F-821A-875164E059EB}"/>
          </ac:spMkLst>
        </pc:spChg>
        <pc:spChg chg="mod">
          <ac:chgData name="Nagymarczi Márton" userId="4b20641c3fa50a8a" providerId="Windows Live" clId="Web-{1B3944D1-8C0B-42C0-A283-97586851090E}" dt="2022-01-19T21:44:36.322" v="30"/>
          <ac:spMkLst>
            <pc:docMk/>
            <pc:sldMk cId="3995007932" sldId="304"/>
            <ac:spMk id="6" creationId="{7C587073-2CB2-435D-BFF9-754CFE2BAAFD}"/>
          </ac:spMkLst>
        </pc:spChg>
        <pc:graphicFrameChg chg="mod">
          <ac:chgData name="Nagymarczi Márton" userId="4b20641c3fa50a8a" providerId="Windows Live" clId="Web-{1B3944D1-8C0B-42C0-A283-97586851090E}" dt="2022-01-19T21:43:25.896" v="26" actId="1076"/>
          <ac:graphicFrameMkLst>
            <pc:docMk/>
            <pc:sldMk cId="3995007932" sldId="304"/>
            <ac:graphicFrameMk id="5" creationId="{3711F3A1-34E7-4A89-9558-B113600914FA}"/>
          </ac:graphicFrameMkLst>
        </pc:graphicFrameChg>
      </pc:sldChg>
      <pc:sldChg chg="modSp">
        <pc:chgData name="Nagymarczi Márton" userId="4b20641c3fa50a8a" providerId="Windows Live" clId="Web-{1B3944D1-8C0B-42C0-A283-97586851090E}" dt="2022-01-19T21:39:38.507" v="5" actId="20577"/>
        <pc:sldMkLst>
          <pc:docMk/>
          <pc:sldMk cId="3312686086" sldId="307"/>
        </pc:sldMkLst>
        <pc:spChg chg="mod">
          <ac:chgData name="Nagymarczi Márton" userId="4b20641c3fa50a8a" providerId="Windows Live" clId="Web-{1B3944D1-8C0B-42C0-A283-97586851090E}" dt="2022-01-19T21:39:38.507" v="5" actId="20577"/>
          <ac:spMkLst>
            <pc:docMk/>
            <pc:sldMk cId="3312686086" sldId="307"/>
            <ac:spMk id="3" creationId="{05166F7B-33A4-4450-96CC-A18649290569}"/>
          </ac:spMkLst>
        </pc:spChg>
      </pc:sldChg>
    </pc:docChg>
  </pc:docChgLst>
  <pc:docChgLst>
    <pc:chgData name="Nagymarczi Márton" userId="4b20641c3fa50a8a" providerId="Windows Live" clId="Web-{429F4974-2098-4F01-A283-E93B03019789}"/>
    <pc:docChg chg="modSld">
      <pc:chgData name="Nagymarczi Márton" userId="4b20641c3fa50a8a" providerId="Windows Live" clId="Web-{429F4974-2098-4F01-A283-E93B03019789}" dt="2022-01-20T10:51:50.376" v="7" actId="1076"/>
      <pc:docMkLst>
        <pc:docMk/>
      </pc:docMkLst>
      <pc:sldChg chg="modSp">
        <pc:chgData name="Nagymarczi Márton" userId="4b20641c3fa50a8a" providerId="Windows Live" clId="Web-{429F4974-2098-4F01-A283-E93B03019789}" dt="2022-01-20T10:51:30.360" v="6" actId="1076"/>
        <pc:sldMkLst>
          <pc:docMk/>
          <pc:sldMk cId="1413077129" sldId="274"/>
        </pc:sldMkLst>
        <pc:spChg chg="mod">
          <ac:chgData name="Nagymarczi Márton" userId="4b20641c3fa50a8a" providerId="Windows Live" clId="Web-{429F4974-2098-4F01-A283-E93B03019789}" dt="2022-01-20T10:51:30.360" v="6" actId="1076"/>
          <ac:spMkLst>
            <pc:docMk/>
            <pc:sldMk cId="1413077129" sldId="274"/>
            <ac:spMk id="3" creationId="{00000000-0000-0000-0000-000000000000}"/>
          </ac:spMkLst>
        </pc:spChg>
      </pc:sldChg>
      <pc:sldChg chg="modSp">
        <pc:chgData name="Nagymarczi Márton" userId="4b20641c3fa50a8a" providerId="Windows Live" clId="Web-{429F4974-2098-4F01-A283-E93B03019789}" dt="2022-01-20T10:51:50.376" v="7" actId="1076"/>
        <pc:sldMkLst>
          <pc:docMk/>
          <pc:sldMk cId="3740514384" sldId="275"/>
        </pc:sldMkLst>
        <pc:spChg chg="mod">
          <ac:chgData name="Nagymarczi Márton" userId="4b20641c3fa50a8a" providerId="Windows Live" clId="Web-{429F4974-2098-4F01-A283-E93B03019789}" dt="2022-01-20T10:51:50.376" v="7" actId="1076"/>
          <ac:spMkLst>
            <pc:docMk/>
            <pc:sldMk cId="3740514384" sldId="275"/>
            <ac:spMk id="4" creationId="{00000000-0000-0000-0000-000000000000}"/>
          </ac:spMkLst>
        </pc:spChg>
      </pc:sldChg>
      <pc:sldChg chg="modSp">
        <pc:chgData name="Nagymarczi Márton" userId="4b20641c3fa50a8a" providerId="Windows Live" clId="Web-{429F4974-2098-4F01-A283-E93B03019789}" dt="2022-01-20T10:50:42.577" v="3" actId="1076"/>
        <pc:sldMkLst>
          <pc:docMk/>
          <pc:sldMk cId="451775398" sldId="308"/>
        </pc:sldMkLst>
        <pc:spChg chg="mod">
          <ac:chgData name="Nagymarczi Márton" userId="4b20641c3fa50a8a" providerId="Windows Live" clId="Web-{429F4974-2098-4F01-A283-E93B03019789}" dt="2022-01-20T10:50:27.468" v="1" actId="1076"/>
          <ac:spMkLst>
            <pc:docMk/>
            <pc:sldMk cId="451775398" sldId="308"/>
            <ac:spMk id="2" creationId="{6E5FA075-62A9-49AD-82B0-321222961A52}"/>
          </ac:spMkLst>
        </pc:spChg>
        <pc:spChg chg="mod">
          <ac:chgData name="Nagymarczi Márton" userId="4b20641c3fa50a8a" providerId="Windows Live" clId="Web-{429F4974-2098-4F01-A283-E93B03019789}" dt="2022-01-20T10:50:34.999" v="2" actId="1076"/>
          <ac:spMkLst>
            <pc:docMk/>
            <pc:sldMk cId="451775398" sldId="308"/>
            <ac:spMk id="24" creationId="{A9BC848F-9168-46A8-8874-C447BB11FC51}"/>
          </ac:spMkLst>
        </pc:spChg>
        <pc:picChg chg="mod">
          <ac:chgData name="Nagymarczi Márton" userId="4b20641c3fa50a8a" providerId="Windows Live" clId="Web-{429F4974-2098-4F01-A283-E93B03019789}" dt="2022-01-20T10:50:42.577" v="3" actId="1076"/>
          <ac:picMkLst>
            <pc:docMk/>
            <pc:sldMk cId="451775398" sldId="308"/>
            <ac:picMk id="7" creationId="{F7A90132-28D4-4564-ADB6-3F73F438574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D3E081-4D29-4274-A46D-EE9CA6219EF1}" type="datetime1">
              <a:rPr lang="hu-HU" smtClean="0"/>
              <a:t>2023. 02. 11.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641286-CE8C-4DF8-87E7-DD1D45D13E29}" type="datetime1">
              <a:rPr lang="hu-HU" noProof="0" smtClean="0"/>
              <a:t>2023. 02. 11.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12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009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1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865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87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148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957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568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63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298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22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527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96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22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689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81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2023. 02. 11.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12532" y="1494824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 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1</a:t>
            </a:r>
            <a:r>
              <a:rPr lang="en-GB" dirty="0"/>
              <a:t>. </a:t>
            </a:r>
            <a:r>
              <a:rPr lang="hu-HU" dirty="0"/>
              <a:t>Labor</a:t>
            </a:r>
            <a:endParaRPr lang="en-GB" dirty="0"/>
          </a:p>
          <a:p>
            <a:r>
              <a:rPr lang="hu-HU" dirty="0"/>
              <a:t>Enterprise </a:t>
            </a:r>
            <a:r>
              <a:rPr lang="hu-HU" dirty="0" err="1"/>
              <a:t>Guide</a:t>
            </a:r>
            <a:r>
              <a:rPr lang="hu-HU" dirty="0"/>
              <a:t> – Bevezetés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47DD00E-519E-7F6A-DAF9-8450477FD902}"/>
              </a:ext>
            </a:extLst>
          </p:cNvPr>
          <p:cNvSpPr txBox="1"/>
          <p:nvPr/>
        </p:nvSpPr>
        <p:spPr>
          <a:xfrm>
            <a:off x="4547828" y="331499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391696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7328" y="32024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2) Adjuk hozzá a CUSTOMERS adatállományt! Térképezzük fel az állomány változóit!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2FC6076-B568-4E8F-95FA-C6265CFE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6" y="1556792"/>
            <a:ext cx="3524250" cy="2781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C7C42A2-DD17-45F7-86A8-EFE5533E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51" y="1556792"/>
            <a:ext cx="70961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7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7328" y="32024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2) Adjuk hozzá a CUSTOMERS adatállományt! Térképezzük fel az állomány változóit!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E74DEBE-1A0A-4C16-BBD4-9ED619500DCE}"/>
              </a:ext>
            </a:extLst>
          </p:cNvPr>
          <p:cNvSpPr/>
          <p:nvPr/>
        </p:nvSpPr>
        <p:spPr>
          <a:xfrm>
            <a:off x="119336" y="610156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err="1"/>
              <a:t>Characterize</a:t>
            </a:r>
            <a:r>
              <a:rPr lang="hu-HU" b="1" dirty="0"/>
              <a:t> Data task</a:t>
            </a:r>
            <a:r>
              <a:rPr lang="hu-HU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Tasks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Browse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/>
              <a:t>Describe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hu-HU" dirty="0" err="1"/>
              <a:t>Characterize</a:t>
            </a:r>
            <a:r>
              <a:rPr lang="hu-HU" dirty="0"/>
              <a:t> Data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3DFE8BCF-E4D2-4A2D-9B62-934FB56B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1465287"/>
            <a:ext cx="3632603" cy="2763391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95B4FE2-C487-4F42-A004-09E7B75E8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99" y="1465286"/>
            <a:ext cx="3593402" cy="2763391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24ED0A73-3A8C-4ED6-928E-023853B21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069" y="1469102"/>
            <a:ext cx="3593403" cy="2759575"/>
          </a:xfrm>
          <a:prstGeom prst="rect">
            <a:avLst/>
          </a:prstGeom>
        </p:spPr>
      </p:pic>
      <p:sp>
        <p:nvSpPr>
          <p:cNvPr id="17" name="Nyíl: jobbra mutató 16">
            <a:extLst>
              <a:ext uri="{FF2B5EF4-FFF2-40B4-BE49-F238E27FC236}">
                <a16:creationId xmlns:a16="http://schemas.microsoft.com/office/drawing/2014/main" id="{871941B5-B697-47DA-865C-B780D98BAB75}"/>
              </a:ext>
            </a:extLst>
          </p:cNvPr>
          <p:cNvSpPr/>
          <p:nvPr/>
        </p:nvSpPr>
        <p:spPr>
          <a:xfrm>
            <a:off x="3863752" y="2774973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348B484B-F454-4A2A-84D7-B19E5EECD9DB}"/>
              </a:ext>
            </a:extLst>
          </p:cNvPr>
          <p:cNvSpPr/>
          <p:nvPr/>
        </p:nvSpPr>
        <p:spPr>
          <a:xfrm>
            <a:off x="8040216" y="2774973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0C46E139-B022-4790-9927-BDD009FF7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776" y="4341904"/>
            <a:ext cx="4792985" cy="2516096"/>
          </a:xfrm>
          <a:prstGeom prst="rect">
            <a:avLst/>
          </a:prstGeom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56B4A6CE-B756-45F9-85C6-2B5F82E4BB78}"/>
              </a:ext>
            </a:extLst>
          </p:cNvPr>
          <p:cNvSpPr/>
          <p:nvPr/>
        </p:nvSpPr>
        <p:spPr>
          <a:xfrm>
            <a:off x="10343" y="457080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err="1"/>
              <a:t>Characterize</a:t>
            </a:r>
            <a:r>
              <a:rPr lang="hu-HU" b="1" dirty="0"/>
              <a:t> Data task eredménye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5211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7328" y="32024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2) Adjuk hozzá a CUSTOMERS adatállományt! Térképezzük fel az állomány változóit!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E74DEBE-1A0A-4C16-BBD4-9ED619500DCE}"/>
              </a:ext>
            </a:extLst>
          </p:cNvPr>
          <p:cNvSpPr/>
          <p:nvPr/>
        </p:nvSpPr>
        <p:spPr>
          <a:xfrm>
            <a:off x="119336" y="610156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Kimenet megválasztása: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CB45FD7-9FD4-42FD-BB24-C3731281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88288"/>
            <a:ext cx="1971675" cy="308610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838730C0-130D-4C71-A00A-2DBB4741594B}"/>
              </a:ext>
            </a:extLst>
          </p:cNvPr>
          <p:cNvSpPr/>
          <p:nvPr/>
        </p:nvSpPr>
        <p:spPr>
          <a:xfrm>
            <a:off x="421097" y="3985059"/>
            <a:ext cx="1656184" cy="2693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143704-D24C-4036-8654-C8C3CF4D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01356"/>
            <a:ext cx="6092770" cy="645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3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203938"/>
            <a:ext cx="11809312" cy="1703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u-HU" dirty="0"/>
              <a:t>3) Adjuk hozzá az EMPLOYEE_ORGANIZATION adatállományt!</a:t>
            </a:r>
          </a:p>
          <a:p>
            <a:pPr marL="88265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hu-HU" dirty="0"/>
              <a:t>Térképezzük fel az állomány változóit! </a:t>
            </a:r>
          </a:p>
          <a:p>
            <a:pPr marL="88265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hu-HU" dirty="0"/>
              <a:t>Az adathalmazról kérjük le az alapinformációkat!</a:t>
            </a:r>
          </a:p>
          <a:p>
            <a:pPr marL="88265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hu-HU" dirty="0"/>
              <a:t>Nevezzük át a riport címkéjét (</a:t>
            </a:r>
            <a:r>
              <a:rPr lang="hu-HU" dirty="0" err="1"/>
              <a:t>Label</a:t>
            </a:r>
            <a:r>
              <a:rPr lang="hu-HU" dirty="0"/>
              <a:t>): </a:t>
            </a:r>
            <a:r>
              <a:rPr lang="hu-HU" dirty="0" err="1"/>
              <a:t>Summary</a:t>
            </a:r>
            <a:r>
              <a:rPr lang="hu-HU" dirty="0"/>
              <a:t> of </a:t>
            </a:r>
            <a:r>
              <a:rPr lang="hu-HU" dirty="0" err="1"/>
              <a:t>Categorical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EMPLOYEE_ORGANIZATION</a:t>
            </a:r>
          </a:p>
        </p:txBody>
      </p:sp>
      <p:sp>
        <p:nvSpPr>
          <p:cNvPr id="6" name="Téglalap 5"/>
          <p:cNvSpPr/>
          <p:nvPr/>
        </p:nvSpPr>
        <p:spPr>
          <a:xfrm>
            <a:off x="261014" y="2814027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c)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881E73F-6F0B-4B48-AE0D-26B1EE0C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19" y="2836271"/>
            <a:ext cx="2857500" cy="3838575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38FF6A21-E4DB-40DB-ACE1-CE9A4FF98EE6}"/>
              </a:ext>
            </a:extLst>
          </p:cNvPr>
          <p:cNvSpPr/>
          <p:nvPr/>
        </p:nvSpPr>
        <p:spPr>
          <a:xfrm>
            <a:off x="2075435" y="5229200"/>
            <a:ext cx="1656184" cy="2693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50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7328" y="188640"/>
            <a:ext cx="11881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4) Készítsünk másolatot a TRAVEL_EXPENSES adattábláról a </a:t>
            </a:r>
            <a:r>
              <a:rPr lang="hu-HU" dirty="0" err="1"/>
              <a:t>Work</a:t>
            </a:r>
            <a:r>
              <a:rPr lang="hu-HU" dirty="0"/>
              <a:t> könyvtárba! A műveletet a szerver listában hajtsuk végre!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8049" y="22421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8049" y="26993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D869251-1709-4F8C-B8F5-65423C54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88840"/>
            <a:ext cx="3800475" cy="21526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03829FD-556A-4BED-AF47-C1311B7C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2132856"/>
            <a:ext cx="2600325" cy="1514475"/>
          </a:xfrm>
          <a:prstGeom prst="rect">
            <a:avLst/>
          </a:prstGeom>
        </p:spPr>
      </p:pic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AFFDC27-3972-4CC1-8098-597B54C809C5}"/>
              </a:ext>
            </a:extLst>
          </p:cNvPr>
          <p:cNvSpPr/>
          <p:nvPr/>
        </p:nvSpPr>
        <p:spPr>
          <a:xfrm>
            <a:off x="2783631" y="3429000"/>
            <a:ext cx="1784251" cy="2693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03EDCB21-5BE3-459C-9811-1AF199B192CF}"/>
              </a:ext>
            </a:extLst>
          </p:cNvPr>
          <p:cNvSpPr/>
          <p:nvPr/>
        </p:nvSpPr>
        <p:spPr>
          <a:xfrm>
            <a:off x="7320136" y="2880862"/>
            <a:ext cx="1160165" cy="2693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46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794CB7-8A47-4447-92BD-AE22BB7F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415557-B7F8-4523-A6E1-B32F1477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04" y="1739629"/>
            <a:ext cx="8596668" cy="4508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dirty="0">
                <a:solidFill>
                  <a:schemeClr val="tx1"/>
                </a:solidFill>
              </a:rPr>
              <a:t>Elérhetőség: A tárgyhoz tartozó e-</a:t>
            </a:r>
            <a:r>
              <a:rPr lang="hu-HU" dirty="0" err="1">
                <a:solidFill>
                  <a:schemeClr val="tx1"/>
                </a:solidFill>
              </a:rPr>
              <a:t>learning</a:t>
            </a:r>
            <a:r>
              <a:rPr lang="hu-HU" dirty="0">
                <a:solidFill>
                  <a:schemeClr val="tx1"/>
                </a:solidFill>
              </a:rPr>
              <a:t> oldal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Jegyszerzés formája: Gyakorlati jegy, a számonkérésre a szorgalmi időszak végén kerül sor</a:t>
            </a:r>
          </a:p>
          <a:p>
            <a:r>
              <a:rPr lang="hu-HU" dirty="0">
                <a:solidFill>
                  <a:schemeClr val="tx1"/>
                </a:solidFill>
              </a:rPr>
              <a:t>Feladatgyűjtemény: A tárgyhoz tartozó e-</a:t>
            </a:r>
            <a:r>
              <a:rPr lang="hu-HU" dirty="0" err="1">
                <a:solidFill>
                  <a:schemeClr val="tx1"/>
                </a:solidFill>
              </a:rPr>
              <a:t>learning</a:t>
            </a:r>
            <a:r>
              <a:rPr lang="hu-HU" dirty="0">
                <a:solidFill>
                  <a:schemeClr val="tx1"/>
                </a:solidFill>
              </a:rPr>
              <a:t> oldalon található</a:t>
            </a:r>
          </a:p>
          <a:p>
            <a:r>
              <a:rPr lang="hu-HU" dirty="0">
                <a:solidFill>
                  <a:schemeClr val="tx1"/>
                </a:solidFill>
              </a:rPr>
              <a:t>Otthoni gyakorlásra: SAS OnDemand</a:t>
            </a:r>
          </a:p>
          <a:p>
            <a:r>
              <a:rPr lang="hu-HU" dirty="0">
                <a:solidFill>
                  <a:schemeClr val="tx1"/>
                </a:solidFill>
              </a:rPr>
              <a:t>Tervezett ponthatárok: 	85 % - 	  	</a:t>
            </a:r>
            <a:r>
              <a:rPr lang="hu-HU" dirty="0">
                <a:solidFill>
                  <a:schemeClr val="tx1"/>
                </a:solidFill>
                <a:sym typeface="Segoe UI Emoji" panose="020B0502040204020203" pitchFamily="34" charset="0"/>
              </a:rPr>
              <a:t>→</a:t>
            </a:r>
            <a:r>
              <a:rPr lang="hu-HU" dirty="0">
                <a:solidFill>
                  <a:schemeClr val="tx1"/>
                </a:solidFill>
              </a:rPr>
              <a:t>	5</a:t>
            </a:r>
          </a:p>
          <a:p>
            <a:r>
              <a:rPr lang="hu-HU" dirty="0">
                <a:solidFill>
                  <a:schemeClr val="tx1"/>
                </a:solidFill>
              </a:rPr>
              <a:t>							75 % - 		</a:t>
            </a:r>
            <a:r>
              <a:rPr lang="hu-HU" dirty="0">
                <a:solidFill>
                  <a:schemeClr val="tx1"/>
                </a:solidFill>
                <a:sym typeface="Segoe UI Emoji" panose="020B0502040204020203" pitchFamily="34" charset="0"/>
              </a:rPr>
              <a:t>→</a:t>
            </a:r>
            <a:r>
              <a:rPr lang="hu-HU" dirty="0">
                <a:solidFill>
                  <a:schemeClr val="tx1"/>
                </a:solidFill>
              </a:rPr>
              <a:t>	4</a:t>
            </a:r>
          </a:p>
          <a:p>
            <a:r>
              <a:rPr lang="hu-HU" dirty="0">
                <a:solidFill>
                  <a:schemeClr val="tx1"/>
                </a:solidFill>
              </a:rPr>
              <a:t>							60 % -		</a:t>
            </a:r>
            <a:r>
              <a:rPr lang="hu-HU" dirty="0">
                <a:solidFill>
                  <a:schemeClr val="tx1"/>
                </a:solidFill>
                <a:sym typeface="Segoe UI Emoji" panose="020B0502040204020203" pitchFamily="34" charset="0"/>
              </a:rPr>
              <a:t>→</a:t>
            </a:r>
            <a:r>
              <a:rPr lang="hu-HU" dirty="0">
                <a:solidFill>
                  <a:schemeClr val="tx1"/>
                </a:solidFill>
              </a:rPr>
              <a:t>	3</a:t>
            </a:r>
          </a:p>
          <a:p>
            <a:r>
              <a:rPr lang="hu-HU" dirty="0">
                <a:solidFill>
                  <a:schemeClr val="tx1"/>
                </a:solidFill>
              </a:rPr>
              <a:t>							50 % -		</a:t>
            </a:r>
            <a:r>
              <a:rPr lang="hu-HU" dirty="0">
                <a:solidFill>
                  <a:schemeClr val="tx1"/>
                </a:solidFill>
                <a:sym typeface="Segoe UI Emoji" panose="020B0502040204020203" pitchFamily="34" charset="0"/>
              </a:rPr>
              <a:t>→</a:t>
            </a:r>
            <a:r>
              <a:rPr lang="hu-HU" dirty="0">
                <a:solidFill>
                  <a:schemeClr val="tx1"/>
                </a:solidFill>
              </a:rPr>
              <a:t> 	2</a:t>
            </a:r>
          </a:p>
          <a:p>
            <a:r>
              <a:rPr lang="hu-HU" dirty="0">
                <a:solidFill>
                  <a:schemeClr val="tx1"/>
                </a:solidFill>
              </a:rPr>
              <a:t>Az órai aktivitást minden órán pontozza az oktató.</a:t>
            </a:r>
          </a:p>
        </p:txBody>
      </p:sp>
    </p:spTree>
    <p:extLst>
      <p:ext uri="{BB962C8B-B14F-4D97-AF65-F5344CB8AC3E}">
        <p14:creationId xmlns:p14="http://schemas.microsoft.com/office/powerpoint/2010/main" val="291571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61BCB7-51CD-4BBF-B37D-932488A5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166F7B-33A4-4450-96CC-A186492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A SAS Enterprise </a:t>
            </a:r>
            <a:r>
              <a:rPr lang="hu-HU" dirty="0" err="1">
                <a:solidFill>
                  <a:schemeClr val="tx1"/>
                </a:solidFill>
              </a:rPr>
              <a:t>Guide</a:t>
            </a:r>
            <a:r>
              <a:rPr lang="hu-HU" dirty="0">
                <a:solidFill>
                  <a:schemeClr val="tx1"/>
                </a:solidFill>
              </a:rPr>
              <a:t> program eszközeinek megismerése és azok magabiztos használatának elsajátítása.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Adatok importálása és exportálása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Adatok előfeldolgozása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Adatok vizualizálása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Eredmények összegzése, konklúziók levonása</a:t>
            </a:r>
          </a:p>
          <a:p>
            <a:r>
              <a:rPr lang="hu-HU" dirty="0">
                <a:solidFill>
                  <a:schemeClr val="tx1"/>
                </a:solidFill>
              </a:rPr>
              <a:t>Tehát az adatok feldolgozása, az információ kinyerése, a tudás megszerzése és végül a megfelelő üzleti döntés meghozása.</a:t>
            </a:r>
          </a:p>
        </p:txBody>
      </p:sp>
    </p:spTree>
    <p:extLst>
      <p:ext uri="{BB962C8B-B14F-4D97-AF65-F5344CB8AC3E}">
        <p14:creationId xmlns:p14="http://schemas.microsoft.com/office/powerpoint/2010/main" val="331268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93" y="914053"/>
            <a:ext cx="7891933" cy="5025071"/>
          </a:xfrm>
          <a:prstGeom prst="rect">
            <a:avLst/>
          </a:prstGeom>
        </p:spPr>
      </p:pic>
      <p:sp>
        <p:nvSpPr>
          <p:cNvPr id="3" name="Ellipszis 2"/>
          <p:cNvSpPr/>
          <p:nvPr/>
        </p:nvSpPr>
        <p:spPr>
          <a:xfrm rot="21032887">
            <a:off x="5724793" y="994075"/>
            <a:ext cx="3497535" cy="16413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39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5FA075-62A9-49AD-82B0-32122296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34" y="198165"/>
            <a:ext cx="8596668" cy="844550"/>
          </a:xfrm>
        </p:spPr>
        <p:txBody>
          <a:bodyPr/>
          <a:lstStyle/>
          <a:p>
            <a:r>
              <a:rPr lang="hu-HU" dirty="0"/>
              <a:t>A SAS Enterprise </a:t>
            </a:r>
            <a:r>
              <a:rPr lang="hu-HU" dirty="0" err="1"/>
              <a:t>Guide</a:t>
            </a:r>
            <a:r>
              <a:rPr lang="hu-HU" dirty="0"/>
              <a:t> program</a:t>
            </a:r>
          </a:p>
        </p:txBody>
      </p:sp>
      <p:pic>
        <p:nvPicPr>
          <p:cNvPr id="1026" name="Picture 2" descr="Access icon PNG, ICO or ICNS | Free vector icons">
            <a:extLst>
              <a:ext uri="{FF2B5EF4-FFF2-40B4-BE49-F238E27FC236}">
                <a16:creationId xmlns:a16="http://schemas.microsoft.com/office/drawing/2014/main" id="{D4FF73B9-D9E8-4549-9F27-B8B5ED72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555541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cel icon - Free download on Iconfinder">
            <a:extLst>
              <a:ext uri="{FF2B5EF4-FFF2-40B4-BE49-F238E27FC236}">
                <a16:creationId xmlns:a16="http://schemas.microsoft.com/office/drawing/2014/main" id="{AC399060-4C54-4FA4-A371-1E33BE27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" y="292494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v file document icon Royalty Free Vector Image">
            <a:extLst>
              <a:ext uri="{FF2B5EF4-FFF2-40B4-BE49-F238E27FC236}">
                <a16:creationId xmlns:a16="http://schemas.microsoft.com/office/drawing/2014/main" id="{0AED5134-1BC8-4861-9D7F-A89D31494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33"/>
          <a:stretch/>
        </p:blipFill>
        <p:spPr bwMode="auto">
          <a:xfrm>
            <a:off x="410537" y="4149080"/>
            <a:ext cx="1289259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7A90132-28D4-4564-ADB6-3F73F4385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223" y="5581615"/>
            <a:ext cx="948812" cy="1008112"/>
          </a:xfrm>
          <a:prstGeom prst="rect">
            <a:avLst/>
          </a:prstGeom>
        </p:spPr>
      </p:pic>
      <p:pic>
        <p:nvPicPr>
          <p:cNvPr id="9" name="Ábra 8" descr="Monitor egyszínű kitöltéssel">
            <a:extLst>
              <a:ext uri="{FF2B5EF4-FFF2-40B4-BE49-F238E27FC236}">
                <a16:creationId xmlns:a16="http://schemas.microsoft.com/office/drawing/2014/main" id="{E7195C4F-4F19-4E28-BD59-936C4473C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9736" y="3246265"/>
            <a:ext cx="1681336" cy="1681336"/>
          </a:xfrm>
          <a:prstGeom prst="rect">
            <a:avLst/>
          </a:prstGeom>
        </p:spPr>
      </p:pic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id="{5D26D863-4D44-4EA4-9867-C737F01C744C}"/>
              </a:ext>
            </a:extLst>
          </p:cNvPr>
          <p:cNvSpPr/>
          <p:nvPr/>
        </p:nvSpPr>
        <p:spPr>
          <a:xfrm rot="1912666">
            <a:off x="2325142" y="2441339"/>
            <a:ext cx="792088" cy="29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5EBAC786-22A7-4D8E-9756-E303791A87CA}"/>
              </a:ext>
            </a:extLst>
          </p:cNvPr>
          <p:cNvSpPr/>
          <p:nvPr/>
        </p:nvSpPr>
        <p:spPr>
          <a:xfrm rot="552675">
            <a:off x="2325142" y="3419802"/>
            <a:ext cx="792088" cy="29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Nyíl: jobbra mutató 14">
            <a:extLst>
              <a:ext uri="{FF2B5EF4-FFF2-40B4-BE49-F238E27FC236}">
                <a16:creationId xmlns:a16="http://schemas.microsoft.com/office/drawing/2014/main" id="{1208E401-84C2-4797-A356-679570DCE04B}"/>
              </a:ext>
            </a:extLst>
          </p:cNvPr>
          <p:cNvSpPr/>
          <p:nvPr/>
        </p:nvSpPr>
        <p:spPr>
          <a:xfrm rot="20789101">
            <a:off x="2307847" y="4358275"/>
            <a:ext cx="792088" cy="29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6B9B58BC-B635-483B-9127-3F7431A42E0C}"/>
              </a:ext>
            </a:extLst>
          </p:cNvPr>
          <p:cNvSpPr/>
          <p:nvPr/>
        </p:nvSpPr>
        <p:spPr>
          <a:xfrm rot="19419820">
            <a:off x="2325142" y="5508561"/>
            <a:ext cx="792088" cy="29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D8A0682-0CAA-4B42-BD9E-2DA30FF849B3}"/>
              </a:ext>
            </a:extLst>
          </p:cNvPr>
          <p:cNvSpPr txBox="1"/>
          <p:nvPr/>
        </p:nvSpPr>
        <p:spPr>
          <a:xfrm>
            <a:off x="407369" y="1063824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Lehetőség számos fájlformátum beolvasására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83A1CE4C-E855-48BA-AC1E-319DB04E4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9764" y="3615878"/>
            <a:ext cx="1139210" cy="734404"/>
          </a:xfrm>
          <a:prstGeom prst="rect">
            <a:avLst/>
          </a:prstGeom>
        </p:spPr>
      </p:pic>
      <p:sp>
        <p:nvSpPr>
          <p:cNvPr id="22" name="Nyíl: jobbra mutató 21">
            <a:extLst>
              <a:ext uri="{FF2B5EF4-FFF2-40B4-BE49-F238E27FC236}">
                <a16:creationId xmlns:a16="http://schemas.microsoft.com/office/drawing/2014/main" id="{612E520D-B301-4020-A0D7-CA7F93BFC253}"/>
              </a:ext>
            </a:extLst>
          </p:cNvPr>
          <p:cNvSpPr/>
          <p:nvPr/>
        </p:nvSpPr>
        <p:spPr>
          <a:xfrm>
            <a:off x="5439908" y="3797693"/>
            <a:ext cx="792088" cy="293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19" name="Táblázat 19">
            <a:extLst>
              <a:ext uri="{FF2B5EF4-FFF2-40B4-BE49-F238E27FC236}">
                <a16:creationId xmlns:a16="http://schemas.microsoft.com/office/drawing/2014/main" id="{C9A23656-6493-4745-AEF3-D046F7779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22181"/>
              </p:ext>
            </p:extLst>
          </p:nvPr>
        </p:nvGraphicFramePr>
        <p:xfrm>
          <a:off x="6528048" y="2820536"/>
          <a:ext cx="2016224" cy="22250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51529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4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SAS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1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9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2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0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RTF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69391"/>
                  </a:ext>
                </a:extLst>
              </a:tr>
            </a:tbl>
          </a:graphicData>
        </a:graphic>
      </p:graphicFrame>
      <p:sp>
        <p:nvSpPr>
          <p:cNvPr id="24" name="Szövegdoboz 23">
            <a:extLst>
              <a:ext uri="{FF2B5EF4-FFF2-40B4-BE49-F238E27FC236}">
                <a16:creationId xmlns:a16="http://schemas.microsoft.com/office/drawing/2014/main" id="{A9BC848F-9168-46A8-8874-C447BB11FC51}"/>
              </a:ext>
            </a:extLst>
          </p:cNvPr>
          <p:cNvSpPr txBox="1"/>
          <p:nvPr/>
        </p:nvSpPr>
        <p:spPr>
          <a:xfrm>
            <a:off x="4290405" y="2258678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Eredmények egy riport fájlként történő exportálása</a:t>
            </a:r>
          </a:p>
        </p:txBody>
      </p:sp>
    </p:spTree>
    <p:extLst>
      <p:ext uri="{BB962C8B-B14F-4D97-AF65-F5344CB8AC3E}">
        <p14:creationId xmlns:p14="http://schemas.microsoft.com/office/powerpoint/2010/main" val="45177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Kép 22">
            <a:extLst>
              <a:ext uri="{FF2B5EF4-FFF2-40B4-BE49-F238E27FC236}">
                <a16:creationId xmlns:a16="http://schemas.microsoft.com/office/drawing/2014/main" id="{1AC0C7E7-0C23-455D-8280-A0E084D9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17" y="476672"/>
            <a:ext cx="4923669" cy="5544616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3874" y="251123"/>
            <a:ext cx="6278258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</a:rPr>
              <a:t>Enterprise </a:t>
            </a:r>
            <a:r>
              <a:rPr lang="hu-HU" sz="2000" b="1" dirty="0" err="1">
                <a:solidFill>
                  <a:schemeClr val="tx1"/>
                </a:solidFill>
              </a:rPr>
              <a:t>Guide</a:t>
            </a:r>
            <a:r>
              <a:rPr lang="hu-HU" sz="2000" b="1" dirty="0">
                <a:solidFill>
                  <a:schemeClr val="tx1"/>
                </a:solidFill>
              </a:rPr>
              <a:t> - </a:t>
            </a:r>
            <a:r>
              <a:rPr lang="hu-HU" sz="2000" dirty="0">
                <a:solidFill>
                  <a:schemeClr val="tx1"/>
                </a:solidFill>
              </a:rPr>
              <a:t>Felhasználói felület: </a:t>
            </a:r>
          </a:p>
          <a:p>
            <a:pPr lvl="0"/>
            <a:r>
              <a:rPr lang="hu-HU" dirty="0" err="1">
                <a:solidFill>
                  <a:schemeClr val="tx1"/>
                </a:solidFill>
              </a:rPr>
              <a:t>Process</a:t>
            </a:r>
            <a:r>
              <a:rPr lang="hu-HU" dirty="0">
                <a:solidFill>
                  <a:schemeClr val="tx1"/>
                </a:solidFill>
              </a:rPr>
              <a:t> Flow</a:t>
            </a:r>
            <a:r>
              <a:rPr lang="hu-HU" sz="2000" dirty="0">
                <a:solidFill>
                  <a:schemeClr val="tx1"/>
                </a:solidFill>
              </a:rPr>
              <a:t>: 	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az adatáramlást szemlélteti („folyamatábra”)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ha több is van, akkor nincs 2 egyforma nevű</a:t>
            </a:r>
          </a:p>
          <a:p>
            <a:pPr lvl="0"/>
            <a:r>
              <a:rPr lang="hu-HU" dirty="0">
                <a:solidFill>
                  <a:schemeClr val="tx1"/>
                </a:solidFill>
              </a:rPr>
              <a:t>Project </a:t>
            </a:r>
            <a:r>
              <a:rPr lang="hu-HU" dirty="0" err="1">
                <a:solidFill>
                  <a:schemeClr val="tx1"/>
                </a:solidFill>
              </a:rPr>
              <a:t>Tree</a:t>
            </a:r>
            <a:r>
              <a:rPr lang="hu-HU" sz="2000" dirty="0">
                <a:solidFill>
                  <a:schemeClr val="tx1"/>
                </a:solidFill>
              </a:rPr>
              <a:t>: 	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hierarchikus nézete a feladat lépéseinek és a munkafolyamat elemeinek</a:t>
            </a:r>
          </a:p>
          <a:p>
            <a:pPr lvl="0"/>
            <a:r>
              <a:rPr lang="hu-HU" dirty="0">
                <a:solidFill>
                  <a:schemeClr val="tx1"/>
                </a:solidFill>
              </a:rPr>
              <a:t>Server List</a:t>
            </a:r>
            <a:r>
              <a:rPr lang="hu-HU" sz="2000" dirty="0">
                <a:solidFill>
                  <a:schemeClr val="tx1"/>
                </a:solidFill>
              </a:rPr>
              <a:t>: 	</a:t>
            </a:r>
          </a:p>
          <a:p>
            <a:pPr lvl="1"/>
            <a:r>
              <a:rPr lang="hu-HU" sz="1800" dirty="0" err="1">
                <a:solidFill>
                  <a:schemeClr val="tx1"/>
                </a:solidFill>
              </a:rPr>
              <a:t>Libraries</a:t>
            </a:r>
            <a:r>
              <a:rPr lang="hu-HU" sz="1800" dirty="0">
                <a:solidFill>
                  <a:schemeClr val="tx1"/>
                </a:solidFill>
              </a:rPr>
              <a:t>: könyvtárak elérése, segíti a listázást, adatbázisok megnyitására használják 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SASHELP: SAS adattáblák, publikusak, az oktatást segítik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MAPS: földrajzi koordináták, térképek megjelenítéséhez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WORK: temporális hely, mindent automatikusan ide generál, </a:t>
            </a:r>
            <a:r>
              <a:rPr lang="hu-HU" sz="1800" dirty="0" err="1">
                <a:solidFill>
                  <a:schemeClr val="tx1"/>
                </a:solidFill>
              </a:rPr>
              <a:t>újraindításkor</a:t>
            </a:r>
            <a:r>
              <a:rPr lang="hu-HU" sz="1800" dirty="0">
                <a:solidFill>
                  <a:schemeClr val="tx1"/>
                </a:solidFill>
              </a:rPr>
              <a:t> törlődik az előző </a:t>
            </a:r>
          </a:p>
          <a:p>
            <a:r>
              <a:rPr lang="hu-HU" dirty="0">
                <a:solidFill>
                  <a:schemeClr val="tx1"/>
                </a:solidFill>
              </a:rPr>
              <a:t>Az EG-</a:t>
            </a:r>
            <a:r>
              <a:rPr lang="hu-HU" dirty="0" err="1">
                <a:solidFill>
                  <a:schemeClr val="tx1"/>
                </a:solidFill>
              </a:rPr>
              <a:t>ben</a:t>
            </a:r>
            <a:r>
              <a:rPr lang="hu-HU" dirty="0">
                <a:solidFill>
                  <a:schemeClr val="tx1"/>
                </a:solidFill>
              </a:rPr>
              <a:t> a munka ’project’-be szerveződik.</a:t>
            </a:r>
          </a:p>
        </p:txBody>
      </p:sp>
      <p:cxnSp>
        <p:nvCxnSpPr>
          <p:cNvPr id="7" name="Szögletes összekötő 6"/>
          <p:cNvCxnSpPr>
            <a:cxnSpLocks/>
          </p:cNvCxnSpPr>
          <p:nvPr/>
        </p:nvCxnSpPr>
        <p:spPr>
          <a:xfrm>
            <a:off x="2063552" y="908720"/>
            <a:ext cx="720080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zögletes összekötő 9"/>
          <p:cNvCxnSpPr>
            <a:cxnSpLocks/>
          </p:cNvCxnSpPr>
          <p:nvPr/>
        </p:nvCxnSpPr>
        <p:spPr>
          <a:xfrm flipV="1">
            <a:off x="2063552" y="1412776"/>
            <a:ext cx="4680520" cy="720080"/>
          </a:xfrm>
          <a:prstGeom prst="bentConnector3">
            <a:avLst>
              <a:gd name="adj1" fmla="val 87064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zögletes összekötő 11"/>
          <p:cNvCxnSpPr>
            <a:cxnSpLocks/>
          </p:cNvCxnSpPr>
          <p:nvPr/>
        </p:nvCxnSpPr>
        <p:spPr>
          <a:xfrm>
            <a:off x="1820403" y="3212976"/>
            <a:ext cx="4923669" cy="2016224"/>
          </a:xfrm>
          <a:prstGeom prst="bentConnector3">
            <a:avLst>
              <a:gd name="adj1" fmla="val 91829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7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5360" y="548680"/>
            <a:ext cx="4896544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Project: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logikailag kapcsolódó adatok, feladatok, eredmények együttese, melyeket együtt mentünk el. A projekt egyúttal egy feladat megoldási folyamatban szemlélt elemeinek a gyűjteménye: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adatforrás (adattáblák);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SAS programok;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utasítások (</a:t>
            </a:r>
            <a:r>
              <a:rPr lang="hu-HU" sz="1800" dirty="0" err="1">
                <a:solidFill>
                  <a:schemeClr val="tx1"/>
                </a:solidFill>
              </a:rPr>
              <a:t>task-ok</a:t>
            </a:r>
            <a:r>
              <a:rPr lang="hu-HU" sz="1800" dirty="0">
                <a:solidFill>
                  <a:schemeClr val="tx1"/>
                </a:solidFill>
              </a:rPr>
              <a:t> és </a:t>
            </a:r>
            <a:r>
              <a:rPr lang="hu-HU" sz="1800" dirty="0" err="1">
                <a:solidFill>
                  <a:schemeClr val="tx1"/>
                </a:solidFill>
              </a:rPr>
              <a:t>query-k</a:t>
            </a:r>
            <a:r>
              <a:rPr lang="hu-HU" sz="1800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Output-ok (eredmények);</a:t>
            </a:r>
          </a:p>
          <a:p>
            <a:pPr lvl="1"/>
            <a:r>
              <a:rPr lang="hu-HU" sz="1800" dirty="0">
                <a:solidFill>
                  <a:schemeClr val="tx1"/>
                </a:solidFill>
              </a:rPr>
              <a:t>lényeges tudnivalók, megjegyzések a dokumentációkhoz</a:t>
            </a:r>
            <a:r>
              <a:rPr lang="hu-HU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 SAS adattábla kiterjesztése: ’.sas7bdat’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Egy új projekt létrehozásakor mindig egy új, üres Project </a:t>
            </a:r>
            <a:r>
              <a:rPr lang="hu-HU" dirty="0" err="1">
                <a:solidFill>
                  <a:schemeClr val="tx1"/>
                </a:solidFill>
              </a:rPr>
              <a:t>Tree-t</a:t>
            </a:r>
            <a:r>
              <a:rPr lang="hu-HU" dirty="0">
                <a:solidFill>
                  <a:schemeClr val="tx1"/>
                </a:solidFill>
              </a:rPr>
              <a:t> és </a:t>
            </a:r>
            <a:r>
              <a:rPr lang="hu-HU" dirty="0" err="1">
                <a:solidFill>
                  <a:schemeClr val="tx1"/>
                </a:solidFill>
              </a:rPr>
              <a:t>Process</a:t>
            </a:r>
            <a:r>
              <a:rPr lang="hu-HU" dirty="0">
                <a:solidFill>
                  <a:schemeClr val="tx1"/>
                </a:solidFill>
              </a:rPr>
              <a:t> Flow ablakot kapunk.</a:t>
            </a: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églalap 3"/>
          <p:cNvSpPr/>
          <p:nvPr/>
        </p:nvSpPr>
        <p:spPr>
          <a:xfrm>
            <a:off x="5324103" y="54868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Oszlopok, mint változók:</a:t>
            </a:r>
          </a:p>
          <a:p>
            <a:endParaRPr lang="hu-HU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neve (</a:t>
            </a:r>
            <a:r>
              <a:rPr lang="hu-HU" dirty="0" err="1"/>
              <a:t>name</a:t>
            </a:r>
            <a:r>
              <a:rPr lang="hu-HU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max</a:t>
            </a:r>
            <a:r>
              <a:rPr lang="hu-HU" dirty="0"/>
              <a:t> 32 karakter hosszú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’_’-</a:t>
            </a:r>
            <a:r>
              <a:rPr lang="hu-HU" dirty="0" err="1"/>
              <a:t>sal</a:t>
            </a:r>
            <a:r>
              <a:rPr lang="hu-HU" dirty="0"/>
              <a:t> vagy betűvel kezdődhet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számot, betűt, vagy ’_’-t tartalmazhat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címke (</a:t>
            </a:r>
            <a:r>
              <a:rPr lang="hu-HU" dirty="0" err="1"/>
              <a:t>label</a:t>
            </a:r>
            <a:r>
              <a:rPr lang="hu-HU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max</a:t>
            </a:r>
            <a:r>
              <a:rPr lang="hu-HU" dirty="0"/>
              <a:t> 256 karakter hosszú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adatértelmező, szöveges magyarázat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típusa (</a:t>
            </a:r>
            <a:r>
              <a:rPr lang="hu-HU" dirty="0" err="1"/>
              <a:t>type</a:t>
            </a:r>
            <a:r>
              <a:rPr lang="hu-HU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karakteres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numerikus (számérték, valuta, dátum, idő)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formátum</a:t>
            </a:r>
          </a:p>
          <a:p>
            <a:endParaRPr lang="hu-HU" sz="20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8E58A0C-59B7-4AA3-9CA0-F32D968D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14" y="692696"/>
            <a:ext cx="217853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1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191344" y="247784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Feladat</a:t>
            </a:r>
            <a:r>
              <a:rPr lang="hu-HU" sz="2400" dirty="0"/>
              <a:t>: </a:t>
            </a:r>
          </a:p>
        </p:txBody>
      </p:sp>
      <p:sp>
        <p:nvSpPr>
          <p:cNvPr id="9" name="Téglalap 8"/>
          <p:cNvSpPr/>
          <p:nvPr/>
        </p:nvSpPr>
        <p:spPr>
          <a:xfrm>
            <a:off x="191344" y="1129594"/>
            <a:ext cx="9361040" cy="419647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hu-HU" dirty="0"/>
              <a:t>Hozzunk létre egy </a:t>
            </a:r>
            <a:r>
              <a:rPr lang="hu-HU" b="1" dirty="0"/>
              <a:t>könyvtárhivatkozást</a:t>
            </a:r>
            <a:r>
              <a:rPr lang="hu-HU" dirty="0"/>
              <a:t> (</a:t>
            </a:r>
            <a:r>
              <a:rPr lang="hu-HU" dirty="0" err="1"/>
              <a:t>Name</a:t>
            </a:r>
            <a:r>
              <a:rPr lang="hu-HU" dirty="0"/>
              <a:t>: ORION) az Orion Star </a:t>
            </a:r>
            <a:r>
              <a:rPr lang="hu-HU" dirty="0" err="1"/>
              <a:t>Sports</a:t>
            </a:r>
            <a:r>
              <a:rPr lang="hu-HU" dirty="0"/>
              <a:t> &amp; </a:t>
            </a:r>
            <a:r>
              <a:rPr lang="hu-HU" dirty="0" err="1"/>
              <a:t>Outdoors</a:t>
            </a:r>
            <a:r>
              <a:rPr lang="hu-HU" dirty="0"/>
              <a:t> cég adatállományaira!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arenR"/>
            </a:pPr>
            <a:r>
              <a:rPr lang="hu-HU" dirty="0"/>
              <a:t>Adjuk hozzá a CUSTOMERS adatállományt! Térképezzük fel az állomány változóit!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arenR"/>
            </a:pPr>
            <a:r>
              <a:rPr lang="hu-HU" dirty="0"/>
              <a:t>Adjuk hozzá az EMPLOYEE_ORGANIZATION adatállományt!</a:t>
            </a:r>
          </a:p>
          <a:p>
            <a:pPr marL="88265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hu-HU" dirty="0"/>
              <a:t>Térképezzük fel az állomány változóit! </a:t>
            </a:r>
          </a:p>
          <a:p>
            <a:pPr marL="88265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hu-HU" dirty="0"/>
              <a:t>Az adathalmazról kérjük le az alapinformációkat!</a:t>
            </a:r>
          </a:p>
          <a:p>
            <a:pPr marL="88265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hu-HU" dirty="0"/>
              <a:t>Nevezzük át a riport címkéjét (</a:t>
            </a:r>
            <a:r>
              <a:rPr lang="hu-HU" dirty="0" err="1"/>
              <a:t>Label</a:t>
            </a:r>
            <a:r>
              <a:rPr lang="hu-HU" dirty="0"/>
              <a:t>): </a:t>
            </a:r>
            <a:r>
              <a:rPr lang="hu-HU" dirty="0" err="1"/>
              <a:t>Summary</a:t>
            </a:r>
            <a:r>
              <a:rPr lang="hu-HU" dirty="0"/>
              <a:t> of </a:t>
            </a:r>
            <a:r>
              <a:rPr lang="hu-HU" dirty="0" err="1"/>
              <a:t>Categorical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EMPLOYEE_ORGANIZATION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 startAt="4"/>
            </a:pPr>
            <a:r>
              <a:rPr lang="hu-HU" dirty="0"/>
              <a:t>Készítsünk másolatot a TRAVEL_EXPENSES adattábláról a </a:t>
            </a:r>
            <a:r>
              <a:rPr lang="hu-HU" dirty="0" err="1"/>
              <a:t>Work</a:t>
            </a:r>
            <a:r>
              <a:rPr lang="hu-HU" dirty="0"/>
              <a:t> könyvtárba! A műveletet a szerver listában hajtsuk végre!</a:t>
            </a:r>
          </a:p>
        </p:txBody>
      </p:sp>
    </p:spTree>
    <p:extLst>
      <p:ext uri="{BB962C8B-B14F-4D97-AF65-F5344CB8AC3E}">
        <p14:creationId xmlns:p14="http://schemas.microsoft.com/office/powerpoint/2010/main" val="141725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19336" y="610156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Könyvtár-hivatkozás létrehozása</a:t>
            </a:r>
            <a:r>
              <a:rPr lang="hu-HU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Tasks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Browse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hu-HU" dirty="0" err="1"/>
              <a:t>Assign</a:t>
            </a:r>
            <a:r>
              <a:rPr lang="hu-HU" dirty="0"/>
              <a:t> Project </a:t>
            </a:r>
            <a:r>
              <a:rPr lang="hu-HU" dirty="0" err="1"/>
              <a:t>Library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290E153-E81F-4DC6-8C50-3368F74DF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26"/>
          <a:stretch/>
        </p:blipFill>
        <p:spPr>
          <a:xfrm>
            <a:off x="767408" y="1251679"/>
            <a:ext cx="3848667" cy="249289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96652E9-28EB-4807-977D-F99E36950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815"/>
          <a:stretch/>
        </p:blipFill>
        <p:spPr>
          <a:xfrm>
            <a:off x="4815768" y="1262361"/>
            <a:ext cx="3866483" cy="2492896"/>
          </a:xfrm>
          <a:prstGeom prst="rect">
            <a:avLst/>
          </a:prstGeom>
        </p:spPr>
      </p:pic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A0D6F795-348C-4BE3-A10E-06B2923C537D}"/>
              </a:ext>
            </a:extLst>
          </p:cNvPr>
          <p:cNvSpPr/>
          <p:nvPr/>
        </p:nvSpPr>
        <p:spPr>
          <a:xfrm>
            <a:off x="767408" y="2385465"/>
            <a:ext cx="1211712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F6C015C7-EFEC-4DBF-9E65-6FFABA619681}"/>
              </a:ext>
            </a:extLst>
          </p:cNvPr>
          <p:cNvSpPr/>
          <p:nvPr/>
        </p:nvSpPr>
        <p:spPr>
          <a:xfrm>
            <a:off x="4914300" y="2785401"/>
            <a:ext cx="3669418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49271B9-0E63-497E-A70A-376A5989B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726"/>
          <a:stretch/>
        </p:blipFill>
        <p:spPr>
          <a:xfrm>
            <a:off x="733680" y="3980215"/>
            <a:ext cx="3882395" cy="2492896"/>
          </a:xfrm>
          <a:prstGeom prst="rect">
            <a:avLst/>
          </a:prstGeom>
        </p:spPr>
      </p:pic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8BC63E32-0A38-4A05-8C73-2727FD462511}"/>
              </a:ext>
            </a:extLst>
          </p:cNvPr>
          <p:cNvSpPr/>
          <p:nvPr/>
        </p:nvSpPr>
        <p:spPr>
          <a:xfrm>
            <a:off x="1023782" y="4718467"/>
            <a:ext cx="1327802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83F45416-BC0C-4460-AD0D-38A6F3CB0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370"/>
          <a:stretch/>
        </p:blipFill>
        <p:spPr>
          <a:xfrm>
            <a:off x="4799856" y="3841583"/>
            <a:ext cx="3882395" cy="2996733"/>
          </a:xfrm>
          <a:prstGeom prst="rect">
            <a:avLst/>
          </a:prstGeom>
        </p:spPr>
      </p:pic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2C0AF3EB-6B80-461B-9367-9718758A1ACE}"/>
              </a:ext>
            </a:extLst>
          </p:cNvPr>
          <p:cNvSpPr/>
          <p:nvPr/>
        </p:nvSpPr>
        <p:spPr>
          <a:xfrm>
            <a:off x="4882547" y="6525344"/>
            <a:ext cx="662689" cy="2917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A382ECF4-3295-4E77-9A90-FEF899D35E65}"/>
              </a:ext>
            </a:extLst>
          </p:cNvPr>
          <p:cNvSpPr/>
          <p:nvPr/>
        </p:nvSpPr>
        <p:spPr>
          <a:xfrm>
            <a:off x="6225063" y="6587785"/>
            <a:ext cx="216024" cy="229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1E5E660F-04B3-4AA3-9CFC-9A8B06259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3832" y="1377652"/>
            <a:ext cx="2905125" cy="5219700"/>
          </a:xfrm>
          <a:prstGeom prst="rect">
            <a:avLst/>
          </a:prstGeom>
        </p:spPr>
      </p:pic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85FDD513-D91C-4C17-B974-6E49144D836C}"/>
              </a:ext>
            </a:extLst>
          </p:cNvPr>
          <p:cNvSpPr/>
          <p:nvPr/>
        </p:nvSpPr>
        <p:spPr>
          <a:xfrm>
            <a:off x="10056440" y="3329505"/>
            <a:ext cx="792088" cy="229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FEEA8177-57A6-4FF9-B450-22BCB8D49813}"/>
              </a:ext>
            </a:extLst>
          </p:cNvPr>
          <p:cNvSpPr/>
          <p:nvPr/>
        </p:nvSpPr>
        <p:spPr>
          <a:xfrm>
            <a:off x="87776" y="83816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1) Hozzunk létre egy könyvtárhivatkozást (</a:t>
            </a:r>
            <a:r>
              <a:rPr lang="hu-HU" dirty="0" err="1"/>
              <a:t>Name</a:t>
            </a:r>
            <a:r>
              <a:rPr lang="hu-HU" dirty="0"/>
              <a:t>: ORION) az Orion Star </a:t>
            </a:r>
            <a:r>
              <a:rPr lang="hu-HU" dirty="0" err="1"/>
              <a:t>Sports</a:t>
            </a:r>
            <a:r>
              <a:rPr lang="hu-HU" dirty="0"/>
              <a:t> &amp; </a:t>
            </a:r>
            <a:r>
              <a:rPr lang="hu-HU" dirty="0" err="1"/>
              <a:t>Outdoors</a:t>
            </a:r>
            <a:r>
              <a:rPr lang="hu-HU" dirty="0"/>
              <a:t> cég adatállományaira!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9AE042FC-1ABB-41CF-9FA7-F14890E31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427" y="471374"/>
            <a:ext cx="3521692" cy="686362"/>
          </a:xfrm>
          <a:prstGeom prst="rect">
            <a:avLst/>
          </a:prstGeom>
        </p:spPr>
      </p:pic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F784C2BA-AE17-4AAF-82E6-B3CF9E2AD966}"/>
              </a:ext>
            </a:extLst>
          </p:cNvPr>
          <p:cNvSpPr/>
          <p:nvPr/>
        </p:nvSpPr>
        <p:spPr>
          <a:xfrm>
            <a:off x="7272983" y="728115"/>
            <a:ext cx="1516512" cy="417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9660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658</Words>
  <Application>Microsoft Office PowerPoint</Application>
  <PresentationFormat>Szélesvásznú</PresentationFormat>
  <Paragraphs>90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Trebuchet MS</vt:lpstr>
      <vt:lpstr>Wingdings 3</vt:lpstr>
      <vt:lpstr>Fazetta</vt:lpstr>
      <vt:lpstr>Üzleti intelligencia a gyakorlatban</vt:lpstr>
      <vt:lpstr>Fontos információk</vt:lpstr>
      <vt:lpstr>Célok</vt:lpstr>
      <vt:lpstr>PowerPoint-bemutató</vt:lpstr>
      <vt:lpstr>A SAS Enterprise Guide program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Üzleti intelligencia a gyakorlatban  2019/2020/2.félév de-ik</dc:title>
  <dc:creator>Noémi Juhász</dc:creator>
  <cp:lastModifiedBy>Sándor</cp:lastModifiedBy>
  <cp:revision>147</cp:revision>
  <dcterms:created xsi:type="dcterms:W3CDTF">2020-02-04T19:54:29Z</dcterms:created>
  <dcterms:modified xsi:type="dcterms:W3CDTF">2023-02-11T14:36:53Z</dcterms:modified>
</cp:coreProperties>
</file>