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7" r:id="rId2"/>
    <p:sldId id="285" r:id="rId3"/>
    <p:sldId id="302" r:id="rId4"/>
    <p:sldId id="290" r:id="rId5"/>
    <p:sldId id="311" r:id="rId6"/>
    <p:sldId id="329" r:id="rId7"/>
    <p:sldId id="330" r:id="rId8"/>
    <p:sldId id="306" r:id="rId9"/>
    <p:sldId id="331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E9E7A7-CA2C-4D4D-88FA-F71CDFC6B04E}" v="1" dt="2023-04-16T06:39:25.4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 Pecsora" userId="810b1d013327c237" providerId="LiveId" clId="{7036D5CD-3D95-45BF-9CB3-FE83E4CBD472}"/>
    <pc:docChg chg="undo custSel modSld">
      <pc:chgData name="Sándor Pecsora" userId="810b1d013327c237" providerId="LiveId" clId="{7036D5CD-3D95-45BF-9CB3-FE83E4CBD472}" dt="2021-05-10T13:14:10.309" v="7704" actId="20577"/>
      <pc:docMkLst>
        <pc:docMk/>
      </pc:docMkLst>
      <pc:sldChg chg="modSp mod">
        <pc:chgData name="Sándor Pecsora" userId="810b1d013327c237" providerId="LiveId" clId="{7036D5CD-3D95-45BF-9CB3-FE83E4CBD472}" dt="2021-04-05T08:43:28.583" v="176" actId="20577"/>
        <pc:sldMkLst>
          <pc:docMk/>
          <pc:sldMk cId="1689225154" sldId="257"/>
        </pc:sldMkLst>
        <pc:spChg chg="mod">
          <ac:chgData name="Sándor Pecsora" userId="810b1d013327c237" providerId="LiveId" clId="{7036D5CD-3D95-45BF-9CB3-FE83E4CBD472}" dt="2021-04-05T08:40:43.624" v="0"/>
          <ac:spMkLst>
            <pc:docMk/>
            <pc:sldMk cId="1689225154" sldId="257"/>
            <ac:spMk id="2" creationId="{00000000-0000-0000-0000-000000000000}"/>
          </ac:spMkLst>
        </pc:spChg>
        <pc:spChg chg="mod">
          <ac:chgData name="Sándor Pecsora" userId="810b1d013327c237" providerId="LiveId" clId="{7036D5CD-3D95-45BF-9CB3-FE83E4CBD472}" dt="2021-04-05T08:43:28.583" v="176" actId="20577"/>
          <ac:spMkLst>
            <pc:docMk/>
            <pc:sldMk cId="1689225154" sldId="257"/>
            <ac:spMk id="3" creationId="{00000000-0000-0000-0000-000000000000}"/>
          </ac:spMkLst>
        </pc:spChg>
      </pc:sldChg>
      <pc:sldChg chg="modSp mod">
        <pc:chgData name="Sándor Pecsora" userId="810b1d013327c237" providerId="LiveId" clId="{7036D5CD-3D95-45BF-9CB3-FE83E4CBD472}" dt="2021-04-05T08:44:20.217" v="262" actId="6549"/>
        <pc:sldMkLst>
          <pc:docMk/>
          <pc:sldMk cId="3830058021" sldId="285"/>
        </pc:sldMkLst>
        <pc:spChg chg="mod">
          <ac:chgData name="Sándor Pecsora" userId="810b1d013327c237" providerId="LiveId" clId="{7036D5CD-3D95-45BF-9CB3-FE83E4CBD472}" dt="2021-04-05T08:43:38.619" v="177" actId="14100"/>
          <ac:spMkLst>
            <pc:docMk/>
            <pc:sldMk cId="3830058021" sldId="285"/>
            <ac:spMk id="2" creationId="{00000000-0000-0000-0000-000000000000}"/>
          </ac:spMkLst>
        </pc:spChg>
        <pc:spChg chg="mod">
          <ac:chgData name="Sándor Pecsora" userId="810b1d013327c237" providerId="LiveId" clId="{7036D5CD-3D95-45BF-9CB3-FE83E4CBD472}" dt="2021-04-05T08:44:20.217" v="262" actId="6549"/>
          <ac:spMkLst>
            <pc:docMk/>
            <pc:sldMk cId="3830058021" sldId="285"/>
            <ac:spMk id="3" creationId="{00000000-0000-0000-0000-000000000000}"/>
          </ac:spMkLst>
        </pc:spChg>
        <pc:picChg chg="mod">
          <ac:chgData name="Sándor Pecsora" userId="810b1d013327c237" providerId="LiveId" clId="{7036D5CD-3D95-45BF-9CB3-FE83E4CBD472}" dt="2021-04-05T08:43:06.510" v="173" actId="1076"/>
          <ac:picMkLst>
            <pc:docMk/>
            <pc:sldMk cId="3830058021" sldId="285"/>
            <ac:picMk id="6" creationId="{7D90A730-7D74-4A0A-BDCC-9D56EA76C0E6}"/>
          </ac:picMkLst>
        </pc:picChg>
      </pc:sldChg>
      <pc:sldChg chg="modSp mod">
        <pc:chgData name="Sándor Pecsora" userId="810b1d013327c237" providerId="LiveId" clId="{7036D5CD-3D95-45BF-9CB3-FE83E4CBD472}" dt="2021-04-05T09:44:46.146" v="2555" actId="20577"/>
        <pc:sldMkLst>
          <pc:docMk/>
          <pc:sldMk cId="181437091" sldId="290"/>
        </pc:sldMkLst>
        <pc:spChg chg="mod">
          <ac:chgData name="Sándor Pecsora" userId="810b1d013327c237" providerId="LiveId" clId="{7036D5CD-3D95-45BF-9CB3-FE83E4CBD472}" dt="2021-04-05T09:35:32.490" v="1566" actId="790"/>
          <ac:spMkLst>
            <pc:docMk/>
            <pc:sldMk cId="181437091" sldId="290"/>
            <ac:spMk id="2" creationId="{00000000-0000-0000-0000-000000000000}"/>
          </ac:spMkLst>
        </pc:spChg>
        <pc:spChg chg="mod">
          <ac:chgData name="Sándor Pecsora" userId="810b1d013327c237" providerId="LiveId" clId="{7036D5CD-3D95-45BF-9CB3-FE83E4CBD472}" dt="2021-04-05T09:44:46.146" v="2555" actId="20577"/>
          <ac:spMkLst>
            <pc:docMk/>
            <pc:sldMk cId="181437091" sldId="290"/>
            <ac:spMk id="3" creationId="{00000000-0000-0000-0000-000000000000}"/>
          </ac:spMkLst>
        </pc:spChg>
      </pc:sldChg>
      <pc:sldChg chg="modSp mod">
        <pc:chgData name="Sándor Pecsora" userId="810b1d013327c237" providerId="LiveId" clId="{7036D5CD-3D95-45BF-9CB3-FE83E4CBD472}" dt="2021-04-05T09:18:07.266" v="1554" actId="6549"/>
        <pc:sldMkLst>
          <pc:docMk/>
          <pc:sldMk cId="1357609110" sldId="302"/>
        </pc:sldMkLst>
        <pc:spChg chg="mod">
          <ac:chgData name="Sándor Pecsora" userId="810b1d013327c237" providerId="LiveId" clId="{7036D5CD-3D95-45BF-9CB3-FE83E4CBD472}" dt="2021-04-05T08:44:45.596" v="288"/>
          <ac:spMkLst>
            <pc:docMk/>
            <pc:sldMk cId="1357609110" sldId="302"/>
            <ac:spMk id="2" creationId="{00000000-0000-0000-0000-000000000000}"/>
          </ac:spMkLst>
        </pc:spChg>
        <pc:spChg chg="mod">
          <ac:chgData name="Sándor Pecsora" userId="810b1d013327c237" providerId="LiveId" clId="{7036D5CD-3D95-45BF-9CB3-FE83E4CBD472}" dt="2021-04-05T09:18:07.266" v="1554" actId="6549"/>
          <ac:spMkLst>
            <pc:docMk/>
            <pc:sldMk cId="1357609110" sldId="302"/>
            <ac:spMk id="3" creationId="{00000000-0000-0000-0000-000000000000}"/>
          </ac:spMkLst>
        </pc:spChg>
        <pc:picChg chg="mod">
          <ac:chgData name="Sándor Pecsora" userId="810b1d013327c237" providerId="LiveId" clId="{7036D5CD-3D95-45BF-9CB3-FE83E4CBD472}" dt="2021-04-05T09:12:07.671" v="799" actId="14100"/>
          <ac:picMkLst>
            <pc:docMk/>
            <pc:sldMk cId="1357609110" sldId="302"/>
            <ac:picMk id="5" creationId="{08D7BD82-94A3-4A52-9155-B44EF2F3C828}"/>
          </ac:picMkLst>
        </pc:picChg>
      </pc:sldChg>
      <pc:sldChg chg="modSp mod">
        <pc:chgData name="Sándor Pecsora" userId="810b1d013327c237" providerId="LiveId" clId="{7036D5CD-3D95-45BF-9CB3-FE83E4CBD472}" dt="2021-04-05T11:45:43.075" v="6735" actId="6549"/>
        <pc:sldMkLst>
          <pc:docMk/>
          <pc:sldMk cId="2281330032" sldId="306"/>
        </pc:sldMkLst>
        <pc:spChg chg="mod">
          <ac:chgData name="Sándor Pecsora" userId="810b1d013327c237" providerId="LiveId" clId="{7036D5CD-3D95-45BF-9CB3-FE83E4CBD472}" dt="2021-04-05T09:35:27.511" v="1562" actId="790"/>
          <ac:spMkLst>
            <pc:docMk/>
            <pc:sldMk cId="2281330032" sldId="306"/>
            <ac:spMk id="2" creationId="{00000000-0000-0000-0000-000000000000}"/>
          </ac:spMkLst>
        </pc:spChg>
        <pc:spChg chg="mod">
          <ac:chgData name="Sándor Pecsora" userId="810b1d013327c237" providerId="LiveId" clId="{7036D5CD-3D95-45BF-9CB3-FE83E4CBD472}" dt="2021-04-05T11:45:43.075" v="6735" actId="6549"/>
          <ac:spMkLst>
            <pc:docMk/>
            <pc:sldMk cId="2281330032" sldId="306"/>
            <ac:spMk id="3" creationId="{00000000-0000-0000-0000-000000000000}"/>
          </ac:spMkLst>
        </pc:spChg>
      </pc:sldChg>
      <pc:sldChg chg="modSp mod">
        <pc:chgData name="Sándor Pecsora" userId="810b1d013327c237" providerId="LiveId" clId="{7036D5CD-3D95-45BF-9CB3-FE83E4CBD472}" dt="2021-05-10T13:14:10.309" v="7704" actId="20577"/>
        <pc:sldMkLst>
          <pc:docMk/>
          <pc:sldMk cId="1414490650" sldId="311"/>
        </pc:sldMkLst>
        <pc:spChg chg="mod">
          <ac:chgData name="Sándor Pecsora" userId="810b1d013327c237" providerId="LiveId" clId="{7036D5CD-3D95-45BF-9CB3-FE83E4CBD472}" dt="2021-04-05T09:35:31.261" v="1565" actId="790"/>
          <ac:spMkLst>
            <pc:docMk/>
            <pc:sldMk cId="1414490650" sldId="311"/>
            <ac:spMk id="2" creationId="{00000000-0000-0000-0000-000000000000}"/>
          </ac:spMkLst>
        </pc:spChg>
        <pc:spChg chg="mod">
          <ac:chgData name="Sándor Pecsora" userId="810b1d013327c237" providerId="LiveId" clId="{7036D5CD-3D95-45BF-9CB3-FE83E4CBD472}" dt="2021-05-10T13:14:10.309" v="7704" actId="20577"/>
          <ac:spMkLst>
            <pc:docMk/>
            <pc:sldMk cId="1414490650" sldId="311"/>
            <ac:spMk id="3" creationId="{00000000-0000-0000-0000-000000000000}"/>
          </ac:spMkLst>
        </pc:spChg>
        <pc:picChg chg="mod">
          <ac:chgData name="Sándor Pecsora" userId="810b1d013327c237" providerId="LiveId" clId="{7036D5CD-3D95-45BF-9CB3-FE83E4CBD472}" dt="2021-04-05T09:58:30.311" v="2638" actId="14100"/>
          <ac:picMkLst>
            <pc:docMk/>
            <pc:sldMk cId="1414490650" sldId="311"/>
            <ac:picMk id="6" creationId="{31704DE6-5959-48EE-ADF7-852A328D9F56}"/>
          </ac:picMkLst>
        </pc:picChg>
        <pc:picChg chg="mod">
          <ac:chgData name="Sándor Pecsora" userId="810b1d013327c237" providerId="LiveId" clId="{7036D5CD-3D95-45BF-9CB3-FE83E4CBD472}" dt="2021-04-05T09:58:27.441" v="2637" actId="14100"/>
          <ac:picMkLst>
            <pc:docMk/>
            <pc:sldMk cId="1414490650" sldId="311"/>
            <ac:picMk id="9" creationId="{08D4DC53-1998-48C5-8CFD-32B60C118D88}"/>
          </ac:picMkLst>
        </pc:picChg>
        <pc:picChg chg="mod">
          <ac:chgData name="Sándor Pecsora" userId="810b1d013327c237" providerId="LiveId" clId="{7036D5CD-3D95-45BF-9CB3-FE83E4CBD472}" dt="2021-04-05T09:58:25.400" v="2636" actId="14100"/>
          <ac:picMkLst>
            <pc:docMk/>
            <pc:sldMk cId="1414490650" sldId="311"/>
            <ac:picMk id="11" creationId="{352D00AD-E730-45AC-AB8E-9883D4611BEA}"/>
          </ac:picMkLst>
        </pc:picChg>
      </pc:sldChg>
      <pc:sldChg chg="modSp mod">
        <pc:chgData name="Sándor Pecsora" userId="810b1d013327c237" providerId="LiveId" clId="{7036D5CD-3D95-45BF-9CB3-FE83E4CBD472}" dt="2021-04-05T11:32:32.825" v="5000" actId="6549"/>
        <pc:sldMkLst>
          <pc:docMk/>
          <pc:sldMk cId="2722249262" sldId="329"/>
        </pc:sldMkLst>
        <pc:spChg chg="mod">
          <ac:chgData name="Sándor Pecsora" userId="810b1d013327c237" providerId="LiveId" clId="{7036D5CD-3D95-45BF-9CB3-FE83E4CBD472}" dt="2021-04-05T09:35:30.061" v="1564" actId="790"/>
          <ac:spMkLst>
            <pc:docMk/>
            <pc:sldMk cId="2722249262" sldId="329"/>
            <ac:spMk id="2" creationId="{00000000-0000-0000-0000-000000000000}"/>
          </ac:spMkLst>
        </pc:spChg>
        <pc:spChg chg="mod">
          <ac:chgData name="Sándor Pecsora" userId="810b1d013327c237" providerId="LiveId" clId="{7036D5CD-3D95-45BF-9CB3-FE83E4CBD472}" dt="2021-04-05T11:32:32.825" v="5000" actId="6549"/>
          <ac:spMkLst>
            <pc:docMk/>
            <pc:sldMk cId="2722249262" sldId="329"/>
            <ac:spMk id="3" creationId="{00000000-0000-0000-0000-000000000000}"/>
          </ac:spMkLst>
        </pc:spChg>
        <pc:picChg chg="mod">
          <ac:chgData name="Sándor Pecsora" userId="810b1d013327c237" providerId="LiveId" clId="{7036D5CD-3D95-45BF-9CB3-FE83E4CBD472}" dt="2021-04-05T11:31:32.835" v="4900" actId="1038"/>
          <ac:picMkLst>
            <pc:docMk/>
            <pc:sldMk cId="2722249262" sldId="329"/>
            <ac:picMk id="8" creationId="{720C7A4B-092E-4389-A85E-EB547D534F6C}"/>
          </ac:picMkLst>
        </pc:picChg>
      </pc:sldChg>
      <pc:sldChg chg="modSp mod">
        <pc:chgData name="Sándor Pecsora" userId="810b1d013327c237" providerId="LiveId" clId="{7036D5CD-3D95-45BF-9CB3-FE83E4CBD472}" dt="2021-04-05T11:40:19.225" v="5929" actId="20577"/>
        <pc:sldMkLst>
          <pc:docMk/>
          <pc:sldMk cId="935753437" sldId="330"/>
        </pc:sldMkLst>
        <pc:spChg chg="mod">
          <ac:chgData name="Sándor Pecsora" userId="810b1d013327c237" providerId="LiveId" clId="{7036D5CD-3D95-45BF-9CB3-FE83E4CBD472}" dt="2021-04-05T09:35:28.681" v="1563" actId="790"/>
          <ac:spMkLst>
            <pc:docMk/>
            <pc:sldMk cId="935753437" sldId="330"/>
            <ac:spMk id="2" creationId="{00000000-0000-0000-0000-000000000000}"/>
          </ac:spMkLst>
        </pc:spChg>
        <pc:spChg chg="mod">
          <ac:chgData name="Sándor Pecsora" userId="810b1d013327c237" providerId="LiveId" clId="{7036D5CD-3D95-45BF-9CB3-FE83E4CBD472}" dt="2021-04-05T11:40:19.225" v="5929" actId="20577"/>
          <ac:spMkLst>
            <pc:docMk/>
            <pc:sldMk cId="935753437" sldId="330"/>
            <ac:spMk id="3" creationId="{00000000-0000-0000-0000-000000000000}"/>
          </ac:spMkLst>
        </pc:spChg>
      </pc:sldChg>
      <pc:sldChg chg="modSp mod">
        <pc:chgData name="Sándor Pecsora" userId="810b1d013327c237" providerId="LiveId" clId="{7036D5CD-3D95-45BF-9CB3-FE83E4CBD472}" dt="2021-04-05T12:17:22.614" v="7703" actId="20577"/>
        <pc:sldMkLst>
          <pc:docMk/>
          <pc:sldMk cId="1352678046" sldId="331"/>
        </pc:sldMkLst>
        <pc:spChg chg="mod">
          <ac:chgData name="Sándor Pecsora" userId="810b1d013327c237" providerId="LiveId" clId="{7036D5CD-3D95-45BF-9CB3-FE83E4CBD472}" dt="2021-04-05T09:35:25.361" v="1561" actId="790"/>
          <ac:spMkLst>
            <pc:docMk/>
            <pc:sldMk cId="1352678046" sldId="331"/>
            <ac:spMk id="2" creationId="{00000000-0000-0000-0000-000000000000}"/>
          </ac:spMkLst>
        </pc:spChg>
        <pc:spChg chg="mod">
          <ac:chgData name="Sándor Pecsora" userId="810b1d013327c237" providerId="LiveId" clId="{7036D5CD-3D95-45BF-9CB3-FE83E4CBD472}" dt="2021-04-05T12:17:22.614" v="7703" actId="20577"/>
          <ac:spMkLst>
            <pc:docMk/>
            <pc:sldMk cId="1352678046" sldId="331"/>
            <ac:spMk id="3" creationId="{00000000-0000-0000-0000-000000000000}"/>
          </ac:spMkLst>
        </pc:spChg>
      </pc:sldChg>
    </pc:docChg>
  </pc:docChgLst>
  <pc:docChgLst>
    <pc:chgData name="Sándor Pecsora" userId="810b1d013327c237" providerId="LiveId" clId="{EDE9E7A7-CA2C-4D4D-88FA-F71CDFC6B04E}"/>
    <pc:docChg chg="modSld">
      <pc:chgData name="Sándor Pecsora" userId="810b1d013327c237" providerId="LiveId" clId="{EDE9E7A7-CA2C-4D4D-88FA-F71CDFC6B04E}" dt="2023-04-16T06:39:46.088" v="47" actId="20577"/>
      <pc:docMkLst>
        <pc:docMk/>
      </pc:docMkLst>
      <pc:sldChg chg="addSp modSp mod">
        <pc:chgData name="Sándor Pecsora" userId="810b1d013327c237" providerId="LiveId" clId="{EDE9E7A7-CA2C-4D4D-88FA-F71CDFC6B04E}" dt="2023-04-16T06:39:46.088" v="47" actId="20577"/>
        <pc:sldMkLst>
          <pc:docMk/>
          <pc:sldMk cId="1689225154" sldId="257"/>
        </pc:sldMkLst>
        <pc:spChg chg="mod">
          <ac:chgData name="Sándor Pecsora" userId="810b1d013327c237" providerId="LiveId" clId="{EDE9E7A7-CA2C-4D4D-88FA-F71CDFC6B04E}" dt="2023-04-16T06:39:36.119" v="38" actId="122"/>
          <ac:spMkLst>
            <pc:docMk/>
            <pc:sldMk cId="1689225154" sldId="257"/>
            <ac:spMk id="2" creationId="{00000000-0000-0000-0000-000000000000}"/>
          </ac:spMkLst>
        </pc:spChg>
        <pc:spChg chg="mod">
          <ac:chgData name="Sándor Pecsora" userId="810b1d013327c237" providerId="LiveId" clId="{EDE9E7A7-CA2C-4D4D-88FA-F71CDFC6B04E}" dt="2023-04-16T06:39:46.088" v="47" actId="20577"/>
          <ac:spMkLst>
            <pc:docMk/>
            <pc:sldMk cId="1689225154" sldId="257"/>
            <ac:spMk id="3" creationId="{00000000-0000-0000-0000-000000000000}"/>
          </ac:spMkLst>
        </pc:spChg>
        <pc:spChg chg="add mod">
          <ac:chgData name="Sándor Pecsora" userId="810b1d013327c237" providerId="LiveId" clId="{EDE9E7A7-CA2C-4D4D-88FA-F71CDFC6B04E}" dt="2023-04-16T06:39:25.486" v="0"/>
          <ac:spMkLst>
            <pc:docMk/>
            <pc:sldMk cId="1689225154" sldId="257"/>
            <ac:spMk id="4" creationId="{69C6023A-ED75-843B-5C55-26F266DE88F0}"/>
          </ac:spMkLst>
        </pc:spChg>
      </pc:sldChg>
    </pc:docChg>
  </pc:docChgLst>
  <pc:docChgLst>
    <pc:chgData name="Sándor Pecsora" userId="810b1d013327c237" providerId="LiveId" clId="{EAF0E377-3A4B-4C0E-9E38-31A582722C40}"/>
    <pc:docChg chg="modSld">
      <pc:chgData name="Sándor Pecsora" userId="810b1d013327c237" providerId="LiveId" clId="{EAF0E377-3A4B-4C0E-9E38-31A582722C40}" dt="2022-01-29T13:09:09.822" v="0" actId="20577"/>
      <pc:docMkLst>
        <pc:docMk/>
      </pc:docMkLst>
      <pc:sldChg chg="modSp mod">
        <pc:chgData name="Sándor Pecsora" userId="810b1d013327c237" providerId="LiveId" clId="{EAF0E377-3A4B-4C0E-9E38-31A582722C40}" dt="2022-01-29T13:09:09.822" v="0" actId="20577"/>
        <pc:sldMkLst>
          <pc:docMk/>
          <pc:sldMk cId="1352678046" sldId="331"/>
        </pc:sldMkLst>
        <pc:spChg chg="mod">
          <ac:chgData name="Sándor Pecsora" userId="810b1d013327c237" providerId="LiveId" clId="{EAF0E377-3A4B-4C0E-9E38-31A582722C40}" dt="2022-01-29T13:09:09.822" v="0" actId="20577"/>
          <ac:spMkLst>
            <pc:docMk/>
            <pc:sldMk cId="1352678046" sldId="33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2023. 04. 16.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328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2023. 04. 16.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560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2023. 04. 16.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612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2023. 04. 16.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5498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2023. 04. 16.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9537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2023. 04. 16.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5804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2023. 04. 16.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2797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2023. 04. 16.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057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2023. 04. 16.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346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2023. 04. 16.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77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2023. 04. 16.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495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2023. 04. 16.</a:t>
            </a:fld>
            <a:endParaRPr lang="hu-H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822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2023. 04. 16.</a:t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536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2023. 04. 16.</a:t>
            </a:fld>
            <a:endParaRPr lang="hu-H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79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2023. 04. 16.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1852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2023. 04. 16.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646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F1712-C64E-4F61-B502-AB290D776865}" type="datetimeFigureOut">
              <a:rPr lang="hu-HU" smtClean="0"/>
              <a:t>2023. 04. 16.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823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07067" y="1449183"/>
            <a:ext cx="7766936" cy="1646302"/>
          </a:xfrm>
        </p:spPr>
        <p:txBody>
          <a:bodyPr/>
          <a:lstStyle/>
          <a:p>
            <a:pPr algn="ctr"/>
            <a:r>
              <a:rPr lang="hu-HU" dirty="0"/>
              <a:t>Üzleti intelligencia a</a:t>
            </a:r>
            <a:br>
              <a:rPr lang="hu-HU" dirty="0"/>
            </a:br>
            <a:r>
              <a:rPr lang="hu-HU" dirty="0"/>
              <a:t>gyakorlatban</a:t>
            </a:r>
            <a:endParaRPr lang="en-GB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u-HU" dirty="0"/>
              <a:t>10. labor</a:t>
            </a:r>
          </a:p>
          <a:p>
            <a:r>
              <a:rPr lang="hu-HU" sz="3200" dirty="0"/>
              <a:t>Promptok készítése és használata Querykben</a:t>
            </a:r>
          </a:p>
        </p:txBody>
      </p:sp>
      <p:sp>
        <p:nvSpPr>
          <p:cNvPr id="4" name="Szövegdoboz 6">
            <a:extLst>
              <a:ext uri="{FF2B5EF4-FFF2-40B4-BE49-F238E27FC236}">
                <a16:creationId xmlns:a16="http://schemas.microsoft.com/office/drawing/2014/main" id="{69C6023A-ED75-843B-5C55-26F266DE88F0}"/>
              </a:ext>
            </a:extLst>
          </p:cNvPr>
          <p:cNvSpPr txBox="1"/>
          <p:nvPr/>
        </p:nvSpPr>
        <p:spPr>
          <a:xfrm>
            <a:off x="4547828" y="319816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Pecsora Sándor</a:t>
            </a:r>
          </a:p>
        </p:txBody>
      </p:sp>
    </p:spTree>
    <p:extLst>
      <p:ext uri="{BB962C8B-B14F-4D97-AF65-F5344CB8AC3E}">
        <p14:creationId xmlns:p14="http://schemas.microsoft.com/office/powerpoint/2010/main" val="168922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-1" y="-1"/>
            <a:ext cx="9362115" cy="1289817"/>
          </a:xfrm>
        </p:spPr>
        <p:txBody>
          <a:bodyPr/>
          <a:lstStyle/>
          <a:p>
            <a:r>
              <a:rPr lang="hu-HU" b="1" dirty="0"/>
              <a:t>Promptok használata</a:t>
            </a:r>
            <a:r>
              <a:rPr lang="en-US" b="1" dirty="0"/>
              <a:t>: Text, Numeric, Date </a:t>
            </a:r>
            <a:r>
              <a:rPr lang="hu-HU" b="1" dirty="0"/>
              <a:t>típusok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123252"/>
            <a:ext cx="8596668" cy="3880773"/>
          </a:xfrm>
        </p:spPr>
        <p:txBody>
          <a:bodyPr/>
          <a:lstStyle/>
          <a:p>
            <a:r>
              <a:rPr lang="hu-HU" sz="1800" b="0" i="0" u="none" strike="noStrike" baseline="0" dirty="0">
                <a:solidFill>
                  <a:srgbClr val="000000"/>
                </a:solidFill>
              </a:rPr>
              <a:t>Szöveg, numerikus és dátum típusú promptok használhatók a Querykben az adatok szűrésére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</a:t>
            </a:r>
            <a:endParaRPr lang="en-US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D90A730-7D74-4A0A-BDCC-9D56EA76C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41" y="1790700"/>
            <a:ext cx="82486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5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76281" y="167813"/>
            <a:ext cx="8596668" cy="1320800"/>
          </a:xfrm>
        </p:spPr>
        <p:txBody>
          <a:bodyPr/>
          <a:lstStyle/>
          <a:p>
            <a:r>
              <a:rPr lang="hu-HU" dirty="0"/>
              <a:t>Prompt készítése Queryben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952270"/>
            <a:ext cx="9461277" cy="5905730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Text, numeric, date,</a:t>
            </a:r>
            <a:r>
              <a:rPr lang="hu-HU" sz="1800" b="0" i="0" u="none" strike="noStrike" baseline="0" dirty="0">
                <a:solidFill>
                  <a:srgbClr val="000000"/>
                </a:solidFill>
              </a:rPr>
              <a:t> és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time prompt </a:t>
            </a:r>
            <a:r>
              <a:rPr lang="hu-HU" sz="1800" b="0" i="0" u="none" strike="noStrike" baseline="0" dirty="0">
                <a:solidFill>
                  <a:srgbClr val="000000"/>
                </a:solidFill>
              </a:rPr>
              <a:t>típusok használhatóak a </a:t>
            </a:r>
            <a:br>
              <a:rPr lang="hu-HU" sz="1800" b="0" i="0" u="none" strike="noStrike" baseline="0" dirty="0">
                <a:solidFill>
                  <a:srgbClr val="000000"/>
                </a:solidFill>
              </a:rPr>
            </a:br>
            <a:r>
              <a:rPr lang="hu-HU" sz="1800" b="0" i="0" u="none" strike="noStrike" baseline="0" dirty="0">
                <a:solidFill>
                  <a:srgbClr val="000000"/>
                </a:solidFill>
              </a:rPr>
              <a:t>szűrők eléréséhez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</a:t>
            </a:r>
            <a:endParaRPr lang="hu-HU" dirty="0">
              <a:solidFill>
                <a:srgbClr val="000000"/>
              </a:solidFill>
            </a:endParaRP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</a:rPr>
              <a:t>A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Get Values </a:t>
            </a:r>
            <a:r>
              <a:rPr lang="hu-HU" sz="1800" b="0" i="0" u="none" strike="noStrike" baseline="0" dirty="0">
                <a:solidFill>
                  <a:srgbClr val="000000"/>
                </a:solidFill>
              </a:rPr>
              <a:t>segítségével tölthetőek be az adatok a már </a:t>
            </a:r>
            <a:br>
              <a:rPr lang="hu-HU" sz="1800" b="0" i="0" u="none" strike="noStrike" baseline="0" dirty="0">
                <a:solidFill>
                  <a:srgbClr val="000000"/>
                </a:solidFill>
              </a:rPr>
            </a:br>
            <a:r>
              <a:rPr lang="hu-HU" sz="1800" b="0" i="0" u="none" strike="noStrike" baseline="0" dirty="0">
                <a:solidFill>
                  <a:srgbClr val="000000"/>
                </a:solidFill>
              </a:rPr>
              <a:t>meglévő adatforrásból a prompt listába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</a:t>
            </a:r>
            <a:endParaRPr lang="hu-HU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</a:rPr>
              <a:t>Amikor elkészül egy prompt, definiálni kell, hogy a prompt hogyan </a:t>
            </a:r>
            <a:br>
              <a:rPr lang="hu-HU" sz="1800" b="0" i="0" u="none" strike="noStrike" baseline="0" dirty="0">
                <a:solidFill>
                  <a:srgbClr val="000000"/>
                </a:solidFill>
              </a:rPr>
            </a:br>
            <a:r>
              <a:rPr lang="hu-HU" sz="1800" b="0" i="0" u="none" strike="noStrike" baseline="0" dirty="0">
                <a:solidFill>
                  <a:srgbClr val="000000"/>
                </a:solidFill>
              </a:rPr>
              <a:t>kapja meg az adatokat. A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Method for populating prompt </a:t>
            </a:r>
            <a:br>
              <a:rPr lang="hu-HU" sz="1800" b="0" i="0" u="none" strike="noStrike" baseline="0" dirty="0">
                <a:solidFill>
                  <a:srgbClr val="000000"/>
                </a:solidFill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</a:rPr>
              <a:t>drop-down </a:t>
            </a:r>
            <a:r>
              <a:rPr lang="hu-HU" sz="1800" b="0" i="0" u="none" strike="noStrike" baseline="0" dirty="0">
                <a:solidFill>
                  <a:srgbClr val="000000"/>
                </a:solidFill>
              </a:rPr>
              <a:t>listából választhatunk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</a:rPr>
              <a:t>Az alábbi 3 módszer választható:</a:t>
            </a:r>
          </a:p>
          <a:p>
            <a:pPr lvl="1"/>
            <a:r>
              <a:rPr lang="en-US" b="1" i="0" u="none" strike="noStrike" baseline="0" dirty="0">
                <a:solidFill>
                  <a:srgbClr val="000000"/>
                </a:solidFill>
              </a:rPr>
              <a:t>User enters values</a:t>
            </a:r>
            <a:r>
              <a:rPr lang="hu-HU" dirty="0">
                <a:solidFill>
                  <a:srgbClr val="000000"/>
                </a:solidFill>
              </a:rPr>
              <a:t> – A felhasználónak kell megadni az adatokat a </a:t>
            </a:r>
            <a:br>
              <a:rPr lang="hu-HU" dirty="0">
                <a:solidFill>
                  <a:srgbClr val="000000"/>
                </a:solidFill>
              </a:rPr>
            </a:br>
            <a:r>
              <a:rPr lang="hu-HU" dirty="0">
                <a:solidFill>
                  <a:srgbClr val="000000"/>
                </a:solidFill>
              </a:rPr>
              <a:t>prompt futásakor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US" b="1" i="0" u="none" strike="noStrike" baseline="0" dirty="0">
                <a:solidFill>
                  <a:srgbClr val="000000"/>
                </a:solidFill>
              </a:rPr>
              <a:t>User selects values from a static list</a:t>
            </a:r>
            <a:r>
              <a:rPr lang="hu-HU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hu-HU" dirty="0">
                <a:solidFill>
                  <a:srgbClr val="000000"/>
                </a:solidFill>
              </a:rPr>
              <a:t>- A felhasználónak kell </a:t>
            </a:r>
            <a:br>
              <a:rPr lang="hu-HU" dirty="0">
                <a:solidFill>
                  <a:srgbClr val="000000"/>
                </a:solidFill>
              </a:rPr>
            </a:br>
            <a:r>
              <a:rPr lang="hu-HU" dirty="0">
                <a:solidFill>
                  <a:srgbClr val="000000"/>
                </a:solidFill>
              </a:rPr>
              <a:t>kiválasztani az adatokat egy előre rögzített listából a </a:t>
            </a:r>
            <a:br>
              <a:rPr lang="hu-HU" dirty="0">
                <a:solidFill>
                  <a:srgbClr val="000000"/>
                </a:solidFill>
              </a:rPr>
            </a:br>
            <a:r>
              <a:rPr lang="hu-HU" dirty="0">
                <a:solidFill>
                  <a:srgbClr val="000000"/>
                </a:solidFill>
              </a:rPr>
              <a:t>prompt futásakor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.</a:t>
            </a:r>
            <a:r>
              <a:rPr lang="hu-HU" dirty="0">
                <a:solidFill>
                  <a:srgbClr val="000000"/>
                </a:solidFill>
              </a:rPr>
              <a:t> Ezt a listát a prompt elkészítésekor kell definiálni.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	</a:t>
            </a:r>
          </a:p>
          <a:p>
            <a:pPr lvl="1"/>
            <a:r>
              <a:rPr lang="en-US" b="1" i="0" u="none" strike="noStrike" baseline="0" dirty="0">
                <a:solidFill>
                  <a:srgbClr val="000000"/>
                </a:solidFill>
              </a:rPr>
              <a:t>User selects values from a dynamic list</a:t>
            </a:r>
            <a:r>
              <a:rPr lang="hu-HU" b="1" i="0" u="none" strike="noStrike" baseline="0" dirty="0">
                <a:solidFill>
                  <a:srgbClr val="000000"/>
                </a:solidFill>
              </a:rPr>
              <a:t> - </a:t>
            </a:r>
            <a:r>
              <a:rPr lang="hu-HU" dirty="0">
                <a:solidFill>
                  <a:srgbClr val="000000"/>
                </a:solidFill>
              </a:rPr>
              <a:t>A felhasználónak kell </a:t>
            </a:r>
            <a:br>
              <a:rPr lang="hu-HU" dirty="0">
                <a:solidFill>
                  <a:srgbClr val="000000"/>
                </a:solidFill>
              </a:rPr>
            </a:br>
            <a:r>
              <a:rPr lang="hu-HU" dirty="0">
                <a:solidFill>
                  <a:srgbClr val="000000"/>
                </a:solidFill>
              </a:rPr>
              <a:t>kiválasztani az adatokat egy egyedi listából a prompt futásakor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. </a:t>
            </a:r>
            <a:r>
              <a:rPr lang="hu-HU" b="0" i="0" u="none" strike="noStrike" baseline="0" dirty="0">
                <a:solidFill>
                  <a:srgbClr val="000000"/>
                </a:solidFill>
              </a:rPr>
              <a:t>Ez a lista a 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selected data source</a:t>
            </a:r>
            <a:r>
              <a:rPr lang="hu-HU" b="0" i="0" u="none" strike="noStrike" baseline="0" dirty="0">
                <a:solidFill>
                  <a:srgbClr val="000000"/>
                </a:solidFill>
              </a:rPr>
              <a:t>-</a:t>
            </a:r>
            <a:r>
              <a:rPr lang="hu-HU" b="0" i="0" u="none" strike="noStrike" baseline="0" dirty="0" err="1">
                <a:solidFill>
                  <a:srgbClr val="000000"/>
                </a:solidFill>
              </a:rPr>
              <a:t>ból</a:t>
            </a:r>
            <a:r>
              <a:rPr lang="hu-HU" b="0" i="0" u="none" strike="noStrike" baseline="0" dirty="0">
                <a:solidFill>
                  <a:srgbClr val="000000"/>
                </a:solidFill>
              </a:rPr>
              <a:t> van feltöltve a prompt futásakor.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hu-HU" b="0" i="0" u="none" strike="noStrike" baseline="0" dirty="0">
                <a:solidFill>
                  <a:srgbClr val="000000"/>
                </a:solidFill>
              </a:rPr>
              <a:t>Ehhez a lehetőséghez az adatoknak egy SAS könyvtárban kell lenniük.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8D7BD82-94A3-4A52-9155-B44EF2F3C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596" y="448064"/>
            <a:ext cx="4906404" cy="493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0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19050"/>
            <a:ext cx="12047619" cy="723900"/>
          </a:xfrm>
        </p:spPr>
        <p:txBody>
          <a:bodyPr>
            <a:normAutofit/>
          </a:bodyPr>
          <a:lstStyle/>
          <a:p>
            <a:r>
              <a:rPr lang="hu-HU" dirty="0"/>
              <a:t>Gyakorlat</a:t>
            </a:r>
            <a:r>
              <a:rPr lang="en-US" dirty="0"/>
              <a:t> </a:t>
            </a:r>
            <a:r>
              <a:rPr lang="en-GB" dirty="0"/>
              <a:t>1.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577516"/>
            <a:ext cx="10658475" cy="6280484"/>
          </a:xfrm>
        </p:spPr>
        <p:txBody>
          <a:bodyPr>
            <a:normAutofit/>
          </a:bodyPr>
          <a:lstStyle/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Adja hozzá az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orion_profit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táblát, majd indítsa el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Query Builder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Legyen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Choose a Supplier Query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neve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Kattintson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Change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-re és legyen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SupplierOrders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hu-HU" sz="180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fálj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neve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Majd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Save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hu-H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Select Data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fülön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adja hozzá 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Product_ID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Product_Name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Order_Date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Quantity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és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Profit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változókat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Ahhoz, hogy a promptban lehetőség legyen egy beszállító kiválasztására, kattintson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Prompt Manager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</a:t>
            </a:r>
            <a:r>
              <a:rPr lang="hu-HU" dirty="0"/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Add</a:t>
            </a: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gombra.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General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fülön írja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Choose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Supplier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szöveget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Name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b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mezőbe és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Select a Supplier: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szöveget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Displayed text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b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mezőbe.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Válassza ki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Requires a non-blank value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és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Use prompt value </a:t>
            </a:r>
            <a:b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throughout project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check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boxokat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Prompt Type and Values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fülön ellenőrizze, hogy a prompt </a:t>
            </a:r>
            <a:b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típusa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Text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Változtassa meg a prompt feltöltésének módját </a:t>
            </a:r>
            <a:b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következőre: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User selects values from a static list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lista </a:t>
            </a:r>
            <a:b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orion_profit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ból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feltöltéséhez válassza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Get Values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9925556-E16C-4779-A372-7F4E203F7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88" y="1587352"/>
            <a:ext cx="8145012" cy="924054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2C60B045-91E4-4513-839C-8B7CC4583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89258"/>
            <a:ext cx="6096000" cy="359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19050"/>
            <a:ext cx="12047619" cy="723900"/>
          </a:xfrm>
        </p:spPr>
        <p:txBody>
          <a:bodyPr>
            <a:normAutofit/>
          </a:bodyPr>
          <a:lstStyle/>
          <a:p>
            <a:r>
              <a:rPr lang="hu-HU" dirty="0"/>
              <a:t>Gyakorlat</a:t>
            </a:r>
            <a:r>
              <a:rPr lang="en-US" dirty="0"/>
              <a:t> </a:t>
            </a:r>
            <a:r>
              <a:rPr lang="en-GB" dirty="0"/>
              <a:t>1.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577516"/>
            <a:ext cx="10282989" cy="6280484"/>
          </a:xfrm>
        </p:spPr>
        <p:txBody>
          <a:bodyPr>
            <a:normAutofit/>
          </a:bodyPr>
          <a:lstStyle/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Az adatforrás meghatározásához kattintson: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Browse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</a:t>
            </a:r>
            <a:r>
              <a:rPr lang="en-GB" dirty="0"/>
              <a:t>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Project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</a:t>
            </a:r>
            <a:r>
              <a:rPr lang="en-GB" dirty="0"/>
              <a:t> </a:t>
            </a:r>
            <a:r>
              <a:rPr lang="en-GB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orion_profit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</a:t>
            </a:r>
            <a:r>
              <a:rPr lang="en-GB" dirty="0"/>
              <a:t>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Open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Változtassa meg az oszlop nevét az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Unformatted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Values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panelben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Supplier_Name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-re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Válassza a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Get values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-t és kattintson a dupla nyílra, hogy feltöltse a prompt listát a </a:t>
            </a:r>
            <a:b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GB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Supplier_Name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értékekkel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OK </a:t>
            </a:r>
            <a:r>
              <a:rPr lang="en-GB" dirty="0">
                <a:solidFill>
                  <a:srgbClr val="000000"/>
                </a:solidFill>
                <a:latin typeface="Wingdings" panose="05000000000000000000" pitchFamily="2" charset="2"/>
              </a:rPr>
              <a:t></a:t>
            </a:r>
            <a:r>
              <a:rPr lang="en-GB" dirty="0"/>
              <a:t> 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OK </a:t>
            </a:r>
            <a:r>
              <a:rPr lang="en-GB" dirty="0">
                <a:solidFill>
                  <a:srgbClr val="000000"/>
                </a:solidFill>
                <a:latin typeface="Wingdings" panose="05000000000000000000" pitchFamily="2" charset="2"/>
              </a:rPr>
              <a:t></a:t>
            </a:r>
            <a:r>
              <a:rPr lang="en-GB" dirty="0"/>
              <a:t> 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Close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algn="l"/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prompt szűrőben történő használatához, kattintson a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Filter Data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fülre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Húzza a </a:t>
            </a:r>
            <a:b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GB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Supplier_Name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változót a panelre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New Filter Wizard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-ban ellenőrizze, hogy az </a:t>
            </a:r>
            <a:b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Equal to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operátor van kiválasztva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Majd a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Value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mezőbe válassza a </a:t>
            </a:r>
            <a:b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Prompts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</a:t>
            </a:r>
            <a:r>
              <a:rPr lang="en-GB" dirty="0"/>
              <a:t>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&amp;</a:t>
            </a:r>
            <a:r>
              <a:rPr lang="en-GB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ChooseSupplier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Klikk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Finish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algn="l"/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Ahhoz, hogy a riport címe tartalmazza a kiválasztott beszállítót, válassza a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Options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-t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b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Itt válassza az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Override the corresponding default settings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check boxot a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Tools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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b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Options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-ben és válassza a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Report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-ot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Válassza a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Titles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-t a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Selection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panelen és válassza az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Override the corresponding </a:t>
            </a:r>
            <a:b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default settings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Tools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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Options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-ben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Írja be a következő szöveget: </a:t>
            </a:r>
            <a:b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Orders for &amp;</a:t>
            </a:r>
            <a:r>
              <a:rPr lang="en-GB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ChooseSupplier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Klikk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OK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algn="l"/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Klikk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Run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promptban a következőt  válassza a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Carolina Sports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</a:t>
            </a:r>
            <a:r>
              <a:rPr lang="hu-HU" dirty="0"/>
              <a:t>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Run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b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Ellenőrizze, hogy 11 sort kapott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Válassza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Refresh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-t és futtassa más beszállítóval a </a:t>
            </a:r>
            <a:r>
              <a:rPr lang="hu-HU" sz="180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query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endParaRPr lang="en-GB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GB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GB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GB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endParaRPr lang="en-GB" sz="1800" b="1" i="0" u="none" strike="noStrike" baseline="0" dirty="0">
              <a:solidFill>
                <a:srgbClr val="000000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1704DE6-5959-48EE-ADF7-852A328D9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973" y="859063"/>
            <a:ext cx="3629026" cy="2712812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8D4DC53-1998-48C5-8CFD-32B60C118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973" y="3612130"/>
            <a:ext cx="3629025" cy="175531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352D00AD-E730-45AC-AB8E-9883D4611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974" y="5402573"/>
            <a:ext cx="3629023" cy="147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9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19050"/>
            <a:ext cx="12047619" cy="723900"/>
          </a:xfrm>
        </p:spPr>
        <p:txBody>
          <a:bodyPr>
            <a:normAutofit/>
          </a:bodyPr>
          <a:lstStyle/>
          <a:p>
            <a:r>
              <a:rPr lang="hu-HU" dirty="0"/>
              <a:t>Gyakorlat</a:t>
            </a:r>
            <a:r>
              <a:rPr lang="en-US" dirty="0"/>
              <a:t> </a:t>
            </a:r>
            <a:r>
              <a:rPr lang="hu-HU" dirty="0"/>
              <a:t>2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577516"/>
            <a:ext cx="10603832" cy="6280484"/>
          </a:xfrm>
        </p:spPr>
        <p:txBody>
          <a:bodyPr>
            <a:normAutofit/>
          </a:bodyPr>
          <a:lstStyle/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Adja hozzá az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employee_master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táblát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Indítsa el 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Query Builder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Legyen a neve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Select City Query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 kimeneti tábla neve pedig: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select_city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Minden oszlopot adjon hozzá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Prompt Manager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segítségével készítsen új promptot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General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fülön adja meg a következőket: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Name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mező értéke: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Select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City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Displayed text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mező értéke: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Select a City: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Állítsa be, hogy kérjen adatokat futás előtt 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prompt.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Prompt Type and Values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fülön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állítsa be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Text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prompt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típust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Method for populating the prompt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drop-down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listából válassza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User selects values from a static list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lehetőséget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Kattintson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Get Values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gombra, hogy feltöltse értékekkel 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prompt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listát az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employee_master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 tábla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City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változójának egyedi értékeivel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Legyen az alapértelmezett érték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Miami-Dade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Filter Data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fülön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készítsen egy szűrőt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City </a:t>
            </a:r>
            <a:b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változóra, az értéke legyen egyenlő a prompttal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b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Select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City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algn="l"/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Futtassa a queryt 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Miami-Dade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értékkel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Kattintson a        gombra, hogy frissítse a queryt, </a:t>
            </a:r>
            <a:b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illetve válassza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Sydney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-t majd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Run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871C748-171C-431E-81FA-6AC96EC8F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105" y="3993398"/>
            <a:ext cx="6817895" cy="136357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720C7A4B-092E-4389-A85E-EB547D534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386" y="5684261"/>
            <a:ext cx="343175" cy="302111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3B542D79-B804-4D1A-80FF-18E782E37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105" y="5445252"/>
            <a:ext cx="6817895" cy="142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4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19050"/>
            <a:ext cx="12047619" cy="723900"/>
          </a:xfrm>
        </p:spPr>
        <p:txBody>
          <a:bodyPr>
            <a:normAutofit/>
          </a:bodyPr>
          <a:lstStyle/>
          <a:p>
            <a:r>
              <a:rPr lang="hu-HU" dirty="0"/>
              <a:t>Gyakorlat</a:t>
            </a:r>
            <a:r>
              <a:rPr lang="en-US" dirty="0"/>
              <a:t> </a:t>
            </a:r>
            <a:r>
              <a:rPr lang="hu-HU" dirty="0"/>
              <a:t>3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577516"/>
            <a:ext cx="10447867" cy="6280484"/>
          </a:xfrm>
        </p:spPr>
        <p:txBody>
          <a:bodyPr>
            <a:normAutofit/>
          </a:bodyPr>
          <a:lstStyle/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Készítsen egy queryt az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employee_master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táblán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Legyen a neve: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Employee Hire Date Query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és a kimeneti fájl neve: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employee_hire_date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Adjon hozzá minden oszlopot a queryhez.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Készítsen egy promptot, amely lehetővé teszi az adatok egy intervallumból történő kiválasztását. Legyen e neve: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Date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Range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és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displayed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text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legyen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Select a beginning and end date for the employee hire date range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 típusa legyen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Date range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és dátum típusa legyen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Készítsen egy szűrőt az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Employee_Hire_Date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változóra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Az operátor legyen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a range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 szűréshez használja a promptot.</a:t>
            </a:r>
          </a:p>
          <a:p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Rendezze az adatokat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Employee_Hire_Date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szerinti növekvő sorrendbe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Futtassa és legyen az intervallum: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January 1, 2010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–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December 31, 2010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endParaRPr lang="hu-HU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BBE285E-2641-4D77-8704-6388017F0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357" y="4144250"/>
            <a:ext cx="7421011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53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19050"/>
            <a:ext cx="12047619" cy="723900"/>
          </a:xfrm>
        </p:spPr>
        <p:txBody>
          <a:bodyPr>
            <a:normAutofit/>
          </a:bodyPr>
          <a:lstStyle/>
          <a:p>
            <a:r>
              <a:rPr lang="hu-HU" dirty="0"/>
              <a:t>Gyakorlat</a:t>
            </a:r>
            <a:r>
              <a:rPr lang="en-US" dirty="0"/>
              <a:t> </a:t>
            </a:r>
            <a:r>
              <a:rPr lang="hu-HU" dirty="0"/>
              <a:t>4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577516"/>
            <a:ext cx="10780295" cy="6280484"/>
          </a:xfrm>
        </p:spPr>
        <p:txBody>
          <a:bodyPr>
            <a:normAutofit/>
          </a:bodyPr>
          <a:lstStyle/>
          <a:p>
            <a:pPr algn="l"/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Készítse el a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SelectCities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nevű promptot, amely segítségével a városokból lehet választani és következő képen néz ki:</a:t>
            </a:r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endParaRPr lang="hu-H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endParaRPr lang="hu-H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endParaRPr lang="hu-H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Készítsen queryt az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employee_master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táblára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Legyen a neve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Multi-Cities Query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és a kimeneti fájl neve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Multi_Cities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Adjon hozzá minden oszlopot 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Select Data 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fülön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Készítsen egy szűrőt, amely csak azokat a városokat engedi megjeleníteni, amelyek benne vannak a promptban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Futtassa a queryt és válassza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Melbourne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és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Sydney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értékeket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A2987D0-73F6-450D-8BDC-4B0D295F9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58" y="1185111"/>
            <a:ext cx="6749742" cy="2495251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2639FB7D-25AA-4698-A021-17B38043D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194" y="5231008"/>
            <a:ext cx="7563906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3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19050"/>
            <a:ext cx="12047619" cy="723900"/>
          </a:xfrm>
        </p:spPr>
        <p:txBody>
          <a:bodyPr>
            <a:normAutofit/>
          </a:bodyPr>
          <a:lstStyle/>
          <a:p>
            <a:r>
              <a:rPr lang="hu-HU" dirty="0"/>
              <a:t>Extra Gyakorlat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577516"/>
            <a:ext cx="10780295" cy="6280484"/>
          </a:xfrm>
        </p:spPr>
        <p:txBody>
          <a:bodyPr>
            <a:normAutofit/>
          </a:bodyPr>
          <a:lstStyle/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Adja hozzá az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e106e5.sas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programot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program tartalmaz egy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WHERE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-t, mely megszűri az adatokat, hogy csak az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Administration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Department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alkalmazottjait jelenítse meg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Futtassa a programot és ellenőrizze, hogy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31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sort kap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algn="l"/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Készítse el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Select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Dept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promptot, amely segítségével az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employee_master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b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tábla bármely részlege választható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prompt a következő legyen: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Módosítsa 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WHERE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-t, hogy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Select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Dept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promptra hivatkozzon </a:t>
            </a:r>
            <a:b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(macro variable)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Department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helyett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Módosítsa a program tulajdonságait, kattintson a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Properties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-re és adja hozzá a </a:t>
            </a:r>
            <a:b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&amp;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SelectDept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promptot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Futtassa a programot az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Engineering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  <a:r>
              <a:rPr lang="hu-H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et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 választva.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84D3055-591C-4040-AA99-A2AD9B8CA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716" y="1301416"/>
            <a:ext cx="4299284" cy="286044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418FBA88-3056-45CF-91D9-0D6E2CF4B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887" y="4306843"/>
            <a:ext cx="5544520" cy="259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78046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ényújság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992</TotalTime>
  <Words>1130</Words>
  <Application>Microsoft Office PowerPoint</Application>
  <PresentationFormat>Szélesvásznú</PresentationFormat>
  <Paragraphs>68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Trebuchet MS</vt:lpstr>
      <vt:lpstr>Wingdings</vt:lpstr>
      <vt:lpstr>Wingdings 3</vt:lpstr>
      <vt:lpstr>Fazetta</vt:lpstr>
      <vt:lpstr>Üzleti intelligencia a gyakorlatban</vt:lpstr>
      <vt:lpstr>Promptok használata: Text, Numeric, Date típusok</vt:lpstr>
      <vt:lpstr>Prompt készítése Queryben</vt:lpstr>
      <vt:lpstr>Gyakorlat 1.</vt:lpstr>
      <vt:lpstr>Gyakorlat 1.</vt:lpstr>
      <vt:lpstr>Gyakorlat 2.</vt:lpstr>
      <vt:lpstr>Gyakorlat 3.</vt:lpstr>
      <vt:lpstr>Gyakorlat 4.</vt:lpstr>
      <vt:lpstr>Extra Gyakorlat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Adatelőkészítés</dc:title>
  <dc:creator>Pecsora Sándor</dc:creator>
  <cp:lastModifiedBy>Sándor</cp:lastModifiedBy>
  <cp:revision>68</cp:revision>
  <dcterms:created xsi:type="dcterms:W3CDTF">2020-03-20T16:46:49Z</dcterms:created>
  <dcterms:modified xsi:type="dcterms:W3CDTF">2023-04-16T06:39:51Z</dcterms:modified>
</cp:coreProperties>
</file>