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32" r:id="rId4"/>
    <p:sldId id="290" r:id="rId5"/>
    <p:sldId id="311" r:id="rId6"/>
    <p:sldId id="329" r:id="rId7"/>
    <p:sldId id="333" r:id="rId8"/>
    <p:sldId id="334" r:id="rId9"/>
    <p:sldId id="335" r:id="rId10"/>
    <p:sldId id="336" r:id="rId11"/>
    <p:sldId id="330" r:id="rId12"/>
    <p:sldId id="337" r:id="rId13"/>
    <p:sldId id="338" r:id="rId14"/>
    <p:sldId id="306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5741EB8-F5B9-F8DB-3BEE-FA5BE08F7065}" name="Nagymarczi Márton" initials="NM" userId="4b20641c3fa50a8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1768FD-20AF-4899-9B56-033D4375592D}" v="1" dt="2023-04-23T12:12:37.3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40834024-4248-4339-9142-0C96692596BC}"/>
    <pc:docChg chg="undo custSel modSld">
      <pc:chgData name="Sándor Pecsora" userId="810b1d013327c237" providerId="LiveId" clId="{40834024-4248-4339-9142-0C96692596BC}" dt="2022-04-08T09:11:29.983" v="374" actId="1076"/>
      <pc:docMkLst>
        <pc:docMk/>
      </pc:docMkLst>
      <pc:sldChg chg="modSp mod delCm">
        <pc:chgData name="Sándor Pecsora" userId="810b1d013327c237" providerId="LiveId" clId="{40834024-4248-4339-9142-0C96692596BC}" dt="2022-04-08T09:10:52.448" v="361" actId="1076"/>
        <pc:sldMkLst>
          <pc:docMk/>
          <pc:sldMk cId="935753437" sldId="330"/>
        </pc:sldMkLst>
        <pc:spChg chg="mod">
          <ac:chgData name="Sándor Pecsora" userId="810b1d013327c237" providerId="LiveId" clId="{40834024-4248-4339-9142-0C96692596BC}" dt="2022-04-08T08:52:51.107" v="87" actId="6549"/>
          <ac:spMkLst>
            <pc:docMk/>
            <pc:sldMk cId="935753437" sldId="330"/>
            <ac:spMk id="3" creationId="{00000000-0000-0000-0000-000000000000}"/>
          </ac:spMkLst>
        </pc:spChg>
        <pc:picChg chg="mod">
          <ac:chgData name="Sándor Pecsora" userId="810b1d013327c237" providerId="LiveId" clId="{40834024-4248-4339-9142-0C96692596BC}" dt="2022-04-08T09:10:52.448" v="361" actId="1076"/>
          <ac:picMkLst>
            <pc:docMk/>
            <pc:sldMk cId="935753437" sldId="330"/>
            <ac:picMk id="6" creationId="{F8C5D6E2-2C44-4D96-8FFC-BE8DAC4E6256}"/>
          </ac:picMkLst>
        </pc:picChg>
      </pc:sldChg>
      <pc:sldChg chg="modSp mod">
        <pc:chgData name="Sándor Pecsora" userId="810b1d013327c237" providerId="LiveId" clId="{40834024-4248-4339-9142-0C96692596BC}" dt="2022-04-08T09:11:29.983" v="374" actId="1076"/>
        <pc:sldMkLst>
          <pc:docMk/>
          <pc:sldMk cId="1168187400" sldId="337"/>
        </pc:sldMkLst>
        <pc:spChg chg="mod">
          <ac:chgData name="Sándor Pecsora" userId="810b1d013327c237" providerId="LiveId" clId="{40834024-4248-4339-9142-0C96692596BC}" dt="2022-04-08T09:11:26.724" v="373" actId="404"/>
          <ac:spMkLst>
            <pc:docMk/>
            <pc:sldMk cId="1168187400" sldId="337"/>
            <ac:spMk id="3" creationId="{00000000-0000-0000-0000-000000000000}"/>
          </ac:spMkLst>
        </pc:spChg>
        <pc:picChg chg="mod">
          <ac:chgData name="Sándor Pecsora" userId="810b1d013327c237" providerId="LiveId" clId="{40834024-4248-4339-9142-0C96692596BC}" dt="2022-04-08T09:11:09.015" v="363" actId="1076"/>
          <ac:picMkLst>
            <pc:docMk/>
            <pc:sldMk cId="1168187400" sldId="337"/>
            <ac:picMk id="4" creationId="{C707CE42-3B6C-4907-925A-25DFCA063241}"/>
          </ac:picMkLst>
        </pc:picChg>
        <pc:picChg chg="mod">
          <ac:chgData name="Sándor Pecsora" userId="810b1d013327c237" providerId="LiveId" clId="{40834024-4248-4339-9142-0C96692596BC}" dt="2022-04-08T09:11:29.983" v="374" actId="1076"/>
          <ac:picMkLst>
            <pc:docMk/>
            <pc:sldMk cId="1168187400" sldId="337"/>
            <ac:picMk id="9" creationId="{0637F649-E391-4418-B0E2-05C92E80BB07}"/>
          </ac:picMkLst>
        </pc:picChg>
      </pc:sldChg>
    </pc:docChg>
  </pc:docChgLst>
  <pc:docChgLst>
    <pc:chgData name="Nagymarczi Márton" userId="4b20641c3fa50a8a" providerId="Windows Live" clId="Web-{64ECD2F8-58AF-47EB-9ACD-59D6E25A6159}"/>
    <pc:docChg chg="mod modSld">
      <pc:chgData name="Nagymarczi Márton" userId="4b20641c3fa50a8a" providerId="Windows Live" clId="Web-{64ECD2F8-58AF-47EB-9ACD-59D6E25A6159}" dt="2022-01-29T18:54:42.257" v="438" actId="20577"/>
      <pc:docMkLst>
        <pc:docMk/>
      </pc:docMkLst>
      <pc:sldChg chg="modSp">
        <pc:chgData name="Nagymarczi Márton" userId="4b20641c3fa50a8a" providerId="Windows Live" clId="Web-{64ECD2F8-58AF-47EB-9ACD-59D6E25A6159}" dt="2022-01-29T18:54:42.257" v="438" actId="20577"/>
        <pc:sldMkLst>
          <pc:docMk/>
          <pc:sldMk cId="1689225154" sldId="257"/>
        </pc:sldMkLst>
        <pc:spChg chg="mod">
          <ac:chgData name="Nagymarczi Márton" userId="4b20641c3fa50a8a" providerId="Windows Live" clId="Web-{64ECD2F8-58AF-47EB-9ACD-59D6E25A6159}" dt="2022-01-29T18:54:42.257" v="438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">
        <pc:chgData name="Nagymarczi Márton" userId="4b20641c3fa50a8a" providerId="Windows Live" clId="Web-{64ECD2F8-58AF-47EB-9ACD-59D6E25A6159}" dt="2022-01-29T17:34:41.759" v="45" actId="20577"/>
        <pc:sldMkLst>
          <pc:docMk/>
          <pc:sldMk cId="181437091" sldId="290"/>
        </pc:sldMkLst>
        <pc:spChg chg="mod">
          <ac:chgData name="Nagymarczi Márton" userId="4b20641c3fa50a8a" providerId="Windows Live" clId="Web-{64ECD2F8-58AF-47EB-9ACD-59D6E25A6159}" dt="2022-01-29T17:34:41.759" v="45" actId="20577"/>
          <ac:spMkLst>
            <pc:docMk/>
            <pc:sldMk cId="181437091" sldId="290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22:47.464" v="24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7:21:35.353" v="14" actId="1076"/>
          <ac:picMkLst>
            <pc:docMk/>
            <pc:sldMk cId="181437091" sldId="290"/>
            <ac:picMk id="4" creationId="{2D5FDBFF-F75A-4179-AEAD-775B92821D3A}"/>
          </ac:picMkLst>
        </pc:picChg>
        <pc:picChg chg="add del mod">
          <ac:chgData name="Nagymarczi Márton" userId="4b20641c3fa50a8a" providerId="Windows Live" clId="Web-{64ECD2F8-58AF-47EB-9ACD-59D6E25A6159}" dt="2022-01-29T17:21:31.228" v="13"/>
          <ac:picMkLst>
            <pc:docMk/>
            <pc:sldMk cId="181437091" sldId="290"/>
            <ac:picMk id="5" creationId="{4C46029E-338D-4CF6-B526-D5F796FD35DA}"/>
          </ac:picMkLst>
        </pc:picChg>
        <pc:picChg chg="del">
          <ac:chgData name="Nagymarczi Márton" userId="4b20641c3fa50a8a" providerId="Windows Live" clId="Web-{64ECD2F8-58AF-47EB-9ACD-59D6E25A6159}" dt="2022-01-29T17:19:29.335" v="2"/>
          <ac:picMkLst>
            <pc:docMk/>
            <pc:sldMk cId="181437091" sldId="290"/>
            <ac:picMk id="6" creationId="{FB9A5771-E363-4CF4-AE88-912A81AC597E}"/>
          </ac:picMkLst>
        </pc:picChg>
      </pc:sldChg>
      <pc:sldChg chg="addSp delSp modSp">
        <pc:chgData name="Nagymarczi Márton" userId="4b20641c3fa50a8a" providerId="Windows Live" clId="Web-{64ECD2F8-58AF-47EB-9ACD-59D6E25A6159}" dt="2022-01-29T18:52:16.582" v="435" actId="1076"/>
        <pc:sldMkLst>
          <pc:docMk/>
          <pc:sldMk cId="2281330032" sldId="306"/>
        </pc:sldMkLst>
        <pc:spChg chg="mod">
          <ac:chgData name="Nagymarczi Márton" userId="4b20641c3fa50a8a" providerId="Windows Live" clId="Web-{64ECD2F8-58AF-47EB-9ACD-59D6E25A6159}" dt="2022-01-29T18:43:41.943" v="422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8:46:15.138" v="430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52:16.582" v="435" actId="1076"/>
          <ac:picMkLst>
            <pc:docMk/>
            <pc:sldMk cId="2281330032" sldId="306"/>
            <ac:picMk id="4" creationId="{017E12CD-3AAA-4BD3-98B2-3D82FDD8787F}"/>
          </ac:picMkLst>
        </pc:picChg>
        <pc:picChg chg="del">
          <ac:chgData name="Nagymarczi Márton" userId="4b20641c3fa50a8a" providerId="Windows Live" clId="Web-{64ECD2F8-58AF-47EB-9ACD-59D6E25A6159}" dt="2022-01-29T18:52:07.707" v="431"/>
          <ac:picMkLst>
            <pc:docMk/>
            <pc:sldMk cId="2281330032" sldId="306"/>
            <ac:picMk id="5" creationId="{77FD38F9-05B2-411D-97A8-A1D0BE54E930}"/>
          </ac:picMkLst>
        </pc:picChg>
      </pc:sldChg>
      <pc:sldChg chg="addSp delSp modSp">
        <pc:chgData name="Nagymarczi Márton" userId="4b20641c3fa50a8a" providerId="Windows Live" clId="Web-{64ECD2F8-58AF-47EB-9ACD-59D6E25A6159}" dt="2022-01-29T17:44:37.146" v="162" actId="1076"/>
        <pc:sldMkLst>
          <pc:docMk/>
          <pc:sldMk cId="1414490650" sldId="311"/>
        </pc:sldMkLst>
        <pc:spChg chg="mod">
          <ac:chgData name="Nagymarczi Márton" userId="4b20641c3fa50a8a" providerId="Windows Live" clId="Web-{64ECD2F8-58AF-47EB-9ACD-59D6E25A6159}" dt="2022-01-29T17:34:52.369" v="49" actId="20577"/>
          <ac:spMkLst>
            <pc:docMk/>
            <pc:sldMk cId="1414490650" sldId="311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43:24.145" v="159" actId="20577"/>
          <ac:spMkLst>
            <pc:docMk/>
            <pc:sldMk cId="1414490650" sldId="311"/>
            <ac:spMk id="3" creationId="{00000000-0000-0000-0000-000000000000}"/>
          </ac:spMkLst>
        </pc:spChg>
        <pc:picChg chg="add mod modCrop">
          <ac:chgData name="Nagymarczi Márton" userId="4b20641c3fa50a8a" providerId="Windows Live" clId="Web-{64ECD2F8-58AF-47EB-9ACD-59D6E25A6159}" dt="2022-01-29T17:40:45.470" v="150" actId="1076"/>
          <ac:picMkLst>
            <pc:docMk/>
            <pc:sldMk cId="1414490650" sldId="311"/>
            <ac:picMk id="4" creationId="{E5C10DB1-C73E-4E58-A6EE-6FFD1B3FF4C1}"/>
          </ac:picMkLst>
        </pc:picChg>
        <pc:picChg chg="mod modCrop">
          <ac:chgData name="Nagymarczi Márton" userId="4b20641c3fa50a8a" providerId="Windows Live" clId="Web-{64ECD2F8-58AF-47EB-9ACD-59D6E25A6159}" dt="2022-01-29T17:40:43.423" v="149" actId="1076"/>
          <ac:picMkLst>
            <pc:docMk/>
            <pc:sldMk cId="1414490650" sldId="311"/>
            <ac:picMk id="5" creationId="{273BF565-9CBD-4941-AFCF-DF43C78E5EED}"/>
          </ac:picMkLst>
        </pc:picChg>
        <pc:picChg chg="add del mod">
          <ac:chgData name="Nagymarczi Márton" userId="4b20641c3fa50a8a" providerId="Windows Live" clId="Web-{64ECD2F8-58AF-47EB-9ACD-59D6E25A6159}" dt="2022-01-29T17:40:46.845" v="151"/>
          <ac:picMkLst>
            <pc:docMk/>
            <pc:sldMk cId="1414490650" sldId="311"/>
            <ac:picMk id="6" creationId="{DB6D0D8C-1326-4A1F-95AB-21E206B699F0}"/>
          </ac:picMkLst>
        </pc:picChg>
        <pc:picChg chg="add mod">
          <ac:chgData name="Nagymarczi Márton" userId="4b20641c3fa50a8a" providerId="Windows Live" clId="Web-{64ECD2F8-58AF-47EB-9ACD-59D6E25A6159}" dt="2022-01-29T17:44:37.146" v="162" actId="1076"/>
          <ac:picMkLst>
            <pc:docMk/>
            <pc:sldMk cId="1414490650" sldId="311"/>
            <ac:picMk id="7" creationId="{141C9C49-3B9D-435F-9AC3-A2F49950A6CF}"/>
          </ac:picMkLst>
        </pc:picChg>
        <pc:picChg chg="del">
          <ac:chgData name="Nagymarczi Márton" userId="4b20641c3fa50a8a" providerId="Windows Live" clId="Web-{64ECD2F8-58AF-47EB-9ACD-59D6E25A6159}" dt="2022-01-29T17:32:07.553" v="25"/>
          <ac:picMkLst>
            <pc:docMk/>
            <pc:sldMk cId="1414490650" sldId="311"/>
            <ac:picMk id="8" creationId="{943BF7BC-F89B-46A2-B2A1-E23FFF7104E5}"/>
          </ac:picMkLst>
        </pc:picChg>
        <pc:picChg chg="add mod">
          <ac:chgData name="Nagymarczi Márton" userId="4b20641c3fa50a8a" providerId="Windows Live" clId="Web-{64ECD2F8-58AF-47EB-9ACD-59D6E25A6159}" dt="2022-01-29T17:44:31.756" v="161" actId="1076"/>
          <ac:picMkLst>
            <pc:docMk/>
            <pc:sldMk cId="1414490650" sldId="311"/>
            <ac:picMk id="9" creationId="{B23DE667-8BA8-4FD0-AC8B-2B5B92DF023A}"/>
          </ac:picMkLst>
        </pc:picChg>
      </pc:sldChg>
      <pc:sldChg chg="addSp delSp modSp">
        <pc:chgData name="Nagymarczi Márton" userId="4b20641c3fa50a8a" providerId="Windows Live" clId="Web-{64ECD2F8-58AF-47EB-9ACD-59D6E25A6159}" dt="2022-01-29T18:00:24.821" v="256" actId="14100"/>
        <pc:sldMkLst>
          <pc:docMk/>
          <pc:sldMk cId="2722249262" sldId="329"/>
        </pc:sldMkLst>
        <pc:spChg chg="mod">
          <ac:chgData name="Nagymarczi Márton" userId="4b20641c3fa50a8a" providerId="Windows Live" clId="Web-{64ECD2F8-58AF-47EB-9ACD-59D6E25A6159}" dt="2022-01-29T17:46:37.008" v="167" actId="20577"/>
          <ac:spMkLst>
            <pc:docMk/>
            <pc:sldMk cId="2722249262" sldId="329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7:59:53.539" v="251" actId="20577"/>
          <ac:spMkLst>
            <pc:docMk/>
            <pc:sldMk cId="2722249262" sldId="329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7:49:22.902" v="178" actId="14100"/>
          <ac:picMkLst>
            <pc:docMk/>
            <pc:sldMk cId="2722249262" sldId="329"/>
            <ac:picMk id="4" creationId="{A05D05D7-E0F3-46B1-9AA9-18AB284BA85B}"/>
          </ac:picMkLst>
        </pc:picChg>
        <pc:picChg chg="add mod">
          <ac:chgData name="Nagymarczi Márton" userId="4b20641c3fa50a8a" providerId="Windows Live" clId="Web-{64ECD2F8-58AF-47EB-9ACD-59D6E25A6159}" dt="2022-01-29T18:00:24.821" v="256" actId="14100"/>
          <ac:picMkLst>
            <pc:docMk/>
            <pc:sldMk cId="2722249262" sldId="329"/>
            <ac:picMk id="5" creationId="{34A577E1-772E-4CAA-B252-8281850F3796}"/>
          </ac:picMkLst>
        </pc:picChg>
        <pc:picChg chg="del">
          <ac:chgData name="Nagymarczi Márton" userId="4b20641c3fa50a8a" providerId="Windows Live" clId="Web-{64ECD2F8-58AF-47EB-9ACD-59D6E25A6159}" dt="2022-01-29T17:49:15.605" v="174"/>
          <ac:picMkLst>
            <pc:docMk/>
            <pc:sldMk cId="2722249262" sldId="329"/>
            <ac:picMk id="6" creationId="{AEB27110-D5B4-4421-A1F9-7DB30BA1B849}"/>
          </ac:picMkLst>
        </pc:picChg>
        <pc:picChg chg="del">
          <ac:chgData name="Nagymarczi Márton" userId="4b20641c3fa50a8a" providerId="Windows Live" clId="Web-{64ECD2F8-58AF-47EB-9ACD-59D6E25A6159}" dt="2022-01-29T18:00:12.883" v="252"/>
          <ac:picMkLst>
            <pc:docMk/>
            <pc:sldMk cId="2722249262" sldId="329"/>
            <ac:picMk id="9" creationId="{273AD43D-0D0C-4539-BF1E-FDD7D8750A68}"/>
          </ac:picMkLst>
        </pc:picChg>
      </pc:sldChg>
      <pc:sldChg chg="addSp delSp modSp addCm">
        <pc:chgData name="Nagymarczi Márton" userId="4b20641c3fa50a8a" providerId="Windows Live" clId="Web-{64ECD2F8-58AF-47EB-9ACD-59D6E25A6159}" dt="2022-01-29T18:43:30.099" v="419"/>
        <pc:sldMkLst>
          <pc:docMk/>
          <pc:sldMk cId="935753437" sldId="330"/>
        </pc:sldMkLst>
        <pc:spChg chg="mod">
          <ac:chgData name="Nagymarczi Márton" userId="4b20641c3fa50a8a" providerId="Windows Live" clId="Web-{64ECD2F8-58AF-47EB-9ACD-59D6E25A6159}" dt="2022-01-29T18:18:23.234" v="343" actId="20577"/>
          <ac:spMkLst>
            <pc:docMk/>
            <pc:sldMk cId="935753437" sldId="330"/>
            <ac:spMk id="2" creationId="{00000000-0000-0000-0000-000000000000}"/>
          </ac:spMkLst>
        </pc:spChg>
        <pc:spChg chg="mod">
          <ac:chgData name="Nagymarczi Márton" userId="4b20641c3fa50a8a" providerId="Windows Live" clId="Web-{64ECD2F8-58AF-47EB-9ACD-59D6E25A6159}" dt="2022-01-29T18:30:31.740" v="383" actId="20577"/>
          <ac:spMkLst>
            <pc:docMk/>
            <pc:sldMk cId="935753437" sldId="330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26:44.814" v="356" actId="1076"/>
          <ac:picMkLst>
            <pc:docMk/>
            <pc:sldMk cId="935753437" sldId="330"/>
            <ac:picMk id="4" creationId="{C3790D26-678E-4637-A67D-10BA5086B22F}"/>
          </ac:picMkLst>
        </pc:picChg>
        <pc:picChg chg="del">
          <ac:chgData name="Nagymarczi Márton" userId="4b20641c3fa50a8a" providerId="Windows Live" clId="Web-{64ECD2F8-58AF-47EB-9ACD-59D6E25A6159}" dt="2022-01-29T18:26:27.829" v="352"/>
          <ac:picMkLst>
            <pc:docMk/>
            <pc:sldMk cId="935753437" sldId="330"/>
            <ac:picMk id="5" creationId="{4D666AD0-A91E-4DC7-84D5-21F1B2A385BB}"/>
          </ac:picMkLst>
        </pc:picChg>
        <pc:picChg chg="add mod">
          <ac:chgData name="Nagymarczi Márton" userId="4b20641c3fa50a8a" providerId="Windows Live" clId="Web-{64ECD2F8-58AF-47EB-9ACD-59D6E25A6159}" dt="2022-01-29T18:32:44.930" v="388" actId="1076"/>
          <ac:picMkLst>
            <pc:docMk/>
            <pc:sldMk cId="935753437" sldId="330"/>
            <ac:picMk id="6" creationId="{F8C5D6E2-2C44-4D96-8FFC-BE8DAC4E6256}"/>
          </ac:picMkLst>
        </pc:picChg>
        <pc:picChg chg="add mod">
          <ac:chgData name="Nagymarczi Márton" userId="4b20641c3fa50a8a" providerId="Windows Live" clId="Web-{64ECD2F8-58AF-47EB-9ACD-59D6E25A6159}" dt="2022-01-29T18:36:28.044" v="394" actId="14100"/>
          <ac:picMkLst>
            <pc:docMk/>
            <pc:sldMk cId="935753437" sldId="330"/>
            <ac:picMk id="7" creationId="{A10BA767-4BE1-4AF0-A571-F81E25E61A19}"/>
          </ac:picMkLst>
        </pc:picChg>
        <pc:picChg chg="del">
          <ac:chgData name="Nagymarczi Márton" userId="4b20641c3fa50a8a" providerId="Windows Live" clId="Web-{64ECD2F8-58AF-47EB-9ACD-59D6E25A6159}" dt="2022-01-29T18:28:49.410" v="377"/>
          <ac:picMkLst>
            <pc:docMk/>
            <pc:sldMk cId="935753437" sldId="330"/>
            <ac:picMk id="8" creationId="{3B29D543-B9DD-4BBA-B97D-1E200AACC752}"/>
          </ac:picMkLst>
        </pc:picChg>
        <pc:picChg chg="add del mod">
          <ac:chgData name="Nagymarczi Márton" userId="4b20641c3fa50a8a" providerId="Windows Live" clId="Web-{64ECD2F8-58AF-47EB-9ACD-59D6E25A6159}" dt="2022-01-29T18:36:15.216" v="389"/>
          <ac:picMkLst>
            <pc:docMk/>
            <pc:sldMk cId="935753437" sldId="330"/>
            <ac:picMk id="10" creationId="{AF30FC80-C667-4D5E-A8C4-46372403926D}"/>
          </ac:picMkLst>
        </pc:picChg>
      </pc:sldChg>
      <pc:sldChg chg="addSp delSp modSp">
        <pc:chgData name="Nagymarczi Márton" userId="4b20641c3fa50a8a" providerId="Windows Live" clId="Web-{64ECD2F8-58AF-47EB-9ACD-59D6E25A6159}" dt="2022-01-29T18:05:43.077" v="302" actId="1076"/>
        <pc:sldMkLst>
          <pc:docMk/>
          <pc:sldMk cId="3347236007" sldId="333"/>
        </pc:sldMkLst>
        <pc:spChg chg="mod">
          <ac:chgData name="Nagymarczi Márton" userId="4b20641c3fa50a8a" providerId="Windows Live" clId="Web-{64ECD2F8-58AF-47EB-9ACD-59D6E25A6159}" dt="2022-01-29T18:05:36.671" v="299" actId="20577"/>
          <ac:spMkLst>
            <pc:docMk/>
            <pc:sldMk cId="3347236007" sldId="333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05:43.077" v="302" actId="1076"/>
          <ac:picMkLst>
            <pc:docMk/>
            <pc:sldMk cId="3347236007" sldId="333"/>
            <ac:picMk id="4" creationId="{62EDE3A8-9F79-4CAE-B77E-719DF30AE874}"/>
          </ac:picMkLst>
        </pc:picChg>
        <pc:picChg chg="del">
          <ac:chgData name="Nagymarczi Márton" userId="4b20641c3fa50a8a" providerId="Windows Live" clId="Web-{64ECD2F8-58AF-47EB-9ACD-59D6E25A6159}" dt="2022-01-29T18:01:22.807" v="257"/>
          <ac:picMkLst>
            <pc:docMk/>
            <pc:sldMk cId="3347236007" sldId="333"/>
            <ac:picMk id="8" creationId="{0FF956C8-7AF9-4A86-853A-3236CB423887}"/>
          </ac:picMkLst>
        </pc:picChg>
      </pc:sldChg>
      <pc:sldChg chg="addSp delSp modSp">
        <pc:chgData name="Nagymarczi Márton" userId="4b20641c3fa50a8a" providerId="Windows Live" clId="Web-{64ECD2F8-58AF-47EB-9ACD-59D6E25A6159}" dt="2022-01-29T18:11:12.445" v="329" actId="1076"/>
        <pc:sldMkLst>
          <pc:docMk/>
          <pc:sldMk cId="2859646198" sldId="335"/>
        </pc:sldMkLst>
        <pc:spChg chg="mod">
          <ac:chgData name="Nagymarczi Márton" userId="4b20641c3fa50a8a" providerId="Windows Live" clId="Web-{64ECD2F8-58AF-47EB-9ACD-59D6E25A6159}" dt="2022-01-29T18:09:46.693" v="313" actId="14100"/>
          <ac:spMkLst>
            <pc:docMk/>
            <pc:sldMk cId="2859646198" sldId="335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11:03.757" v="327" actId="14100"/>
          <ac:picMkLst>
            <pc:docMk/>
            <pc:sldMk cId="2859646198" sldId="335"/>
            <ac:picMk id="4" creationId="{1F17684D-C105-4E2F-9E98-5C2A0941F242}"/>
          </ac:picMkLst>
        </pc:picChg>
        <pc:picChg chg="add mod">
          <ac:chgData name="Nagymarczi Márton" userId="4b20641c3fa50a8a" providerId="Windows Live" clId="Web-{64ECD2F8-58AF-47EB-9ACD-59D6E25A6159}" dt="2022-01-29T18:11:12.429" v="328" actId="1076"/>
          <ac:picMkLst>
            <pc:docMk/>
            <pc:sldMk cId="2859646198" sldId="335"/>
            <ac:picMk id="5" creationId="{4601C4D6-2DB6-4371-9255-60CDC7D3C5B3}"/>
          </ac:picMkLst>
        </pc:picChg>
        <pc:picChg chg="del">
          <ac:chgData name="Nagymarczi Márton" userId="4b20641c3fa50a8a" providerId="Windows Live" clId="Web-{64ECD2F8-58AF-47EB-9ACD-59D6E25A6159}" dt="2022-01-29T18:09:00.536" v="303"/>
          <ac:picMkLst>
            <pc:docMk/>
            <pc:sldMk cId="2859646198" sldId="335"/>
            <ac:picMk id="6" creationId="{5C6A9CC8-7194-47E5-8E38-752DD4E6F419}"/>
          </ac:picMkLst>
        </pc:picChg>
        <pc:picChg chg="add mod">
          <ac:chgData name="Nagymarczi Márton" userId="4b20641c3fa50a8a" providerId="Windows Live" clId="Web-{64ECD2F8-58AF-47EB-9ACD-59D6E25A6159}" dt="2022-01-29T18:11:12.445" v="329" actId="1076"/>
          <ac:picMkLst>
            <pc:docMk/>
            <pc:sldMk cId="2859646198" sldId="335"/>
            <ac:picMk id="7" creationId="{371256AE-84CB-4C2A-B019-A4211C5914DF}"/>
          </ac:picMkLst>
        </pc:picChg>
      </pc:sldChg>
      <pc:sldChg chg="addSp delSp modSp">
        <pc:chgData name="Nagymarczi Márton" userId="4b20641c3fa50a8a" providerId="Windows Live" clId="Web-{64ECD2F8-58AF-47EB-9ACD-59D6E25A6159}" dt="2022-01-29T18:12:29.103" v="339" actId="1076"/>
        <pc:sldMkLst>
          <pc:docMk/>
          <pc:sldMk cId="3688620811" sldId="336"/>
        </pc:sldMkLst>
        <pc:picChg chg="add mod">
          <ac:chgData name="Nagymarczi Márton" userId="4b20641c3fa50a8a" providerId="Windows Live" clId="Web-{64ECD2F8-58AF-47EB-9ACD-59D6E25A6159}" dt="2022-01-29T18:12:17.368" v="335" actId="1076"/>
          <ac:picMkLst>
            <pc:docMk/>
            <pc:sldMk cId="3688620811" sldId="336"/>
            <ac:picMk id="4" creationId="{82478663-D5F1-41A2-836F-C884B74A990D}"/>
          </ac:picMkLst>
        </pc:picChg>
        <pc:picChg chg="del">
          <ac:chgData name="Nagymarczi Márton" userId="4b20641c3fa50a8a" providerId="Windows Live" clId="Web-{64ECD2F8-58AF-47EB-9ACD-59D6E25A6159}" dt="2022-01-29T18:11:48.821" v="330"/>
          <ac:picMkLst>
            <pc:docMk/>
            <pc:sldMk cId="3688620811" sldId="336"/>
            <ac:picMk id="5" creationId="{1CEB100F-A9C2-44F2-8173-1AAB8053F0AB}"/>
          </ac:picMkLst>
        </pc:picChg>
        <pc:picChg chg="add mod">
          <ac:chgData name="Nagymarczi Márton" userId="4b20641c3fa50a8a" providerId="Windows Live" clId="Web-{64ECD2F8-58AF-47EB-9ACD-59D6E25A6159}" dt="2022-01-29T18:12:29.103" v="339" actId="1076"/>
          <ac:picMkLst>
            <pc:docMk/>
            <pc:sldMk cId="3688620811" sldId="336"/>
            <ac:picMk id="6" creationId="{071FEE3F-D1F7-44B1-BE0B-B714E65FCBBA}"/>
          </ac:picMkLst>
        </pc:picChg>
      </pc:sldChg>
      <pc:sldChg chg="addSp delSp modSp">
        <pc:chgData name="Nagymarczi Márton" userId="4b20641c3fa50a8a" providerId="Windows Live" clId="Web-{64ECD2F8-58AF-47EB-9ACD-59D6E25A6159}" dt="2022-01-29T18:42:47.458" v="417" actId="20577"/>
        <pc:sldMkLst>
          <pc:docMk/>
          <pc:sldMk cId="1168187400" sldId="337"/>
        </pc:sldMkLst>
        <pc:spChg chg="mod">
          <ac:chgData name="Nagymarczi Márton" userId="4b20641c3fa50a8a" providerId="Windows Live" clId="Web-{64ECD2F8-58AF-47EB-9ACD-59D6E25A6159}" dt="2022-01-29T18:42:47.458" v="417" actId="20577"/>
          <ac:spMkLst>
            <pc:docMk/>
            <pc:sldMk cId="1168187400" sldId="337"/>
            <ac:spMk id="3" creationId="{00000000-0000-0000-0000-000000000000}"/>
          </ac:spMkLst>
        </pc:spChg>
        <pc:picChg chg="add mod">
          <ac:chgData name="Nagymarczi Márton" userId="4b20641c3fa50a8a" providerId="Windows Live" clId="Web-{64ECD2F8-58AF-47EB-9ACD-59D6E25A6159}" dt="2022-01-29T18:37:15.045" v="399" actId="1076"/>
          <ac:picMkLst>
            <pc:docMk/>
            <pc:sldMk cId="1168187400" sldId="337"/>
            <ac:picMk id="4" creationId="{C707CE42-3B6C-4907-925A-25DFCA063241}"/>
          </ac:picMkLst>
        </pc:picChg>
        <pc:picChg chg="del">
          <ac:chgData name="Nagymarczi Márton" userId="4b20641c3fa50a8a" providerId="Windows Live" clId="Web-{64ECD2F8-58AF-47EB-9ACD-59D6E25A6159}" dt="2022-01-29T18:37:07.217" v="395"/>
          <ac:picMkLst>
            <pc:docMk/>
            <pc:sldMk cId="1168187400" sldId="337"/>
            <ac:picMk id="6" creationId="{C60D77D5-6A6F-4DA3-9951-6A503E960DF0}"/>
          </ac:picMkLst>
        </pc:picChg>
      </pc:sldChg>
    </pc:docChg>
  </pc:docChgLst>
  <pc:docChgLst>
    <pc:chgData name="Sándor Pecsora" userId="810b1d013327c237" providerId="LiveId" clId="{0C68E623-3879-4FE4-977C-377218552246}"/>
    <pc:docChg chg="undo custSel addSld delSld modSld">
      <pc:chgData name="Sándor Pecsora" userId="810b1d013327c237" providerId="LiveId" clId="{0C68E623-3879-4FE4-977C-377218552246}" dt="2021-04-05T11:41:49.364" v="574" actId="20577"/>
      <pc:docMkLst>
        <pc:docMk/>
      </pc:docMkLst>
      <pc:sldChg chg="modSp mod">
        <pc:chgData name="Sándor Pecsora" userId="810b1d013327c237" providerId="LiveId" clId="{0C68E623-3879-4FE4-977C-377218552246}" dt="2021-04-05T07:50:35.291" v="2"/>
        <pc:sldMkLst>
          <pc:docMk/>
          <pc:sldMk cId="1689225154" sldId="257"/>
        </pc:sldMkLst>
        <pc:spChg chg="mod">
          <ac:chgData name="Sándor Pecsora" userId="810b1d013327c237" providerId="LiveId" clId="{0C68E623-3879-4FE4-977C-377218552246}" dt="2021-04-05T07:50:35.291" v="2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0C68E623-3879-4FE4-977C-377218552246}" dt="2021-04-05T07:52:02.472" v="10" actId="1076"/>
        <pc:sldMkLst>
          <pc:docMk/>
          <pc:sldMk cId="3830058021" sldId="285"/>
        </pc:sldMkLst>
        <pc:spChg chg="mod">
          <ac:chgData name="Sándor Pecsora" userId="810b1d013327c237" providerId="LiveId" clId="{0C68E623-3879-4FE4-977C-377218552246}" dt="2021-04-05T07:51:01.608" v="4" actId="14100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7:51:19.576" v="7" actId="20577"/>
          <ac:spMkLst>
            <pc:docMk/>
            <pc:sldMk cId="3830058021" sldId="285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7:51:21.936" v="8" actId="478"/>
          <ac:picMkLst>
            <pc:docMk/>
            <pc:sldMk cId="3830058021" sldId="285"/>
            <ac:picMk id="5" creationId="{06C14638-DB4F-4EA5-9B40-1CA6D711CAED}"/>
          </ac:picMkLst>
        </pc:picChg>
        <pc:picChg chg="add mod">
          <ac:chgData name="Sándor Pecsora" userId="810b1d013327c237" providerId="LiveId" clId="{0C68E623-3879-4FE4-977C-377218552246}" dt="2021-04-05T07:52:02.472" v="10" actId="1076"/>
          <ac:picMkLst>
            <pc:docMk/>
            <pc:sldMk cId="3830058021" sldId="285"/>
            <ac:picMk id="6" creationId="{7D90A730-7D74-4A0A-BDCC-9D56EA76C0E6}"/>
          </ac:picMkLst>
        </pc:picChg>
      </pc:sldChg>
      <pc:sldChg chg="addSp delSp modSp mod">
        <pc:chgData name="Sándor Pecsora" userId="810b1d013327c237" providerId="LiveId" clId="{0C68E623-3879-4FE4-977C-377218552246}" dt="2021-04-05T08:00:45.671" v="158" actId="20577"/>
        <pc:sldMkLst>
          <pc:docMk/>
          <pc:sldMk cId="181437091" sldId="290"/>
        </pc:sldMkLst>
        <pc:spChg chg="mod">
          <ac:chgData name="Sándor Pecsora" userId="810b1d013327c237" providerId="LiveId" clId="{0C68E623-3879-4FE4-977C-377218552246}" dt="2021-04-05T08:00:45.671" v="158" actId="20577"/>
          <ac:spMkLst>
            <pc:docMk/>
            <pc:sldMk cId="181437091" sldId="290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7:58:32.670" v="123" actId="1035"/>
          <ac:picMkLst>
            <pc:docMk/>
            <pc:sldMk cId="181437091" sldId="290"/>
            <ac:picMk id="5" creationId="{69925556-E16C-4779-A372-7F4E203F751C}"/>
          </ac:picMkLst>
        </pc:picChg>
        <pc:picChg chg="del">
          <ac:chgData name="Sándor Pecsora" userId="810b1d013327c237" providerId="LiveId" clId="{0C68E623-3879-4FE4-977C-377218552246}" dt="2021-04-05T07:58:04.033" v="115" actId="478"/>
          <ac:picMkLst>
            <pc:docMk/>
            <pc:sldMk cId="181437091" sldId="290"/>
            <ac:picMk id="7" creationId="{6B3EEED2-6324-4EA4-9B56-8950B6B4792C}"/>
          </ac:picMkLst>
        </pc:picChg>
        <pc:picChg chg="add mod">
          <ac:chgData name="Sándor Pecsora" userId="810b1d013327c237" providerId="LiveId" clId="{0C68E623-3879-4FE4-977C-377218552246}" dt="2021-04-05T08:00:10.523" v="146" actId="14100"/>
          <ac:picMkLst>
            <pc:docMk/>
            <pc:sldMk cId="181437091" sldId="290"/>
            <ac:picMk id="8" creationId="{2C60B045-91E4-4513-839C-8B7CC4583D90}"/>
          </ac:picMkLst>
        </pc:picChg>
      </pc:sldChg>
      <pc:sldChg chg="addSp delSp modSp mod">
        <pc:chgData name="Sándor Pecsora" userId="810b1d013327c237" providerId="LiveId" clId="{0C68E623-3879-4FE4-977C-377218552246}" dt="2021-04-05T07:56:11.881" v="76" actId="20577"/>
        <pc:sldMkLst>
          <pc:docMk/>
          <pc:sldMk cId="1357609110" sldId="302"/>
        </pc:sldMkLst>
        <pc:spChg chg="mod">
          <ac:chgData name="Sándor Pecsora" userId="810b1d013327c237" providerId="LiveId" clId="{0C68E623-3879-4FE4-977C-377218552246}" dt="2021-04-05T07:53:43.631" v="15"/>
          <ac:spMkLst>
            <pc:docMk/>
            <pc:sldMk cId="1357609110" sldId="302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7:56:11.881" v="76" actId="20577"/>
          <ac:spMkLst>
            <pc:docMk/>
            <pc:sldMk cId="1357609110" sldId="302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7:54:38.410" v="45" actId="1076"/>
          <ac:picMkLst>
            <pc:docMk/>
            <pc:sldMk cId="1357609110" sldId="302"/>
            <ac:picMk id="5" creationId="{08D7BD82-94A3-4A52-9155-B44EF2F3C828}"/>
          </ac:picMkLst>
        </pc:picChg>
        <pc:picChg chg="del">
          <ac:chgData name="Sándor Pecsora" userId="810b1d013327c237" providerId="LiveId" clId="{0C68E623-3879-4FE4-977C-377218552246}" dt="2021-04-05T07:53:35.112" v="11" actId="478"/>
          <ac:picMkLst>
            <pc:docMk/>
            <pc:sldMk cId="1357609110" sldId="302"/>
            <ac:picMk id="7" creationId="{24D4F90C-3C69-4BBB-80B9-CFCF07115A6F}"/>
          </ac:picMkLst>
        </pc:picChg>
        <pc:picChg chg="del">
          <ac:chgData name="Sándor Pecsora" userId="810b1d013327c237" providerId="LiveId" clId="{0C68E623-3879-4FE4-977C-377218552246}" dt="2021-04-05T07:53:36.022" v="12" actId="478"/>
          <ac:picMkLst>
            <pc:docMk/>
            <pc:sldMk cId="1357609110" sldId="302"/>
            <ac:picMk id="9" creationId="{B0061E57-ECBB-4C11-B688-94B072F9F6E8}"/>
          </ac:picMkLst>
        </pc:picChg>
        <pc:picChg chg="del">
          <ac:chgData name="Sándor Pecsora" userId="810b1d013327c237" providerId="LiveId" clId="{0C68E623-3879-4FE4-977C-377218552246}" dt="2021-04-05T07:53:37.241" v="14" actId="478"/>
          <ac:picMkLst>
            <pc:docMk/>
            <pc:sldMk cId="1357609110" sldId="302"/>
            <ac:picMk id="11" creationId="{60A44F25-3139-4475-9776-4006A4D9BC03}"/>
          </ac:picMkLst>
        </pc:picChg>
        <pc:picChg chg="del">
          <ac:chgData name="Sándor Pecsora" userId="810b1d013327c237" providerId="LiveId" clId="{0C68E623-3879-4FE4-977C-377218552246}" dt="2021-04-05T07:53:36.642" v="13" actId="478"/>
          <ac:picMkLst>
            <pc:docMk/>
            <pc:sldMk cId="1357609110" sldId="302"/>
            <ac:picMk id="13" creationId="{9DC64950-BF5F-4BEC-A5B5-66A486324C1B}"/>
          </ac:picMkLst>
        </pc:picChg>
      </pc:sldChg>
      <pc:sldChg chg="del">
        <pc:chgData name="Sándor Pecsora" userId="810b1d013327c237" providerId="LiveId" clId="{0C68E623-3879-4FE4-977C-377218552246}" dt="2021-04-05T07:56:34.069" v="78" actId="47"/>
        <pc:sldMkLst>
          <pc:docMk/>
          <pc:sldMk cId="2445757146" sldId="303"/>
        </pc:sldMkLst>
      </pc:sldChg>
      <pc:sldChg chg="addSp delSp modSp mod">
        <pc:chgData name="Sándor Pecsora" userId="810b1d013327c237" providerId="LiveId" clId="{0C68E623-3879-4FE4-977C-377218552246}" dt="2021-04-05T11:41:49.364" v="574" actId="20577"/>
        <pc:sldMkLst>
          <pc:docMk/>
          <pc:sldMk cId="2281330032" sldId="306"/>
        </pc:sldMkLst>
        <pc:spChg chg="mod">
          <ac:chgData name="Sándor Pecsora" userId="810b1d013327c237" providerId="LiveId" clId="{0C68E623-3879-4FE4-977C-377218552246}" dt="2021-04-05T08:14:55.246" v="466" actId="20577"/>
          <ac:spMkLst>
            <pc:docMk/>
            <pc:sldMk cId="2281330032" sldId="306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11:41:49.364" v="574" actId="20577"/>
          <ac:spMkLst>
            <pc:docMk/>
            <pc:sldMk cId="2281330032" sldId="306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15:12.965" v="473" actId="478"/>
          <ac:picMkLst>
            <pc:docMk/>
            <pc:sldMk cId="2281330032" sldId="306"/>
            <ac:picMk id="5" creationId="{1FA887B4-F9E2-4BD1-89B0-027E41DD8D6F}"/>
          </ac:picMkLst>
        </pc:picChg>
        <pc:picChg chg="add mod">
          <ac:chgData name="Sándor Pecsora" userId="810b1d013327c237" providerId="LiveId" clId="{0C68E623-3879-4FE4-977C-377218552246}" dt="2021-04-05T08:16:33.659" v="511" actId="1035"/>
          <ac:picMkLst>
            <pc:docMk/>
            <pc:sldMk cId="2281330032" sldId="306"/>
            <ac:picMk id="6" creationId="{4A2987D0-73F6-450D-8BDC-4B0D295F9FCC}"/>
          </ac:picMkLst>
        </pc:picChg>
        <pc:picChg chg="add mod">
          <ac:chgData name="Sándor Pecsora" userId="810b1d013327c237" providerId="LiveId" clId="{0C68E623-3879-4FE4-977C-377218552246}" dt="2021-04-05T08:16:21.180" v="505" actId="1076"/>
          <ac:picMkLst>
            <pc:docMk/>
            <pc:sldMk cId="2281330032" sldId="306"/>
            <ac:picMk id="8" creationId="{2639FB7D-25AA-4698-A021-17B38043DCC6}"/>
          </ac:picMkLst>
        </pc:picChg>
      </pc:sldChg>
      <pc:sldChg chg="del">
        <pc:chgData name="Sándor Pecsora" userId="810b1d013327c237" providerId="LiveId" clId="{0C68E623-3879-4FE4-977C-377218552246}" dt="2021-04-05T07:56:29.590" v="77" actId="47"/>
        <pc:sldMkLst>
          <pc:docMk/>
          <pc:sldMk cId="2633402397" sldId="310"/>
        </pc:sldMkLst>
      </pc:sldChg>
      <pc:sldChg chg="addSp delSp modSp mod">
        <pc:chgData name="Sándor Pecsora" userId="810b1d013327c237" providerId="LiveId" clId="{0C68E623-3879-4FE4-977C-377218552246}" dt="2021-04-05T08:08:46.715" v="312" actId="20577"/>
        <pc:sldMkLst>
          <pc:docMk/>
          <pc:sldMk cId="1414490650" sldId="311"/>
        </pc:sldMkLst>
        <pc:spChg chg="mod">
          <ac:chgData name="Sándor Pecsora" userId="810b1d013327c237" providerId="LiveId" clId="{0C68E623-3879-4FE4-977C-377218552246}" dt="2021-04-05T08:08:46.715" v="312" actId="20577"/>
          <ac:spMkLst>
            <pc:docMk/>
            <pc:sldMk cId="1414490650" sldId="311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01:01.769" v="160" actId="478"/>
          <ac:picMkLst>
            <pc:docMk/>
            <pc:sldMk cId="1414490650" sldId="311"/>
            <ac:picMk id="5" creationId="{336480D0-1AC5-4CEF-B6E7-B80D243986D7}"/>
          </ac:picMkLst>
        </pc:picChg>
        <pc:picChg chg="add mod">
          <ac:chgData name="Sándor Pecsora" userId="810b1d013327c237" providerId="LiveId" clId="{0C68E623-3879-4FE4-977C-377218552246}" dt="2021-04-05T08:08:12.937" v="301" actId="14100"/>
          <ac:picMkLst>
            <pc:docMk/>
            <pc:sldMk cId="1414490650" sldId="311"/>
            <ac:picMk id="6" creationId="{31704DE6-5959-48EE-ADF7-852A328D9F56}"/>
          </ac:picMkLst>
        </pc:picChg>
        <pc:picChg chg="del">
          <ac:chgData name="Sándor Pecsora" userId="810b1d013327c237" providerId="LiveId" clId="{0C68E623-3879-4FE4-977C-377218552246}" dt="2021-04-05T08:01:00.269" v="159" actId="478"/>
          <ac:picMkLst>
            <pc:docMk/>
            <pc:sldMk cId="1414490650" sldId="311"/>
            <ac:picMk id="7" creationId="{ED23B230-FEAA-4E0F-ACE7-D6DC6D0F341E}"/>
          </ac:picMkLst>
        </pc:picChg>
        <pc:picChg chg="add mod">
          <ac:chgData name="Sándor Pecsora" userId="810b1d013327c237" providerId="LiveId" clId="{0C68E623-3879-4FE4-977C-377218552246}" dt="2021-04-05T08:08:21.437" v="303" actId="14100"/>
          <ac:picMkLst>
            <pc:docMk/>
            <pc:sldMk cId="1414490650" sldId="311"/>
            <ac:picMk id="9" creationId="{08D4DC53-1998-48C5-8CFD-32B60C118D88}"/>
          </ac:picMkLst>
        </pc:picChg>
        <pc:picChg chg="add mod">
          <ac:chgData name="Sándor Pecsora" userId="810b1d013327c237" providerId="LiveId" clId="{0C68E623-3879-4FE4-977C-377218552246}" dt="2021-04-05T08:08:29.346" v="307" actId="1036"/>
          <ac:picMkLst>
            <pc:docMk/>
            <pc:sldMk cId="1414490650" sldId="311"/>
            <ac:picMk id="11" creationId="{352D00AD-E730-45AC-AB8E-9883D4611BEA}"/>
          </ac:picMkLst>
        </pc:picChg>
      </pc:sldChg>
      <pc:sldChg chg="del">
        <pc:chgData name="Sándor Pecsora" userId="810b1d013327c237" providerId="LiveId" clId="{0C68E623-3879-4FE4-977C-377218552246}" dt="2021-04-05T07:56:35.609" v="79" actId="47"/>
        <pc:sldMkLst>
          <pc:docMk/>
          <pc:sldMk cId="2653425361" sldId="321"/>
        </pc:sldMkLst>
      </pc:sldChg>
      <pc:sldChg chg="del">
        <pc:chgData name="Sándor Pecsora" userId="810b1d013327c237" providerId="LiveId" clId="{0C68E623-3879-4FE4-977C-377218552246}" dt="2021-04-05T07:56:36.409" v="80" actId="47"/>
        <pc:sldMkLst>
          <pc:docMk/>
          <pc:sldMk cId="2255591765" sldId="322"/>
        </pc:sldMkLst>
      </pc:sldChg>
      <pc:sldChg chg="del">
        <pc:chgData name="Sándor Pecsora" userId="810b1d013327c237" providerId="LiveId" clId="{0C68E623-3879-4FE4-977C-377218552246}" dt="2021-04-05T07:56:37.629" v="81" actId="47"/>
        <pc:sldMkLst>
          <pc:docMk/>
          <pc:sldMk cId="417767304" sldId="323"/>
        </pc:sldMkLst>
      </pc:sldChg>
      <pc:sldChg chg="del">
        <pc:chgData name="Sándor Pecsora" userId="810b1d013327c237" providerId="LiveId" clId="{0C68E623-3879-4FE4-977C-377218552246}" dt="2021-04-05T07:56:41.428" v="82" actId="47"/>
        <pc:sldMkLst>
          <pc:docMk/>
          <pc:sldMk cId="1767272675" sldId="324"/>
        </pc:sldMkLst>
      </pc:sldChg>
      <pc:sldChg chg="del">
        <pc:chgData name="Sándor Pecsora" userId="810b1d013327c237" providerId="LiveId" clId="{0C68E623-3879-4FE4-977C-377218552246}" dt="2021-04-05T07:56:42.179" v="83" actId="47"/>
        <pc:sldMkLst>
          <pc:docMk/>
          <pc:sldMk cId="4232457770" sldId="325"/>
        </pc:sldMkLst>
      </pc:sldChg>
      <pc:sldChg chg="del">
        <pc:chgData name="Sándor Pecsora" userId="810b1d013327c237" providerId="LiveId" clId="{0C68E623-3879-4FE4-977C-377218552246}" dt="2021-04-05T07:56:44.789" v="84" actId="47"/>
        <pc:sldMkLst>
          <pc:docMk/>
          <pc:sldMk cId="3840241332" sldId="326"/>
        </pc:sldMkLst>
      </pc:sldChg>
      <pc:sldChg chg="del">
        <pc:chgData name="Sándor Pecsora" userId="810b1d013327c237" providerId="LiveId" clId="{0C68E623-3879-4FE4-977C-377218552246}" dt="2021-04-05T07:56:45.678" v="85" actId="47"/>
        <pc:sldMkLst>
          <pc:docMk/>
          <pc:sldMk cId="2885501726" sldId="327"/>
        </pc:sldMkLst>
      </pc:sldChg>
      <pc:sldChg chg="del">
        <pc:chgData name="Sándor Pecsora" userId="810b1d013327c237" providerId="LiveId" clId="{0C68E623-3879-4FE4-977C-377218552246}" dt="2021-04-05T07:56:49.498" v="86" actId="47"/>
        <pc:sldMkLst>
          <pc:docMk/>
          <pc:sldMk cId="817784201" sldId="328"/>
        </pc:sldMkLst>
      </pc:sldChg>
      <pc:sldChg chg="addSp delSp modSp mod">
        <pc:chgData name="Sándor Pecsora" userId="810b1d013327c237" providerId="LiveId" clId="{0C68E623-3879-4FE4-977C-377218552246}" dt="2021-04-05T08:13:03.545" v="436" actId="1035"/>
        <pc:sldMkLst>
          <pc:docMk/>
          <pc:sldMk cId="2722249262" sldId="329"/>
        </pc:sldMkLst>
        <pc:spChg chg="mod">
          <ac:chgData name="Sándor Pecsora" userId="810b1d013327c237" providerId="LiveId" clId="{0C68E623-3879-4FE4-977C-377218552246}" dt="2021-04-05T08:09:05.753" v="313" actId="20577"/>
          <ac:spMkLst>
            <pc:docMk/>
            <pc:sldMk cId="2722249262" sldId="329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2:55.268" v="394" actId="20577"/>
          <ac:spMkLst>
            <pc:docMk/>
            <pc:sldMk cId="2722249262" sldId="329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8:12:40.797" v="388" actId="14100"/>
          <ac:picMkLst>
            <pc:docMk/>
            <pc:sldMk cId="2722249262" sldId="329"/>
            <ac:picMk id="5" creationId="{0871C748-171C-431E-81FA-6AC96EC8F0F0}"/>
          </ac:picMkLst>
        </pc:picChg>
        <pc:picChg chg="del">
          <ac:chgData name="Sándor Pecsora" userId="810b1d013327c237" providerId="LiveId" clId="{0C68E623-3879-4FE4-977C-377218552246}" dt="2021-04-05T08:09:15.883" v="314" actId="478"/>
          <ac:picMkLst>
            <pc:docMk/>
            <pc:sldMk cId="2722249262" sldId="329"/>
            <ac:picMk id="6" creationId="{A0F65923-0264-46D2-AECD-2AB95CDE3901}"/>
          </ac:picMkLst>
        </pc:picChg>
        <pc:picChg chg="add mod">
          <ac:chgData name="Sándor Pecsora" userId="810b1d013327c237" providerId="LiveId" clId="{0C68E623-3879-4FE4-977C-377218552246}" dt="2021-04-05T08:13:03.545" v="436" actId="1035"/>
          <ac:picMkLst>
            <pc:docMk/>
            <pc:sldMk cId="2722249262" sldId="329"/>
            <ac:picMk id="8" creationId="{720C7A4B-092E-4389-A85E-EB547D534F6C}"/>
          </ac:picMkLst>
        </pc:picChg>
        <pc:picChg chg="del">
          <ac:chgData name="Sándor Pecsora" userId="810b1d013327c237" providerId="LiveId" clId="{0C68E623-3879-4FE4-977C-377218552246}" dt="2021-04-05T08:09:16.703" v="315" actId="478"/>
          <ac:picMkLst>
            <pc:docMk/>
            <pc:sldMk cId="2722249262" sldId="329"/>
            <ac:picMk id="9" creationId="{68441ED1-E517-4166-82EB-A4288FE1A45C}"/>
          </ac:picMkLst>
        </pc:picChg>
        <pc:picChg chg="add mod">
          <ac:chgData name="Sándor Pecsora" userId="810b1d013327c237" providerId="LiveId" clId="{0C68E623-3879-4FE4-977C-377218552246}" dt="2021-04-05T08:12:44.406" v="389" actId="14100"/>
          <ac:picMkLst>
            <pc:docMk/>
            <pc:sldMk cId="2722249262" sldId="329"/>
            <ac:picMk id="11" creationId="{3B542D79-B804-4D1A-80FF-18E782E373E2}"/>
          </ac:picMkLst>
        </pc:picChg>
      </pc:sldChg>
      <pc:sldChg chg="addSp delSp modSp mod">
        <pc:chgData name="Sándor Pecsora" userId="810b1d013327c237" providerId="LiveId" clId="{0C68E623-3879-4FE4-977C-377218552246}" dt="2021-04-05T08:14:39.668" v="465" actId="1076"/>
        <pc:sldMkLst>
          <pc:docMk/>
          <pc:sldMk cId="935753437" sldId="330"/>
        </pc:sldMkLst>
        <pc:spChg chg="mod">
          <ac:chgData name="Sándor Pecsora" userId="810b1d013327c237" providerId="LiveId" clId="{0C68E623-3879-4FE4-977C-377218552246}" dt="2021-04-05T08:13:15.604" v="437" actId="20577"/>
          <ac:spMkLst>
            <pc:docMk/>
            <pc:sldMk cId="935753437" sldId="330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4:16.880" v="463" actId="20577"/>
          <ac:spMkLst>
            <pc:docMk/>
            <pc:sldMk cId="935753437" sldId="330"/>
            <ac:spMk id="3" creationId="{00000000-0000-0000-0000-000000000000}"/>
          </ac:spMkLst>
        </pc:spChg>
        <pc:picChg chg="del">
          <ac:chgData name="Sándor Pecsora" userId="810b1d013327c237" providerId="LiveId" clId="{0C68E623-3879-4FE4-977C-377218552246}" dt="2021-04-05T08:13:17.084" v="438" actId="478"/>
          <ac:picMkLst>
            <pc:docMk/>
            <pc:sldMk cId="935753437" sldId="330"/>
            <ac:picMk id="5" creationId="{223CAF46-35FD-4536-B550-E588F3042049}"/>
          </ac:picMkLst>
        </pc:picChg>
        <pc:picChg chg="add mod">
          <ac:chgData name="Sándor Pecsora" userId="810b1d013327c237" providerId="LiveId" clId="{0C68E623-3879-4FE4-977C-377218552246}" dt="2021-04-05T08:14:39.668" v="465" actId="1076"/>
          <ac:picMkLst>
            <pc:docMk/>
            <pc:sldMk cId="935753437" sldId="330"/>
            <ac:picMk id="6" creationId="{9BBE285E-2641-4D77-8704-6388017F02FF}"/>
          </ac:picMkLst>
        </pc:picChg>
        <pc:picChg chg="del">
          <ac:chgData name="Sándor Pecsora" userId="810b1d013327c237" providerId="LiveId" clId="{0C68E623-3879-4FE4-977C-377218552246}" dt="2021-04-05T08:13:17.624" v="439" actId="478"/>
          <ac:picMkLst>
            <pc:docMk/>
            <pc:sldMk cId="935753437" sldId="330"/>
            <ac:picMk id="8" creationId="{25C72DA2-D248-4168-A5BE-E30D9EE2F8D0}"/>
          </ac:picMkLst>
        </pc:picChg>
      </pc:sldChg>
      <pc:sldChg chg="addSp delSp modSp add mod">
        <pc:chgData name="Sándor Pecsora" userId="810b1d013327c237" providerId="LiveId" clId="{0C68E623-3879-4FE4-977C-377218552246}" dt="2021-04-05T08:19:40.988" v="572" actId="6549"/>
        <pc:sldMkLst>
          <pc:docMk/>
          <pc:sldMk cId="1352678046" sldId="331"/>
        </pc:sldMkLst>
        <pc:spChg chg="mod">
          <ac:chgData name="Sándor Pecsora" userId="810b1d013327c237" providerId="LiveId" clId="{0C68E623-3879-4FE4-977C-377218552246}" dt="2021-04-05T08:16:44.638" v="521" actId="6549"/>
          <ac:spMkLst>
            <pc:docMk/>
            <pc:sldMk cId="1352678046" sldId="331"/>
            <ac:spMk id="2" creationId="{00000000-0000-0000-0000-000000000000}"/>
          </ac:spMkLst>
        </pc:spChg>
        <pc:spChg chg="mod">
          <ac:chgData name="Sándor Pecsora" userId="810b1d013327c237" providerId="LiveId" clId="{0C68E623-3879-4FE4-977C-377218552246}" dt="2021-04-05T08:19:40.988" v="572" actId="6549"/>
          <ac:spMkLst>
            <pc:docMk/>
            <pc:sldMk cId="1352678046" sldId="331"/>
            <ac:spMk id="3" creationId="{00000000-0000-0000-0000-000000000000}"/>
          </ac:spMkLst>
        </pc:spChg>
        <pc:picChg chg="add mod">
          <ac:chgData name="Sándor Pecsora" userId="810b1d013327c237" providerId="LiveId" clId="{0C68E623-3879-4FE4-977C-377218552246}" dt="2021-04-05T08:18:10.691" v="539" actId="14100"/>
          <ac:picMkLst>
            <pc:docMk/>
            <pc:sldMk cId="1352678046" sldId="331"/>
            <ac:picMk id="5" creationId="{784D3055-591C-4040-AA99-A2AD9B8CABBE}"/>
          </ac:picMkLst>
        </pc:picChg>
        <pc:picChg chg="del">
          <ac:chgData name="Sándor Pecsora" userId="810b1d013327c237" providerId="LiveId" clId="{0C68E623-3879-4FE4-977C-377218552246}" dt="2021-04-05T08:17:18.035" v="522" actId="478"/>
          <ac:picMkLst>
            <pc:docMk/>
            <pc:sldMk cId="1352678046" sldId="331"/>
            <ac:picMk id="6" creationId="{4A2987D0-73F6-450D-8BDC-4B0D295F9FCC}"/>
          </ac:picMkLst>
        </pc:picChg>
        <pc:picChg chg="del">
          <ac:chgData name="Sándor Pecsora" userId="810b1d013327c237" providerId="LiveId" clId="{0C68E623-3879-4FE4-977C-377218552246}" dt="2021-04-05T08:17:18.495" v="523" actId="478"/>
          <ac:picMkLst>
            <pc:docMk/>
            <pc:sldMk cId="1352678046" sldId="331"/>
            <ac:picMk id="8" creationId="{2639FB7D-25AA-4698-A021-17B38043DCC6}"/>
          </ac:picMkLst>
        </pc:picChg>
        <pc:picChg chg="add mod">
          <ac:chgData name="Sándor Pecsora" userId="810b1d013327c237" providerId="LiveId" clId="{0C68E623-3879-4FE4-977C-377218552246}" dt="2021-04-05T08:19:12.877" v="559" actId="1076"/>
          <ac:picMkLst>
            <pc:docMk/>
            <pc:sldMk cId="1352678046" sldId="331"/>
            <ac:picMk id="9" creationId="{418FBA88-3056-45CF-91D9-0D6E2CF4B59E}"/>
          </ac:picMkLst>
        </pc:picChg>
      </pc:sldChg>
    </pc:docChg>
  </pc:docChgLst>
  <pc:docChgLst>
    <pc:chgData name="Sándor Pecsora" userId="810b1d013327c237" providerId="LiveId" clId="{20C84379-4183-41AB-951A-373EDE8D6534}"/>
    <pc:docChg chg="undo redo custSel addSld delSld modSld">
      <pc:chgData name="Sándor Pecsora" userId="810b1d013327c237" providerId="LiveId" clId="{20C84379-4183-41AB-951A-373EDE8D6534}" dt="2021-04-05T12:59:37.593" v="497" actId="47"/>
      <pc:docMkLst>
        <pc:docMk/>
      </pc:docMkLst>
      <pc:sldChg chg="modSp mod">
        <pc:chgData name="Sándor Pecsora" userId="810b1d013327c237" providerId="LiveId" clId="{20C84379-4183-41AB-951A-373EDE8D6534}" dt="2021-04-05T12:18:37.353" v="11" actId="20577"/>
        <pc:sldMkLst>
          <pc:docMk/>
          <pc:sldMk cId="1689225154" sldId="257"/>
        </pc:sldMkLst>
        <pc:spChg chg="mod">
          <ac:chgData name="Sándor Pecsora" userId="810b1d013327c237" providerId="LiveId" clId="{20C84379-4183-41AB-951A-373EDE8D6534}" dt="2021-04-05T12:18:37.353" v="11" actId="20577"/>
          <ac:spMkLst>
            <pc:docMk/>
            <pc:sldMk cId="1689225154" sldId="257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20C84379-4183-41AB-951A-373EDE8D6534}" dt="2021-04-05T12:19:26.504" v="24" actId="1076"/>
        <pc:sldMkLst>
          <pc:docMk/>
          <pc:sldMk cId="3830058021" sldId="285"/>
        </pc:sldMkLst>
        <pc:spChg chg="mod">
          <ac:chgData name="Sándor Pecsora" userId="810b1d013327c237" providerId="LiveId" clId="{20C84379-4183-41AB-951A-373EDE8D6534}" dt="2021-04-05T12:18:57.683" v="14"/>
          <ac:spMkLst>
            <pc:docMk/>
            <pc:sldMk cId="3830058021" sldId="285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19:10.394" v="21" actId="20577"/>
          <ac:spMkLst>
            <pc:docMk/>
            <pc:sldMk cId="3830058021" sldId="285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19:26.504" v="24" actId="1076"/>
          <ac:picMkLst>
            <pc:docMk/>
            <pc:sldMk cId="3830058021" sldId="285"/>
            <ac:picMk id="5" creationId="{B6826AEB-17AB-47BC-93D5-4BFD39370C6F}"/>
          </ac:picMkLst>
        </pc:picChg>
        <pc:picChg chg="del">
          <ac:chgData name="Sándor Pecsora" userId="810b1d013327c237" providerId="LiveId" clId="{20C84379-4183-41AB-951A-373EDE8D6534}" dt="2021-04-05T12:19:11.714" v="22" actId="478"/>
          <ac:picMkLst>
            <pc:docMk/>
            <pc:sldMk cId="3830058021" sldId="285"/>
            <ac:picMk id="6" creationId="{7D90A730-7D74-4A0A-BDCC-9D56EA76C0E6}"/>
          </ac:picMkLst>
        </pc:picChg>
      </pc:sldChg>
      <pc:sldChg chg="addSp delSp modSp mod">
        <pc:chgData name="Sándor Pecsora" userId="810b1d013327c237" providerId="LiveId" clId="{20C84379-4183-41AB-951A-373EDE8D6534}" dt="2021-04-05T12:28:04.083" v="208" actId="1036"/>
        <pc:sldMkLst>
          <pc:docMk/>
          <pc:sldMk cId="181437091" sldId="290"/>
        </pc:sldMkLst>
        <pc:spChg chg="mod">
          <ac:chgData name="Sándor Pecsora" userId="810b1d013327c237" providerId="LiveId" clId="{20C84379-4183-41AB-951A-373EDE8D6534}" dt="2021-04-05T12:28:01.853" v="203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1:09.284" v="44" actId="478"/>
          <ac:picMkLst>
            <pc:docMk/>
            <pc:sldMk cId="181437091" sldId="290"/>
            <ac:picMk id="5" creationId="{69925556-E16C-4779-A372-7F4E203F751C}"/>
          </ac:picMkLst>
        </pc:picChg>
        <pc:picChg chg="add mod">
          <ac:chgData name="Sándor Pecsora" userId="810b1d013327c237" providerId="LiveId" clId="{20C84379-4183-41AB-951A-373EDE8D6534}" dt="2021-04-05T12:28:04.083" v="208" actId="1036"/>
          <ac:picMkLst>
            <pc:docMk/>
            <pc:sldMk cId="181437091" sldId="290"/>
            <ac:picMk id="6" creationId="{FB9A5771-E363-4CF4-AE88-912A81AC597E}"/>
          </ac:picMkLst>
        </pc:picChg>
        <pc:picChg chg="del mod">
          <ac:chgData name="Sándor Pecsora" userId="810b1d013327c237" providerId="LiveId" clId="{20C84379-4183-41AB-951A-373EDE8D6534}" dt="2021-04-05T12:21:09.773" v="46" actId="478"/>
          <ac:picMkLst>
            <pc:docMk/>
            <pc:sldMk cId="181437091" sldId="290"/>
            <ac:picMk id="8" creationId="{2C60B045-91E4-4513-839C-8B7CC4583D90}"/>
          </ac:picMkLst>
        </pc:picChg>
      </pc:sldChg>
      <pc:sldChg chg="del">
        <pc:chgData name="Sándor Pecsora" userId="810b1d013327c237" providerId="LiveId" clId="{20C84379-4183-41AB-951A-373EDE8D6534}" dt="2021-04-05T12:20:46.613" v="37" actId="47"/>
        <pc:sldMkLst>
          <pc:docMk/>
          <pc:sldMk cId="1357609110" sldId="302"/>
        </pc:sldMkLst>
      </pc:sldChg>
      <pc:sldChg chg="addSp delSp modSp mod">
        <pc:chgData name="Sándor Pecsora" userId="810b1d013327c237" providerId="LiveId" clId="{20C84379-4183-41AB-951A-373EDE8D6534}" dt="2021-04-05T12:59:29.853" v="496" actId="1076"/>
        <pc:sldMkLst>
          <pc:docMk/>
          <pc:sldMk cId="2281330032" sldId="306"/>
        </pc:sldMkLst>
        <pc:spChg chg="mod">
          <ac:chgData name="Sándor Pecsora" userId="810b1d013327c237" providerId="LiveId" clId="{20C84379-4183-41AB-951A-373EDE8D6534}" dt="2021-04-05T12:59:19.924" v="494" actId="20577"/>
          <ac:spMkLst>
            <pc:docMk/>
            <pc:sldMk cId="2281330032" sldId="306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9:29.853" v="496" actId="1076"/>
          <ac:picMkLst>
            <pc:docMk/>
            <pc:sldMk cId="2281330032" sldId="306"/>
            <ac:picMk id="5" creationId="{77FD38F9-05B2-411D-97A8-A1D0BE54E930}"/>
          </ac:picMkLst>
        </pc:picChg>
        <pc:picChg chg="del">
          <ac:chgData name="Sándor Pecsora" userId="810b1d013327c237" providerId="LiveId" clId="{20C84379-4183-41AB-951A-373EDE8D6534}" dt="2021-04-05T12:58:51.123" v="479" actId="478"/>
          <ac:picMkLst>
            <pc:docMk/>
            <pc:sldMk cId="2281330032" sldId="306"/>
            <ac:picMk id="6" creationId="{4A2987D0-73F6-450D-8BDC-4B0D295F9FCC}"/>
          </ac:picMkLst>
        </pc:picChg>
        <pc:picChg chg="del">
          <ac:chgData name="Sándor Pecsora" userId="810b1d013327c237" providerId="LiveId" clId="{20C84379-4183-41AB-951A-373EDE8D6534}" dt="2021-04-05T12:58:51.876" v="480" actId="478"/>
          <ac:picMkLst>
            <pc:docMk/>
            <pc:sldMk cId="2281330032" sldId="306"/>
            <ac:picMk id="8" creationId="{2639FB7D-25AA-4698-A021-17B38043DCC6}"/>
          </ac:picMkLst>
        </pc:picChg>
      </pc:sldChg>
      <pc:sldChg chg="addSp delSp modSp mod">
        <pc:chgData name="Sándor Pecsora" userId="810b1d013327c237" providerId="LiveId" clId="{20C84379-4183-41AB-951A-373EDE8D6534}" dt="2021-04-05T12:28:27.753" v="214" actId="14100"/>
        <pc:sldMkLst>
          <pc:docMk/>
          <pc:sldMk cId="1414490650" sldId="311"/>
        </pc:sldMkLst>
        <pc:spChg chg="mod">
          <ac:chgData name="Sándor Pecsora" userId="810b1d013327c237" providerId="LiveId" clId="{20C84379-4183-41AB-951A-373EDE8D6534}" dt="2021-04-05T12:28:15.874" v="213" actId="20577"/>
          <ac:spMkLst>
            <pc:docMk/>
            <pc:sldMk cId="1414490650" sldId="311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25:43.764" v="154" actId="1076"/>
          <ac:picMkLst>
            <pc:docMk/>
            <pc:sldMk cId="1414490650" sldId="311"/>
            <ac:picMk id="5" creationId="{273BF565-9CBD-4941-AFCF-DF43C78E5EED}"/>
          </ac:picMkLst>
        </pc:picChg>
        <pc:picChg chg="del">
          <ac:chgData name="Sándor Pecsora" userId="810b1d013327c237" providerId="LiveId" clId="{20C84379-4183-41AB-951A-373EDE8D6534}" dt="2021-04-05T12:22:36.914" v="81" actId="478"/>
          <ac:picMkLst>
            <pc:docMk/>
            <pc:sldMk cId="1414490650" sldId="311"/>
            <ac:picMk id="6" creationId="{31704DE6-5959-48EE-ADF7-852A328D9F56}"/>
          </ac:picMkLst>
        </pc:picChg>
        <pc:picChg chg="add mod">
          <ac:chgData name="Sándor Pecsora" userId="810b1d013327c237" providerId="LiveId" clId="{20C84379-4183-41AB-951A-373EDE8D6534}" dt="2021-04-05T12:28:27.753" v="214" actId="14100"/>
          <ac:picMkLst>
            <pc:docMk/>
            <pc:sldMk cId="1414490650" sldId="311"/>
            <ac:picMk id="8" creationId="{943BF7BC-F89B-46A2-B2A1-E23FFF7104E5}"/>
          </ac:picMkLst>
        </pc:picChg>
        <pc:picChg chg="del">
          <ac:chgData name="Sándor Pecsora" userId="810b1d013327c237" providerId="LiveId" clId="{20C84379-4183-41AB-951A-373EDE8D6534}" dt="2021-04-05T12:22:37.524" v="82" actId="478"/>
          <ac:picMkLst>
            <pc:docMk/>
            <pc:sldMk cId="1414490650" sldId="311"/>
            <ac:picMk id="9" creationId="{08D4DC53-1998-48C5-8CFD-32B60C118D88}"/>
          </ac:picMkLst>
        </pc:picChg>
        <pc:picChg chg="del">
          <ac:chgData name="Sándor Pecsora" userId="810b1d013327c237" providerId="LiveId" clId="{20C84379-4183-41AB-951A-373EDE8D6534}" dt="2021-04-05T12:22:38.143" v="83" actId="478"/>
          <ac:picMkLst>
            <pc:docMk/>
            <pc:sldMk cId="1414490650" sldId="311"/>
            <ac:picMk id="11" creationId="{352D00AD-E730-45AC-AB8E-9883D4611BEA}"/>
          </ac:picMkLst>
        </pc:picChg>
      </pc:sldChg>
      <pc:sldChg chg="addSp delSp modSp mod">
        <pc:chgData name="Sándor Pecsora" userId="810b1d013327c237" providerId="LiveId" clId="{20C84379-4183-41AB-951A-373EDE8D6534}" dt="2021-04-05T12:30:34.524" v="265" actId="6549"/>
        <pc:sldMkLst>
          <pc:docMk/>
          <pc:sldMk cId="2722249262" sldId="329"/>
        </pc:sldMkLst>
        <pc:spChg chg="mod">
          <ac:chgData name="Sándor Pecsora" userId="810b1d013327c237" providerId="LiveId" clId="{20C84379-4183-41AB-951A-373EDE8D6534}" dt="2021-04-05T12:30:34.524" v="265" actId="6549"/>
          <ac:spMkLst>
            <pc:docMk/>
            <pc:sldMk cId="2722249262" sldId="329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8:38.473" v="216" actId="478"/>
          <ac:picMkLst>
            <pc:docMk/>
            <pc:sldMk cId="2722249262" sldId="329"/>
            <ac:picMk id="5" creationId="{0871C748-171C-431E-81FA-6AC96EC8F0F0}"/>
          </ac:picMkLst>
        </pc:picChg>
        <pc:picChg chg="add mod">
          <ac:chgData name="Sándor Pecsora" userId="810b1d013327c237" providerId="LiveId" clId="{20C84379-4183-41AB-951A-373EDE8D6534}" dt="2021-04-05T12:30:02.084" v="249" actId="14100"/>
          <ac:picMkLst>
            <pc:docMk/>
            <pc:sldMk cId="2722249262" sldId="329"/>
            <ac:picMk id="6" creationId="{AEB27110-D5B4-4421-A1F9-7DB30BA1B849}"/>
          </ac:picMkLst>
        </pc:picChg>
        <pc:picChg chg="del">
          <ac:chgData name="Sándor Pecsora" userId="810b1d013327c237" providerId="LiveId" clId="{20C84379-4183-41AB-951A-373EDE8D6534}" dt="2021-04-05T12:28:39.543" v="217" actId="478"/>
          <ac:picMkLst>
            <pc:docMk/>
            <pc:sldMk cId="2722249262" sldId="329"/>
            <ac:picMk id="8" creationId="{720C7A4B-092E-4389-A85E-EB547D534F6C}"/>
          </ac:picMkLst>
        </pc:picChg>
        <pc:picChg chg="add mod">
          <ac:chgData name="Sándor Pecsora" userId="810b1d013327c237" providerId="LiveId" clId="{20C84379-4183-41AB-951A-373EDE8D6534}" dt="2021-04-05T12:29:57.883" v="248" actId="1076"/>
          <ac:picMkLst>
            <pc:docMk/>
            <pc:sldMk cId="2722249262" sldId="329"/>
            <ac:picMk id="9" creationId="{273AD43D-0D0C-4539-BF1E-FDD7D8750A68}"/>
          </ac:picMkLst>
        </pc:picChg>
        <pc:picChg chg="del">
          <ac:chgData name="Sándor Pecsora" userId="810b1d013327c237" providerId="LiveId" clId="{20C84379-4183-41AB-951A-373EDE8D6534}" dt="2021-04-05T12:28:37.933" v="215" actId="478"/>
          <ac:picMkLst>
            <pc:docMk/>
            <pc:sldMk cId="2722249262" sldId="329"/>
            <ac:picMk id="11" creationId="{3B542D79-B804-4D1A-80FF-18E782E373E2}"/>
          </ac:picMkLst>
        </pc:picChg>
      </pc:sldChg>
      <pc:sldChg chg="addSp delSp modSp mod">
        <pc:chgData name="Sándor Pecsora" userId="810b1d013327c237" providerId="LiveId" clId="{20C84379-4183-41AB-951A-373EDE8D6534}" dt="2021-04-05T12:54:30.764" v="425" actId="1076"/>
        <pc:sldMkLst>
          <pc:docMk/>
          <pc:sldMk cId="935753437" sldId="330"/>
        </pc:sldMkLst>
        <pc:spChg chg="mod">
          <ac:chgData name="Sándor Pecsora" userId="810b1d013327c237" providerId="LiveId" clId="{20C84379-4183-41AB-951A-373EDE8D6534}" dt="2021-04-05T12:54:06.954" v="423" actId="20577"/>
          <ac:spMkLst>
            <pc:docMk/>
            <pc:sldMk cId="935753437" sldId="330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3:11.493" v="403" actId="14100"/>
          <ac:picMkLst>
            <pc:docMk/>
            <pc:sldMk cId="935753437" sldId="330"/>
            <ac:picMk id="5" creationId="{4D666AD0-A91E-4DC7-84D5-21F1B2A385BB}"/>
          </ac:picMkLst>
        </pc:picChg>
        <pc:picChg chg="del">
          <ac:chgData name="Sándor Pecsora" userId="810b1d013327c237" providerId="LiveId" clId="{20C84379-4183-41AB-951A-373EDE8D6534}" dt="2021-04-05T12:44:24.513" v="342" actId="478"/>
          <ac:picMkLst>
            <pc:docMk/>
            <pc:sldMk cId="935753437" sldId="330"/>
            <ac:picMk id="6" creationId="{9BBE285E-2641-4D77-8704-6388017F02FF}"/>
          </ac:picMkLst>
        </pc:picChg>
        <pc:picChg chg="add mod">
          <ac:chgData name="Sándor Pecsora" userId="810b1d013327c237" providerId="LiveId" clId="{20C84379-4183-41AB-951A-373EDE8D6534}" dt="2021-04-05T12:53:17.533" v="404" actId="14100"/>
          <ac:picMkLst>
            <pc:docMk/>
            <pc:sldMk cId="935753437" sldId="330"/>
            <ac:picMk id="8" creationId="{3B29D543-B9DD-4BBA-B97D-1E200AACC752}"/>
          </ac:picMkLst>
        </pc:picChg>
        <pc:picChg chg="add mod">
          <ac:chgData name="Sándor Pecsora" userId="810b1d013327c237" providerId="LiveId" clId="{20C84379-4183-41AB-951A-373EDE8D6534}" dt="2021-04-05T12:54:30.764" v="425" actId="1076"/>
          <ac:picMkLst>
            <pc:docMk/>
            <pc:sldMk cId="935753437" sldId="330"/>
            <ac:picMk id="10" creationId="{AF30FC80-C667-4D5E-A8C4-46372403926D}"/>
          </ac:picMkLst>
        </pc:picChg>
      </pc:sldChg>
      <pc:sldChg chg="del">
        <pc:chgData name="Sándor Pecsora" userId="810b1d013327c237" providerId="LiveId" clId="{20C84379-4183-41AB-951A-373EDE8D6534}" dt="2021-04-05T12:59:37.593" v="497" actId="47"/>
        <pc:sldMkLst>
          <pc:docMk/>
          <pc:sldMk cId="1352678046" sldId="331"/>
        </pc:sldMkLst>
      </pc:sldChg>
      <pc:sldChg chg="addSp delSp modSp add mod">
        <pc:chgData name="Sándor Pecsora" userId="810b1d013327c237" providerId="LiveId" clId="{20C84379-4183-41AB-951A-373EDE8D6534}" dt="2021-04-05T12:20:19.213" v="36" actId="1076"/>
        <pc:sldMkLst>
          <pc:docMk/>
          <pc:sldMk cId="1955232591" sldId="332"/>
        </pc:sldMkLst>
        <pc:spChg chg="mod">
          <ac:chgData name="Sándor Pecsora" userId="810b1d013327c237" providerId="LiveId" clId="{20C84379-4183-41AB-951A-373EDE8D6534}" dt="2021-04-05T12:19:49.733" v="30"/>
          <ac:spMkLst>
            <pc:docMk/>
            <pc:sldMk cId="1955232591" sldId="332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19:58.833" v="33"/>
          <ac:spMkLst>
            <pc:docMk/>
            <pc:sldMk cId="1955232591" sldId="332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20:05.123" v="34" actId="478"/>
          <ac:picMkLst>
            <pc:docMk/>
            <pc:sldMk cId="1955232591" sldId="332"/>
            <ac:picMk id="5" creationId="{B6826AEB-17AB-47BC-93D5-4BFD39370C6F}"/>
          </ac:picMkLst>
        </pc:picChg>
        <pc:picChg chg="add mod">
          <ac:chgData name="Sándor Pecsora" userId="810b1d013327c237" providerId="LiveId" clId="{20C84379-4183-41AB-951A-373EDE8D6534}" dt="2021-04-05T12:20:19.213" v="36" actId="1076"/>
          <ac:picMkLst>
            <pc:docMk/>
            <pc:sldMk cId="1955232591" sldId="332"/>
            <ac:picMk id="6" creationId="{586E9B09-8E4F-4A76-9674-82B8DFF16A96}"/>
          </ac:picMkLst>
        </pc:picChg>
      </pc:sldChg>
      <pc:sldChg chg="addSp delSp modSp add mod">
        <pc:chgData name="Sándor Pecsora" userId="810b1d013327c237" providerId="LiveId" clId="{20C84379-4183-41AB-951A-373EDE8D6534}" dt="2021-04-05T12:31:55.653" v="288" actId="1076"/>
        <pc:sldMkLst>
          <pc:docMk/>
          <pc:sldMk cId="3347236007" sldId="333"/>
        </pc:sldMkLst>
        <pc:spChg chg="mod">
          <ac:chgData name="Sándor Pecsora" userId="810b1d013327c237" providerId="LiveId" clId="{20C84379-4183-41AB-951A-373EDE8D6534}" dt="2021-04-05T12:30:59.493" v="269"/>
          <ac:spMkLst>
            <pc:docMk/>
            <pc:sldMk cId="3347236007" sldId="333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1:25.784" v="283" actId="113"/>
          <ac:spMkLst>
            <pc:docMk/>
            <pc:sldMk cId="3347236007" sldId="333"/>
            <ac:spMk id="3" creationId="{00000000-0000-0000-0000-000000000000}"/>
          </ac:spMkLst>
        </pc:spChg>
        <pc:picChg chg="add del mod">
          <ac:chgData name="Sándor Pecsora" userId="810b1d013327c237" providerId="LiveId" clId="{20C84379-4183-41AB-951A-373EDE8D6534}" dt="2021-04-05T12:31:52.934" v="286" actId="478"/>
          <ac:picMkLst>
            <pc:docMk/>
            <pc:sldMk cId="3347236007" sldId="333"/>
            <ac:picMk id="5" creationId="{104597C1-1319-4BFB-BCF2-9F2E51459D1C}"/>
          </ac:picMkLst>
        </pc:picChg>
        <pc:picChg chg="del">
          <ac:chgData name="Sándor Pecsora" userId="810b1d013327c237" providerId="LiveId" clId="{20C84379-4183-41AB-951A-373EDE8D6534}" dt="2021-04-05T12:31:01.713" v="270" actId="478"/>
          <ac:picMkLst>
            <pc:docMk/>
            <pc:sldMk cId="3347236007" sldId="333"/>
            <ac:picMk id="6" creationId="{586E9B09-8E4F-4A76-9674-82B8DFF16A96}"/>
          </ac:picMkLst>
        </pc:picChg>
        <pc:picChg chg="add mod">
          <ac:chgData name="Sándor Pecsora" userId="810b1d013327c237" providerId="LiveId" clId="{20C84379-4183-41AB-951A-373EDE8D6534}" dt="2021-04-05T12:31:55.653" v="288" actId="1076"/>
          <ac:picMkLst>
            <pc:docMk/>
            <pc:sldMk cId="3347236007" sldId="333"/>
            <ac:picMk id="8" creationId="{0FF956C8-7AF9-4A86-853A-3236CB423887}"/>
          </ac:picMkLst>
        </pc:picChg>
      </pc:sldChg>
      <pc:sldChg chg="addSp delSp modSp add mod">
        <pc:chgData name="Sándor Pecsora" userId="810b1d013327c237" providerId="LiveId" clId="{20C84379-4183-41AB-951A-373EDE8D6534}" dt="2021-04-05T12:32:59.714" v="296" actId="1076"/>
        <pc:sldMkLst>
          <pc:docMk/>
          <pc:sldMk cId="1878533879" sldId="334"/>
        </pc:sldMkLst>
        <pc:spChg chg="mod">
          <ac:chgData name="Sándor Pecsora" userId="810b1d013327c237" providerId="LiveId" clId="{20C84379-4183-41AB-951A-373EDE8D6534}" dt="2021-04-05T12:32:32.793" v="292"/>
          <ac:spMkLst>
            <pc:docMk/>
            <pc:sldMk cId="1878533879" sldId="334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2:38.058" v="293"/>
          <ac:spMkLst>
            <pc:docMk/>
            <pc:sldMk cId="1878533879" sldId="334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32:59.714" v="296" actId="1076"/>
          <ac:picMkLst>
            <pc:docMk/>
            <pc:sldMk cId="1878533879" sldId="334"/>
            <ac:picMk id="5" creationId="{3025FEF9-F3DF-4BB4-A1F5-3DFF153A8279}"/>
          </ac:picMkLst>
        </pc:picChg>
        <pc:picChg chg="del">
          <ac:chgData name="Sándor Pecsora" userId="810b1d013327c237" providerId="LiveId" clId="{20C84379-4183-41AB-951A-373EDE8D6534}" dt="2021-04-05T12:32:43.163" v="294" actId="478"/>
          <ac:picMkLst>
            <pc:docMk/>
            <pc:sldMk cId="1878533879" sldId="334"/>
            <ac:picMk id="8" creationId="{0FF956C8-7AF9-4A86-853A-3236CB423887}"/>
          </ac:picMkLst>
        </pc:picChg>
      </pc:sldChg>
      <pc:sldChg chg="addSp delSp modSp add mod">
        <pc:chgData name="Sándor Pecsora" userId="810b1d013327c237" providerId="LiveId" clId="{20C84379-4183-41AB-951A-373EDE8D6534}" dt="2021-04-05T12:35:10.514" v="331" actId="1076"/>
        <pc:sldMkLst>
          <pc:docMk/>
          <pc:sldMk cId="2859646198" sldId="335"/>
        </pc:sldMkLst>
        <pc:spChg chg="mod">
          <ac:chgData name="Sándor Pecsora" userId="810b1d013327c237" providerId="LiveId" clId="{20C84379-4183-41AB-951A-373EDE8D6534}" dt="2021-04-05T12:33:36.663" v="302"/>
          <ac:spMkLst>
            <pc:docMk/>
            <pc:sldMk cId="2859646198" sldId="335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34:55.383" v="329" actId="113"/>
          <ac:spMkLst>
            <pc:docMk/>
            <pc:sldMk cId="2859646198" sldId="335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34:46.883" v="324" actId="478"/>
          <ac:picMkLst>
            <pc:docMk/>
            <pc:sldMk cId="2859646198" sldId="335"/>
            <ac:picMk id="5" creationId="{3025FEF9-F3DF-4BB4-A1F5-3DFF153A8279}"/>
          </ac:picMkLst>
        </pc:picChg>
        <pc:picChg chg="add mod">
          <ac:chgData name="Sándor Pecsora" userId="810b1d013327c237" providerId="LiveId" clId="{20C84379-4183-41AB-951A-373EDE8D6534}" dt="2021-04-05T12:35:10.514" v="331" actId="1076"/>
          <ac:picMkLst>
            <pc:docMk/>
            <pc:sldMk cId="2859646198" sldId="335"/>
            <ac:picMk id="6" creationId="{5C6A9CC8-7194-47E5-8E38-752DD4E6F419}"/>
          </ac:picMkLst>
        </pc:picChg>
      </pc:sldChg>
      <pc:sldChg chg="addSp delSp modSp add mod">
        <pc:chgData name="Sándor Pecsora" userId="810b1d013327c237" providerId="LiveId" clId="{20C84379-4183-41AB-951A-373EDE8D6534}" dt="2021-04-05T12:43:47.723" v="340" actId="732"/>
        <pc:sldMkLst>
          <pc:docMk/>
          <pc:sldMk cId="3688620811" sldId="336"/>
        </pc:sldMkLst>
        <pc:spChg chg="mod">
          <ac:chgData name="Sándor Pecsora" userId="810b1d013327c237" providerId="LiveId" clId="{20C84379-4183-41AB-951A-373EDE8D6534}" dt="2021-04-05T12:43:12.653" v="335"/>
          <ac:spMkLst>
            <pc:docMk/>
            <pc:sldMk cId="3688620811" sldId="336"/>
            <ac:spMk id="2" creationId="{00000000-0000-0000-0000-000000000000}"/>
          </ac:spMkLst>
        </pc:spChg>
        <pc:spChg chg="mod">
          <ac:chgData name="Sándor Pecsora" userId="810b1d013327c237" providerId="LiveId" clId="{20C84379-4183-41AB-951A-373EDE8D6534}" dt="2021-04-05T12:43:19.633" v="336"/>
          <ac:spMkLst>
            <pc:docMk/>
            <pc:sldMk cId="3688620811" sldId="336"/>
            <ac:spMk id="3" creationId="{00000000-0000-0000-0000-000000000000}"/>
          </ac:spMkLst>
        </pc:spChg>
        <pc:picChg chg="add mod modCrop">
          <ac:chgData name="Sándor Pecsora" userId="810b1d013327c237" providerId="LiveId" clId="{20C84379-4183-41AB-951A-373EDE8D6534}" dt="2021-04-05T12:43:47.723" v="340" actId="732"/>
          <ac:picMkLst>
            <pc:docMk/>
            <pc:sldMk cId="3688620811" sldId="336"/>
            <ac:picMk id="5" creationId="{1CEB100F-A9C2-44F2-8173-1AAB8053F0AB}"/>
          </ac:picMkLst>
        </pc:picChg>
        <pc:picChg chg="del">
          <ac:chgData name="Sándor Pecsora" userId="810b1d013327c237" providerId="LiveId" clId="{20C84379-4183-41AB-951A-373EDE8D6534}" dt="2021-04-05T12:43:22.663" v="337" actId="478"/>
          <ac:picMkLst>
            <pc:docMk/>
            <pc:sldMk cId="3688620811" sldId="336"/>
            <ac:picMk id="6" creationId="{5C6A9CC8-7194-47E5-8E38-752DD4E6F419}"/>
          </ac:picMkLst>
        </pc:picChg>
      </pc:sldChg>
      <pc:sldChg chg="addSp delSp modSp add mod">
        <pc:chgData name="Sándor Pecsora" userId="810b1d013327c237" providerId="LiveId" clId="{20C84379-4183-41AB-951A-373EDE8D6534}" dt="2021-04-05T12:57:12.243" v="468" actId="20577"/>
        <pc:sldMkLst>
          <pc:docMk/>
          <pc:sldMk cId="1168187400" sldId="337"/>
        </pc:sldMkLst>
        <pc:spChg chg="mod">
          <ac:chgData name="Sándor Pecsora" userId="810b1d013327c237" providerId="LiveId" clId="{20C84379-4183-41AB-951A-373EDE8D6534}" dt="2021-04-05T12:57:12.243" v="468" actId="20577"/>
          <ac:spMkLst>
            <pc:docMk/>
            <pc:sldMk cId="1168187400" sldId="337"/>
            <ac:spMk id="3" creationId="{00000000-0000-0000-0000-000000000000}"/>
          </ac:spMkLst>
        </pc:spChg>
        <pc:picChg chg="del">
          <ac:chgData name="Sándor Pecsora" userId="810b1d013327c237" providerId="LiveId" clId="{20C84379-4183-41AB-951A-373EDE8D6534}" dt="2021-04-05T12:54:49.583" v="429" actId="478"/>
          <ac:picMkLst>
            <pc:docMk/>
            <pc:sldMk cId="1168187400" sldId="337"/>
            <ac:picMk id="5" creationId="{4D666AD0-A91E-4DC7-84D5-21F1B2A385BB}"/>
          </ac:picMkLst>
        </pc:picChg>
        <pc:picChg chg="add mod">
          <ac:chgData name="Sándor Pecsora" userId="810b1d013327c237" providerId="LiveId" clId="{20C84379-4183-41AB-951A-373EDE8D6534}" dt="2021-04-05T12:56:03.274" v="449" actId="1076"/>
          <ac:picMkLst>
            <pc:docMk/>
            <pc:sldMk cId="1168187400" sldId="337"/>
            <ac:picMk id="6" creationId="{C60D77D5-6A6F-4DA3-9951-6A503E960DF0}"/>
          </ac:picMkLst>
        </pc:picChg>
        <pc:picChg chg="del">
          <ac:chgData name="Sándor Pecsora" userId="810b1d013327c237" providerId="LiveId" clId="{20C84379-4183-41AB-951A-373EDE8D6534}" dt="2021-04-05T12:54:50.393" v="430" actId="478"/>
          <ac:picMkLst>
            <pc:docMk/>
            <pc:sldMk cId="1168187400" sldId="337"/>
            <ac:picMk id="8" creationId="{3B29D543-B9DD-4BBA-B97D-1E200AACC752}"/>
          </ac:picMkLst>
        </pc:picChg>
        <pc:picChg chg="add mod">
          <ac:chgData name="Sándor Pecsora" userId="810b1d013327c237" providerId="LiveId" clId="{20C84379-4183-41AB-951A-373EDE8D6534}" dt="2021-04-05T12:57:05.633" v="466" actId="1076"/>
          <ac:picMkLst>
            <pc:docMk/>
            <pc:sldMk cId="1168187400" sldId="337"/>
            <ac:picMk id="9" creationId="{0637F649-E391-4418-B0E2-05C92E80BB07}"/>
          </ac:picMkLst>
        </pc:picChg>
        <pc:picChg chg="del">
          <ac:chgData name="Sándor Pecsora" userId="810b1d013327c237" providerId="LiveId" clId="{20C84379-4183-41AB-951A-373EDE8D6534}" dt="2021-04-05T12:54:51.363" v="431" actId="478"/>
          <ac:picMkLst>
            <pc:docMk/>
            <pc:sldMk cId="1168187400" sldId="337"/>
            <ac:picMk id="10" creationId="{AF30FC80-C667-4D5E-A8C4-46372403926D}"/>
          </ac:picMkLst>
        </pc:picChg>
      </pc:sldChg>
      <pc:sldChg chg="addSp delSp modSp add mod">
        <pc:chgData name="Sándor Pecsora" userId="810b1d013327c237" providerId="LiveId" clId="{20C84379-4183-41AB-951A-373EDE8D6534}" dt="2021-04-05T12:58:12.692" v="478" actId="14100"/>
        <pc:sldMkLst>
          <pc:docMk/>
          <pc:sldMk cId="2965978633" sldId="338"/>
        </pc:sldMkLst>
        <pc:spChg chg="mod">
          <ac:chgData name="Sándor Pecsora" userId="810b1d013327c237" providerId="LiveId" clId="{20C84379-4183-41AB-951A-373EDE8D6534}" dt="2021-04-05T12:57:33.293" v="474" actId="6549"/>
          <ac:spMkLst>
            <pc:docMk/>
            <pc:sldMk cId="2965978633" sldId="338"/>
            <ac:spMk id="3" creationId="{00000000-0000-0000-0000-000000000000}"/>
          </ac:spMkLst>
        </pc:spChg>
        <pc:picChg chg="add mod">
          <ac:chgData name="Sándor Pecsora" userId="810b1d013327c237" providerId="LiveId" clId="{20C84379-4183-41AB-951A-373EDE8D6534}" dt="2021-04-05T12:58:12.692" v="478" actId="14100"/>
          <ac:picMkLst>
            <pc:docMk/>
            <pc:sldMk cId="2965978633" sldId="338"/>
            <ac:picMk id="5" creationId="{66A09DBF-901B-473A-A536-DBD30D44D3BF}"/>
          </ac:picMkLst>
        </pc:picChg>
        <pc:picChg chg="del">
          <ac:chgData name="Sándor Pecsora" userId="810b1d013327c237" providerId="LiveId" clId="{20C84379-4183-41AB-951A-373EDE8D6534}" dt="2021-04-05T12:57:31.532" v="473" actId="478"/>
          <ac:picMkLst>
            <pc:docMk/>
            <pc:sldMk cId="2965978633" sldId="338"/>
            <ac:picMk id="6" creationId="{C60D77D5-6A6F-4DA3-9951-6A503E960DF0}"/>
          </ac:picMkLst>
        </pc:picChg>
        <pc:picChg chg="del">
          <ac:chgData name="Sándor Pecsora" userId="810b1d013327c237" providerId="LiveId" clId="{20C84379-4183-41AB-951A-373EDE8D6534}" dt="2021-04-05T12:57:33.823" v="475" actId="478"/>
          <ac:picMkLst>
            <pc:docMk/>
            <pc:sldMk cId="2965978633" sldId="338"/>
            <ac:picMk id="9" creationId="{0637F649-E391-4418-B0E2-05C92E80BB07}"/>
          </ac:picMkLst>
        </pc:picChg>
      </pc:sldChg>
    </pc:docChg>
  </pc:docChgLst>
  <pc:docChgLst>
    <pc:chgData name="Sándor Pecsora" userId="810b1d013327c237" providerId="LiveId" clId="{971768FD-20AF-4899-9B56-033D4375592D}"/>
    <pc:docChg chg="modSld">
      <pc:chgData name="Sándor Pecsora" userId="810b1d013327c237" providerId="LiveId" clId="{971768FD-20AF-4899-9B56-033D4375592D}" dt="2023-04-23T12:12:46.278" v="2" actId="122"/>
      <pc:docMkLst>
        <pc:docMk/>
      </pc:docMkLst>
      <pc:sldChg chg="addSp modSp mod">
        <pc:chgData name="Sándor Pecsora" userId="810b1d013327c237" providerId="LiveId" clId="{971768FD-20AF-4899-9B56-033D4375592D}" dt="2023-04-23T12:12:46.278" v="2" actId="122"/>
        <pc:sldMkLst>
          <pc:docMk/>
          <pc:sldMk cId="1689225154" sldId="257"/>
        </pc:sldMkLst>
        <pc:spChg chg="mod">
          <ac:chgData name="Sándor Pecsora" userId="810b1d013327c237" providerId="LiveId" clId="{971768FD-20AF-4899-9B56-033D4375592D}" dt="2023-04-23T12:12:46.278" v="2" actId="122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971768FD-20AF-4899-9B56-033D4375592D}" dt="2023-04-23T12:12:37.399" v="0"/>
          <ac:spMkLst>
            <pc:docMk/>
            <pc:sldMk cId="1689225154" sldId="257"/>
            <ac:spMk id="4" creationId="{69C6023A-ED75-843B-5C55-26F266DE8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2023. 04. 23.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6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hu-HU" dirty="0"/>
              <a:t>11</a:t>
            </a:r>
            <a:r>
              <a:rPr lang="en-GB" dirty="0"/>
              <a:t>. Labor</a:t>
            </a:r>
            <a:endParaRPr lang="hu-HU" dirty="0"/>
          </a:p>
          <a:p>
            <a:r>
              <a:rPr lang="en-US" sz="3200" dirty="0"/>
              <a:t>Projekt </a:t>
            </a:r>
            <a:r>
              <a:rPr lang="en-US" sz="3200" dirty="0" err="1"/>
              <a:t>eredmények</a:t>
            </a:r>
            <a:r>
              <a:rPr lang="en-US" sz="3200" dirty="0"/>
              <a:t> </a:t>
            </a:r>
            <a:r>
              <a:rPr lang="en-US" sz="3200" dirty="0" err="1"/>
              <a:t>testreszabása</a:t>
            </a:r>
            <a:r>
              <a:rPr lang="en-US" sz="3200" dirty="0"/>
              <a:t> </a:t>
            </a:r>
            <a:r>
              <a:rPr lang="en-US" sz="3200" dirty="0" err="1"/>
              <a:t>és</a:t>
            </a:r>
            <a:r>
              <a:rPr lang="en-US" sz="3200" dirty="0"/>
              <a:t> </a:t>
            </a:r>
            <a:r>
              <a:rPr lang="en-US" sz="3200" dirty="0" err="1"/>
              <a:t>rendezése</a:t>
            </a:r>
            <a:endParaRPr lang="en-GB" sz="3200" dirty="0"/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69C6023A-ED75-843B-5C55-26F266DE88F0}"/>
              </a:ext>
            </a:extLst>
          </p:cNvPr>
          <p:cNvSpPr txBox="1"/>
          <p:nvPr/>
        </p:nvSpPr>
        <p:spPr>
          <a:xfrm>
            <a:off x="4547828" y="3198168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30983"/>
            <a:ext cx="9657347" cy="1320800"/>
          </a:xfrm>
        </p:spPr>
        <p:txBody>
          <a:bodyPr/>
          <a:lstStyle/>
          <a:p>
            <a:r>
              <a:rPr lang="hu-HU" b="1" dirty="0"/>
              <a:t>Frissítések ütemezése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dirty="0" err="1">
                <a:solidFill>
                  <a:srgbClr val="000000"/>
                </a:solidFill>
              </a:rPr>
              <a:t>projekteket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egyes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folyamatábrákat</a:t>
            </a:r>
            <a:r>
              <a:rPr lang="en-US" dirty="0">
                <a:solidFill>
                  <a:srgbClr val="000000"/>
                </a:solidFill>
              </a:rPr>
              <a:t> be </a:t>
            </a:r>
            <a:r>
              <a:rPr lang="en-US" dirty="0" err="1">
                <a:solidFill>
                  <a:srgbClr val="000000"/>
                </a:solidFill>
              </a:rPr>
              <a:t>lehet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ütemezni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arra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bizony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idő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vagy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esemény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szerint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frissüljenek</a:t>
            </a:r>
            <a:r>
              <a:rPr lang="en-US" dirty="0">
                <a:solidFill>
                  <a:srgbClr val="000000"/>
                </a:solidFill>
              </a:rPr>
              <a:t>. </a:t>
            </a:r>
            <a:endParaRPr lang="en-US" dirty="0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82478663-D5F1-41A2-836F-C884B74A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37559"/>
            <a:ext cx="6238875" cy="2592257"/>
          </a:xfrm>
          <a:prstGeom prst="rect">
            <a:avLst/>
          </a:prstGeom>
        </p:spPr>
      </p:pic>
      <p:pic>
        <p:nvPicPr>
          <p:cNvPr id="6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071FEE3F-D1F7-44B1-BE0B-B714E65FC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875" y="2724678"/>
            <a:ext cx="5219700" cy="39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2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3.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77516"/>
            <a:ext cx="9127958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az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e107d02.egp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projektet. Vegye észre, hogy az egész projekt egy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flow-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ból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tevődik össze.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Egy új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flow létrehozásához válassza a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 Flow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Properties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gombra és írja be a következőt a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Label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fieldbe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Autoexec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Click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Felviheti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az </a:t>
            </a:r>
            <a:r>
              <a:rPr lang="hu-HU" b="0" i="0" u="none" strike="noStrike" dirty="0" err="1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-t flowt a projekt tetejére, hogy az jelenjen meg elsőként.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(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Move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up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projekt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elemek </a:t>
            </a:r>
            <a:r>
              <a:rPr lang="hu-HU" sz="1800" b="0" i="0" u="none" strike="noStrike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Autoexec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flowba történő másolásához, tartsa lenyomva </a:t>
            </a:r>
            <a:r>
              <a:rPr lang="hu-HU" sz="1800" b="0" i="0" u="none" strike="noStrike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Ctrl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billentyűt és válassza a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Create </a:t>
            </a:r>
            <a:r>
              <a:rPr lang="en-US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OrderTypeFmt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Assign Project Library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tasks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okat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. Jobb klikk és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Copy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Jobb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klikk az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process flow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a projekt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tree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-ben és válassza a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Paste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-t. Miután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taskok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sikeresen átmásolásra kerültek az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flowba,  válassza ki a képen látható 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taskokat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az eredeti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flowban. Majd jobb klikk és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Delete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Futtassa az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processflow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hu-HU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Futtassa a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Process Flow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processflow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 projekt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tree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-ben.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Vegye észre, hogy az utolsó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taskok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hibába ütköznek, mivel a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work.orderdata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tábla nem létezik.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C3790D26-678E-4637-A67D-10BA5086B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59" y="233363"/>
            <a:ext cx="2441812" cy="3365452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F8C5D6E2-2C44-4D96-8FFC-BE8DAC4E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024" y="4598493"/>
            <a:ext cx="3228975" cy="2259507"/>
          </a:xfrm>
          <a:prstGeom prst="rect">
            <a:avLst/>
          </a:prstGeom>
        </p:spPr>
      </p:pic>
      <p:pic>
        <p:nvPicPr>
          <p:cNvPr id="7" name="Kép 8">
            <a:extLst>
              <a:ext uri="{FF2B5EF4-FFF2-40B4-BE49-F238E27FC236}">
                <a16:creationId xmlns:a16="http://schemas.microsoft.com/office/drawing/2014/main" id="{A10BA767-4BE1-4AF0-A571-F81E25E61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591" y="5076897"/>
            <a:ext cx="2940666" cy="149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53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3. 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447867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A Days to Deliver Frequencies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jelentés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az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OrderDetail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tábla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adatai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alapján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futtatható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 A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feladat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új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adatforrásra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való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váltásához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jobb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klikk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 Days to Deliver Frequencies-re,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majd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válassza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Select Input Data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hu-HU" dirty="0"/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WORK.OrderDetail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6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Ahhoz,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hogy minden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OrderDetail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táblához kapcsolódó taskot lefrissítsen, először futtassa az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-t, majd futtassa az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Detail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Querry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-t, majd válassza az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OrderDetail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tábla összekapcsolódik az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Detail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Querry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-vel, ezt követően, pedig futtathatóak az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OrderDetail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táblából elágazó task-ok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Győződjön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meg róla, hogy létrejött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Days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Deliver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jelentés.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mennyiben az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OrderData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táblát el szeretnénk távolítani a projektből, jobb klikk az ikonjára a project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tree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-ben vagy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flowban és válassza a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Delete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Yes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0637F649-E391-4418-B0E2-05C92E80B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98" y="5431830"/>
            <a:ext cx="2775250" cy="1426170"/>
          </a:xfrm>
          <a:prstGeom prst="rect">
            <a:avLst/>
          </a:prstGeom>
        </p:spPr>
      </p:pic>
      <p:pic>
        <p:nvPicPr>
          <p:cNvPr id="4" name="Kép 4">
            <a:extLst>
              <a:ext uri="{FF2B5EF4-FFF2-40B4-BE49-F238E27FC236}">
                <a16:creationId xmlns:a16="http://schemas.microsoft.com/office/drawing/2014/main" id="{C707CE42-3B6C-4907-925A-25DFCA063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536" y="1199827"/>
            <a:ext cx="4791075" cy="2517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7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3. feladat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447867" cy="62804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A process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flowban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található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ikonok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át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rendezhetőek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könnyebb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áttekinthetőség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érdekében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Jobb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klikk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process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flowra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és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törölje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az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Auto Arrange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lehetőséget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Ezután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áthelyezheti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projektikonokat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kívánt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helyekre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A09DBF-901B-473A-A536-DBD30D44D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704" y="1301416"/>
            <a:ext cx="5724119" cy="55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78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4.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a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e107e02.egp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projektet és futtassa az 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Autoexec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flowt.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Adjon hozzá egy új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process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flowt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a projekthez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Graphic Reports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néven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Adja hozzá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Bar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Chart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és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Pie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Chart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taskokat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és eredményeiket az új 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Graphic Reports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folyamatábrához.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Futtassa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Graphic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Reports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flowt az eredmények frissítése érdekében.</a:t>
            </a:r>
            <a:endParaRPr lang="hu-HU">
              <a:latin typeface="Trebuchet MS"/>
              <a:cs typeface="Times New Roman"/>
            </a:endParaRPr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017E12CD-3AAA-4BD3-98B2-3D82FDD87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288145"/>
            <a:ext cx="6860274" cy="409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0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30983"/>
            <a:ext cx="9657347" cy="1320800"/>
          </a:xfrm>
        </p:spPr>
        <p:txBody>
          <a:bodyPr/>
          <a:lstStyle/>
          <a:p>
            <a:r>
              <a:rPr lang="en-US" b="1" dirty="0"/>
              <a:t>SAS </a:t>
            </a:r>
            <a:r>
              <a:rPr lang="hu-HU" b="1" dirty="0"/>
              <a:t>Riportok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7"/>
            <a:ext cx="8596668" cy="1284976"/>
          </a:xfrm>
        </p:spPr>
        <p:txBody>
          <a:bodyPr/>
          <a:lstStyle/>
          <a:p>
            <a:r>
              <a:rPr lang="en-US" dirty="0" err="1"/>
              <a:t>Mikor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eredményeket</a:t>
            </a:r>
            <a:r>
              <a:rPr lang="en-US" dirty="0"/>
              <a:t> SAS </a:t>
            </a:r>
            <a:r>
              <a:rPr lang="en-US" dirty="0" err="1"/>
              <a:t>riport</a:t>
            </a:r>
            <a:r>
              <a:rPr lang="en-US" dirty="0"/>
              <a:t> </a:t>
            </a:r>
            <a:r>
              <a:rPr lang="en-US" dirty="0" err="1"/>
              <a:t>formátumban</a:t>
            </a:r>
            <a:r>
              <a:rPr lang="en-US" dirty="0"/>
              <a:t> </a:t>
            </a:r>
            <a:r>
              <a:rPr lang="en-US" dirty="0" err="1"/>
              <a:t>hozzuk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eredményeket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"</a:t>
            </a:r>
            <a:r>
              <a:rPr lang="en-US" dirty="0" err="1"/>
              <a:t>testreszabott</a:t>
            </a:r>
            <a:r>
              <a:rPr lang="en-US" dirty="0"/>
              <a:t>" </a:t>
            </a:r>
            <a:r>
              <a:rPr lang="en-US" dirty="0" err="1"/>
              <a:t>jelentést</a:t>
            </a:r>
            <a:r>
              <a:rPr lang="en-US" dirty="0"/>
              <a:t> </a:t>
            </a:r>
            <a:r>
              <a:rPr lang="en-US" dirty="0" err="1"/>
              <a:t>hozzunk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kinyomtathatunk</a:t>
            </a:r>
            <a:r>
              <a:rPr lang="en-US" dirty="0"/>
              <a:t>, </a:t>
            </a:r>
            <a:r>
              <a:rPr lang="en-US" dirty="0" err="1"/>
              <a:t>exportálhatunk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SAS </a:t>
            </a:r>
            <a:r>
              <a:rPr lang="en-US" dirty="0" err="1"/>
              <a:t>alkalmazásokkal</a:t>
            </a:r>
            <a:r>
              <a:rPr lang="en-US" dirty="0"/>
              <a:t> is </a:t>
            </a:r>
            <a:r>
              <a:rPr lang="en-US" dirty="0" err="1"/>
              <a:t>megoszthatunk</a:t>
            </a:r>
            <a:r>
              <a:rPr lang="en-US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6826AEB-17AB-47BC-93D5-4BFD39370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29" y="2074937"/>
            <a:ext cx="6373114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30983"/>
            <a:ext cx="9657347" cy="1320800"/>
          </a:xfrm>
        </p:spPr>
        <p:txBody>
          <a:bodyPr/>
          <a:lstStyle/>
          <a:p>
            <a:r>
              <a:rPr lang="hu-HU" b="1" dirty="0"/>
              <a:t>Eredmények előnézete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6"/>
            <a:ext cx="8596668" cy="3880773"/>
          </a:xfrm>
        </p:spPr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elkészítettük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eredményeink</a:t>
            </a:r>
            <a:r>
              <a:rPr lang="en-US" dirty="0"/>
              <a:t> </a:t>
            </a:r>
            <a:r>
              <a:rPr lang="en-US" dirty="0" err="1"/>
              <a:t>elrendezését</a:t>
            </a:r>
            <a:r>
              <a:rPr lang="en-US" dirty="0"/>
              <a:t>,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menük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hu-HU" dirty="0"/>
              <a:t>még több </a:t>
            </a:r>
            <a:r>
              <a:rPr lang="en-US" dirty="0" err="1"/>
              <a:t>módosítást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hu-HU" dirty="0"/>
              <a:t>végrehajtani</a:t>
            </a:r>
            <a:r>
              <a:rPr lang="en-US" dirty="0"/>
              <a:t>, </a:t>
            </a:r>
            <a:r>
              <a:rPr lang="en-US" dirty="0" err="1"/>
              <a:t>ideértve</a:t>
            </a:r>
            <a:r>
              <a:rPr lang="en-US" dirty="0"/>
              <a:t> a </a:t>
            </a:r>
            <a:r>
              <a:rPr lang="en-US" dirty="0" err="1"/>
              <a:t>fejléc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lábléc</a:t>
            </a:r>
            <a:r>
              <a:rPr lang="en-US" dirty="0"/>
              <a:t> </a:t>
            </a:r>
            <a:r>
              <a:rPr lang="en-US" dirty="0" err="1"/>
              <a:t>elkészítése</a:t>
            </a:r>
            <a:r>
              <a:rPr lang="en-US" dirty="0"/>
              <a:t>, a </a:t>
            </a:r>
            <a:r>
              <a:rPr lang="en-US" dirty="0" err="1"/>
              <a:t>feladatok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lábjegyzetek</a:t>
            </a:r>
            <a:r>
              <a:rPr lang="en-US" dirty="0"/>
              <a:t> </a:t>
            </a:r>
            <a:r>
              <a:rPr lang="en-US" dirty="0" err="1"/>
              <a:t>eltávolítása</a:t>
            </a:r>
            <a:r>
              <a:rPr lang="en-US" dirty="0"/>
              <a:t>, </a:t>
            </a:r>
            <a:r>
              <a:rPr lang="en-US" dirty="0" err="1"/>
              <a:t>margók</a:t>
            </a:r>
            <a:r>
              <a:rPr lang="en-US" dirty="0"/>
              <a:t> </a:t>
            </a:r>
            <a:r>
              <a:rPr lang="en-US" dirty="0" err="1"/>
              <a:t>beállítása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további</a:t>
            </a:r>
            <a:r>
              <a:rPr lang="en-US" dirty="0"/>
              <a:t> </a:t>
            </a:r>
            <a:r>
              <a:rPr lang="en-US" dirty="0" err="1"/>
              <a:t>szövegek</a:t>
            </a:r>
            <a:r>
              <a:rPr lang="en-US" dirty="0"/>
              <a:t> </a:t>
            </a:r>
            <a:r>
              <a:rPr lang="en-US" dirty="0" err="1"/>
              <a:t>beszúrása</a:t>
            </a:r>
            <a:r>
              <a:rPr lang="en-US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586E9B09-8E4F-4A76-9674-82B8DFF16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91" y="2074936"/>
            <a:ext cx="8049748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3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282989" cy="62804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Nyissa meg az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e107d01.egp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projektet, és kattintson az Igen-re az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Autoexec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futtatásához.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Az összefoglaló riport elkészítéséhez válassza a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File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Report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Vigye a megfelelő helyre a: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Profit by Cust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Age Group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Profit by Product Category Summary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és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Profit by Cust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Cntry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/Type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Terjessze ki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Profit by Cust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Cntry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/Type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eredményeit, hogy két helyet foglaljanak.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 az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hu-HU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és zárja be az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Edit Report Contents 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ablakot.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Válassza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Design -&gt;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Header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Footer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-t.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Header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fülön, kattintson a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Browse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-ra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a banner képének megtalálásához.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Ezt a kurzus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fájljai között találja meg, a neve pedig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Orion-Banner.jpg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hu-HU" dirty="0"/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Open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2D5FDBFF-F75A-4179-AEAD-775B92821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909" y="2083687"/>
            <a:ext cx="4871255" cy="32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" y="577516"/>
            <a:ext cx="7297843" cy="628048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section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-nél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kattintson a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Below header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check box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és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változtassa meg a stílust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Double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re és a színét pedig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kék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re.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Kattintson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a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Titles &amp;Footnotes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fülre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és törölje a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Show All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-t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lábjegyzet oszlopba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Katt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OK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Válassza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Design -&gt;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Page Setup</a:t>
            </a:r>
            <a:r>
              <a:rPr lang="hu-HU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-ot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és módosítsa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a tájolást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Landscape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Katt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OK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, majd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Page View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az eredmény előnézetének megtekintéséhez.</a:t>
            </a:r>
          </a:p>
          <a:p>
            <a:pPr algn="l"/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Jobb klikk a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Report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konjára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 project tree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-ben vagy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process flow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-ban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és válassz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Rename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. Változtassa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meg a nevet </a:t>
            </a:r>
            <a:r>
              <a:rPr lang="en-US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Profit Report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-</a:t>
            </a:r>
            <a:r>
              <a:rPr lang="hu-HU" b="1" i="0" u="none" strike="noStrike" baseline="0" dirty="0" err="1">
                <a:solidFill>
                  <a:srgbClr val="000000"/>
                </a:solidFill>
                <a:latin typeface="Times New Roman"/>
                <a:cs typeface="Times New Roman"/>
              </a:rPr>
              <a:t>ra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. Enter.</a:t>
            </a:r>
            <a:endParaRPr lang="hu-HU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Az eredmények exportálásához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flow-ban jobb klikk a riportra és válassza ki a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Share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-&gt;</a:t>
            </a:r>
            <a:r>
              <a:rPr lang="hu-HU" dirty="0">
                <a:solidFill>
                  <a:srgbClr val="404040"/>
                </a:solidFill>
                <a:latin typeface="Trebuchet MS"/>
                <a:cs typeface="Times New Roman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Export as a step in project</a:t>
            </a:r>
            <a:endParaRPr lang="hu-HU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Az első lépésben,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győződjön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meg róla, hogy a Profit Report van kiválasztva majd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Next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 második lépésben, válassza a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HTML Documents (*.html)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 panose="05000000000000000000" pitchFamily="2" charset="2"/>
              </a:rPr>
              <a:t></a:t>
            </a:r>
            <a:r>
              <a:rPr lang="hu-HU" dirty="0"/>
              <a:t>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A harmadik lépésben, az oktató által kijelölt helyet válassza ki, és nevezze el a fájlt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Profit Report.html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-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nek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 Click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negyedik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lépésben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tekintse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meg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az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összefoglalót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majd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az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exportálás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befejezéséhez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kattintson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Finish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gombra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. Az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exportált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HTML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fájl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ezután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közzétehető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vagy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megosztható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mások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számára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hogy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megtekinthess</a:t>
            </a:r>
            <a:r>
              <a:rPr lang="hu-HU" sz="1500" dirty="0">
                <a:solidFill>
                  <a:srgbClr val="000000"/>
                </a:solidFill>
                <a:latin typeface="Times New Roman"/>
                <a:cs typeface="Times New Roman"/>
              </a:rPr>
              <a:t>ék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őket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böngészőben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. Egy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új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ikon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került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process </a:t>
            </a:r>
            <a:r>
              <a:rPr lang="en-US" sz="1500" err="1">
                <a:solidFill>
                  <a:srgbClr val="000000"/>
                </a:solidFill>
                <a:latin typeface="Times New Roman"/>
                <a:cs typeface="Times New Roman"/>
              </a:rPr>
              <a:t>flowra</a:t>
            </a:r>
            <a:r>
              <a:rPr lang="hu-HU" sz="1500" dirty="0">
                <a:solidFill>
                  <a:srgbClr val="000000"/>
                </a:solidFill>
                <a:latin typeface="Times New Roman"/>
                <a:cs typeface="Times New Roman"/>
              </a:rPr>
              <a:t>, ami e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lágazik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jelentésben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szereplő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taskoktól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Továbbá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egy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új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section/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szakasz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is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hozzáadódott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projekthez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amely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Custom Reports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néven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szerepel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ami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a Report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és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Export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taskokat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Times New Roman"/>
                <a:cs typeface="Times New Roman"/>
              </a:rPr>
              <a:t>tartalmazza</a:t>
            </a:r>
            <a:r>
              <a:rPr lang="en-US" sz="150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lang="en-US" sz="1500" b="0" i="0" u="none" strike="noStrike" baseline="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3BF565-9CBD-4941-AFCF-DF43C78E5E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7" r="2439" b="483"/>
          <a:stretch/>
        </p:blipFill>
        <p:spPr>
          <a:xfrm>
            <a:off x="7231169" y="188519"/>
            <a:ext cx="4819164" cy="1954645"/>
          </a:xfrm>
          <a:prstGeom prst="rect">
            <a:avLst/>
          </a:prstGeom>
        </p:spPr>
      </p:pic>
      <p:pic>
        <p:nvPicPr>
          <p:cNvPr id="4" name="Kép 5">
            <a:extLst>
              <a:ext uri="{FF2B5EF4-FFF2-40B4-BE49-F238E27FC236}">
                <a16:creationId xmlns:a16="http://schemas.microsoft.com/office/drawing/2014/main" id="{E5C10DB1-C73E-4E58-A6EE-6FFD1B3FF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17" r="10099" b="30370"/>
          <a:stretch/>
        </p:blipFill>
        <p:spPr>
          <a:xfrm>
            <a:off x="7231323" y="2251868"/>
            <a:ext cx="4822088" cy="2211008"/>
          </a:xfrm>
          <a:prstGeom prst="rect">
            <a:avLst/>
          </a:prstGeom>
        </p:spPr>
      </p:pic>
      <p:pic>
        <p:nvPicPr>
          <p:cNvPr id="7" name="Kép 8" descr="A képen asztal látható&#10;&#10;Automatikusan generált leírás">
            <a:extLst>
              <a:ext uri="{FF2B5EF4-FFF2-40B4-BE49-F238E27FC236}">
                <a16:creationId xmlns:a16="http://schemas.microsoft.com/office/drawing/2014/main" id="{141C9C49-3B9D-435F-9AC3-A2F49950A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5807" y="4651794"/>
            <a:ext cx="2947916" cy="2041683"/>
          </a:xfrm>
          <a:prstGeom prst="rect">
            <a:avLst/>
          </a:prstGeom>
        </p:spPr>
      </p:pic>
      <p:pic>
        <p:nvPicPr>
          <p:cNvPr id="9" name="Kép 9">
            <a:extLst>
              <a:ext uri="{FF2B5EF4-FFF2-40B4-BE49-F238E27FC236}">
                <a16:creationId xmlns:a16="http://schemas.microsoft.com/office/drawing/2014/main" id="{B23DE667-8BA8-4FD0-AC8B-2B5B92DF02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688" y="5834063"/>
            <a:ext cx="26193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90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2.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9625261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Nyissa meg és 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futassa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az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e107e01.egp</a:t>
            </a:r>
            <a:r>
              <a:rPr lang="hu-H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proje</a:t>
            </a:r>
            <a:r>
              <a:rPr lang="hu-H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ktet</a:t>
            </a:r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Készítsen 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összetett riportot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. Használjon hozzá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One-Way Frequencies, Summary Tables,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és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Bar Chart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ot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. Úgy készítse el a riportot, ahogyan a képen szerepel.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Válassza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Design -&gt;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Header and Footer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–t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az Orion-Banner.jpg banner hozzáadásához a riport tetején elhelyezve.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Válassza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Design -&gt; Page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Setup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-ot, hogy a tájolást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Landscape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-re állítsa.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Válassza 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View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-t a riport megtekintéséhez. Amennyiben a grafikon és a gyakorisági riport nem egymás mellett jelenik meg, térjen vissza a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Normal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b="1" dirty="0" err="1">
                <a:solidFill>
                  <a:srgbClr val="000000"/>
                </a:solidFill>
                <a:latin typeface="Times New Roman"/>
                <a:cs typeface="Times New Roman"/>
              </a:rPr>
              <a:t>View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-hoz a grafikon méretének csökkentése érdekében.</a:t>
            </a:r>
          </a:p>
          <a:p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Nevezze el a riportot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Employee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 Report-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nak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r>
              <a:rPr lang="hu-HU" sz="1800" b="0" i="0" u="none" strike="noStrike" baseline="0" dirty="0">
                <a:solidFill>
                  <a:srgbClr val="000000"/>
                </a:solidFill>
                <a:latin typeface="Times New Roman"/>
                <a:cs typeface="Times New Roman"/>
              </a:rPr>
              <a:t>Az így elkészített jelentést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hu-HU" sz="1800" b="1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exportálja </a:t>
            </a:r>
            <a:r>
              <a:rPr lang="hu-HU" b="1" dirty="0">
                <a:solidFill>
                  <a:srgbClr val="000000"/>
                </a:solidFill>
                <a:latin typeface="Times New Roman"/>
                <a:cs typeface="Times New Roman"/>
              </a:rPr>
              <a:t>PDF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-be a </a:t>
            </a:r>
            <a:r>
              <a:rPr lang="hu-HU" dirty="0" err="1">
                <a:solidFill>
                  <a:srgbClr val="000000"/>
                </a:solidFill>
                <a:latin typeface="Times New Roman"/>
                <a:cs typeface="Times New Roman"/>
              </a:rPr>
              <a:t>Portrait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b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beállítás alkalmazásával</a:t>
            </a:r>
            <a:r>
              <a:rPr lang="hu-HU" sz="1800" b="0" i="0" u="none" strike="noStrike" dirty="0">
                <a:solidFill>
                  <a:srgbClr val="000000"/>
                </a:solidFill>
                <a:latin typeface="Times New Roman"/>
                <a:cs typeface="Times New Roman"/>
              </a:rPr>
              <a:t>. Ne írja felül a már létező eredményeket.</a:t>
            </a:r>
            <a:r>
              <a:rPr lang="hu-H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/>
            </a:endParaRPr>
          </a:p>
          <a:p>
            <a:pPr lvl="1"/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Minden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egyes alkalommal, mikor az Export </a:t>
            </a:r>
            <a:r>
              <a:rPr lang="hu-HU" b="0" i="0" u="none" strike="noStrike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task</a:t>
            </a:r>
            <a:r>
              <a:rPr lang="hu-HU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lefut, és új fájl </a:t>
            </a:r>
            <a:br>
              <a:rPr lang="hu-HU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hu-HU" b="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jön létre a dátummal és az idővel. Ezek hozzáadódnak a fájl nevéhez.</a:t>
            </a:r>
          </a:p>
          <a:p>
            <a:pPr lvl="1"/>
            <a:r>
              <a:rPr lang="hu-HU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Nem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</a:rPr>
              <a:t> szükséges mentenie a projektet.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Kép 4" descr="A képen asztal látható&#10;&#10;Automatikusan generált leírás">
            <a:extLst>
              <a:ext uri="{FF2B5EF4-FFF2-40B4-BE49-F238E27FC236}">
                <a16:creationId xmlns:a16="http://schemas.microsoft.com/office/drawing/2014/main" id="{A05D05D7-E0F3-46B1-9AA9-18AB284BA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076" y="241893"/>
            <a:ext cx="2562225" cy="3086100"/>
          </a:xfrm>
          <a:prstGeom prst="rect">
            <a:avLst/>
          </a:prstGeom>
        </p:spPr>
      </p:pic>
      <p:pic>
        <p:nvPicPr>
          <p:cNvPr id="5" name="Kép 6">
            <a:extLst>
              <a:ext uri="{FF2B5EF4-FFF2-40B4-BE49-F238E27FC236}">
                <a16:creationId xmlns:a16="http://schemas.microsoft.com/office/drawing/2014/main" id="{34A577E1-772E-4CAA-B252-8281850F3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3574898"/>
            <a:ext cx="5439770" cy="32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9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212857"/>
            <a:ext cx="9657347" cy="1320800"/>
          </a:xfrm>
        </p:spPr>
        <p:txBody>
          <a:bodyPr/>
          <a:lstStyle/>
          <a:p>
            <a:r>
              <a:rPr lang="hu-HU" b="1" dirty="0"/>
              <a:t>Projektek frissítése és rendszerezése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5131" y="1000985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</a:rPr>
              <a:t>A </a:t>
            </a:r>
            <a:r>
              <a:rPr lang="hu-HU" dirty="0" err="1">
                <a:solidFill>
                  <a:srgbClr val="000000"/>
                </a:solidFill>
              </a:rPr>
              <a:t>Run</a:t>
            </a:r>
            <a:r>
              <a:rPr lang="hu-HU" dirty="0">
                <a:solidFill>
                  <a:srgbClr val="000000"/>
                </a:solidFill>
              </a:rPr>
              <a:t> kiválasztása a következőket teszi lehetővé: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62EDE3A8-9F79-4CAE-B77E-719DF30A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1533450"/>
            <a:ext cx="9105900" cy="442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3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30983"/>
            <a:ext cx="9657347" cy="1320800"/>
          </a:xfrm>
        </p:spPr>
        <p:txBody>
          <a:bodyPr/>
          <a:lstStyle/>
          <a:p>
            <a:r>
              <a:rPr lang="hu-HU" b="1" dirty="0" err="1"/>
              <a:t>Task</a:t>
            </a:r>
            <a:r>
              <a:rPr lang="hu-HU" b="1" dirty="0"/>
              <a:t> linkek módosítása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Felhasználó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által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definiált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hivatkozások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adhatóak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projektelemek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közé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annak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érdekében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hogy</a:t>
            </a:r>
            <a:r>
              <a:rPr lang="en-US" dirty="0">
                <a:solidFill>
                  <a:srgbClr val="000000"/>
                </a:solidFill>
              </a:rPr>
              <a:t> a </a:t>
            </a:r>
            <a:r>
              <a:rPr lang="en-US" dirty="0" err="1">
                <a:solidFill>
                  <a:srgbClr val="000000"/>
                </a:solidFill>
              </a:rPr>
              <a:t>projektben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szereplő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taskok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egy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adott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sorrendben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fussanak</a:t>
            </a:r>
            <a:r>
              <a:rPr lang="en-US" dirty="0">
                <a:solidFill>
                  <a:srgbClr val="000000"/>
                </a:solidFill>
              </a:rPr>
              <a:t> le.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025FEF9-F3DF-4BB4-A1F5-3DFF153A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562" y="1988490"/>
            <a:ext cx="802116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53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1" y="-30983"/>
            <a:ext cx="9657347" cy="1320800"/>
          </a:xfrm>
        </p:spPr>
        <p:txBody>
          <a:bodyPr/>
          <a:lstStyle/>
          <a:p>
            <a:r>
              <a:rPr lang="en-US" b="1" dirty="0"/>
              <a:t>Setup for the Poll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54136"/>
            <a:ext cx="9653943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sz="1800" b="0" i="0" u="none" strike="noStrike" baseline="0" dirty="0">
                <a:solidFill>
                  <a:srgbClr val="000000"/>
                </a:solidFill>
              </a:rPr>
              <a:t>A folyamatábrában,</a:t>
            </a:r>
            <a:r>
              <a:rPr lang="hu-HU" sz="1800" b="0" i="0" u="none" strike="noStrike" dirty="0">
                <a:solidFill>
                  <a:srgbClr val="000000"/>
                </a:solidFill>
              </a:rPr>
              <a:t> válassza az </a:t>
            </a:r>
            <a:r>
              <a:rPr lang="hu-HU" sz="1800" b="0" i="0" u="none" strike="noStrike" dirty="0" err="1">
                <a:solidFill>
                  <a:srgbClr val="000000"/>
                </a:solidFill>
              </a:rPr>
              <a:t>Assign</a:t>
            </a:r>
            <a:r>
              <a:rPr lang="hu-HU" sz="1800" b="0" i="0" u="none" strike="noStrike" dirty="0">
                <a:solidFill>
                  <a:srgbClr val="000000"/>
                </a:solidFill>
              </a:rPr>
              <a:t> Project </a:t>
            </a:r>
            <a:r>
              <a:rPr lang="hu-HU" sz="1800" b="0" i="0" u="none" strike="noStrike" dirty="0" err="1">
                <a:solidFill>
                  <a:srgbClr val="000000"/>
                </a:solidFill>
              </a:rPr>
              <a:t>Librayt</a:t>
            </a:r>
            <a:r>
              <a:rPr lang="hu-HU" sz="1800" b="0" i="0" u="none" strike="noStrike" dirty="0">
                <a:solidFill>
                  <a:srgbClr val="000000"/>
                </a:solidFill>
              </a:rPr>
              <a:t> a képernyő tetején.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</a:rPr>
              <a:t>Jobb klikk az </a:t>
            </a:r>
            <a:r>
              <a:rPr lang="en-US" b="1" dirty="0">
                <a:solidFill>
                  <a:srgbClr val="000000"/>
                </a:solidFill>
              </a:rPr>
              <a:t>Assign Project Library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hu-HU" dirty="0">
                <a:solidFill>
                  <a:srgbClr val="000000"/>
                </a:solidFill>
              </a:rPr>
              <a:t>ikonjára, és válassza a </a:t>
            </a:r>
            <a:r>
              <a:rPr lang="en-US" b="1" dirty="0">
                <a:solidFill>
                  <a:srgbClr val="000000"/>
                </a:solidFill>
              </a:rPr>
              <a:t>Link to </a:t>
            </a:r>
            <a:r>
              <a:rPr lang="en-US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00000"/>
                </a:solidFill>
              </a:rPr>
              <a:t>CUSTOMERS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en-US" dirty="0"/>
              <a:t> </a:t>
            </a:r>
            <a:r>
              <a:rPr lang="en-US" b="1" dirty="0">
                <a:solidFill>
                  <a:srgbClr val="000000"/>
                </a:solidFill>
              </a:rPr>
              <a:t>OK</a:t>
            </a:r>
            <a:r>
              <a:rPr lang="en-US" dirty="0">
                <a:solidFill>
                  <a:srgbClr val="000000"/>
                </a:solidFill>
              </a:rPr>
              <a:t>. </a:t>
            </a:r>
            <a:endParaRPr lang="hu-HU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hu-HU" sz="1800" b="0" i="0" u="none" strike="noStrike" baseline="0" dirty="0">
                <a:solidFill>
                  <a:srgbClr val="000000"/>
                </a:solidFill>
              </a:rPr>
              <a:t>Válassz a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Wingdings"/>
                <a:sym typeface="Wingdings"/>
              </a:rPr>
              <a:t>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Run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Process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</a:rPr>
              <a:t>Flow</a:t>
            </a:r>
            <a:r>
              <a:rPr lang="en-US" sz="1800" b="0" i="0" u="none" strike="noStrike" baseline="0" dirty="0">
                <a:solidFill>
                  <a:srgbClr val="000000"/>
                </a:solidFill>
              </a:rPr>
              <a:t>.</a:t>
            </a:r>
            <a:r>
              <a:rPr lang="en-US" dirty="0">
                <a:solidFill>
                  <a:srgbClr val="000000"/>
                </a:solidFill>
              </a:rPr>
              <a:t> </a:t>
            </a:r>
            <a:endParaRPr lang="en-US" dirty="0"/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1F17684D-C105-4E2F-9E98-5C2A0941F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700338"/>
            <a:ext cx="4122476" cy="2609707"/>
          </a:xfrm>
          <a:prstGeom prst="rect">
            <a:avLst/>
          </a:prstGeom>
        </p:spPr>
      </p:pic>
      <p:pic>
        <p:nvPicPr>
          <p:cNvPr id="5" name="Kép 6" descr="A képen asztal látható&#10;&#10;Automatikusan generált leírás">
            <a:extLst>
              <a:ext uri="{FF2B5EF4-FFF2-40B4-BE49-F238E27FC236}">
                <a16:creationId xmlns:a16="http://schemas.microsoft.com/office/drawing/2014/main" id="{4601C4D6-2DB6-4371-9255-60CDC7D3C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38" y="3095625"/>
            <a:ext cx="2676525" cy="2905125"/>
          </a:xfrm>
          <a:prstGeom prst="rect">
            <a:avLst/>
          </a:prstGeom>
        </p:spPr>
      </p:pic>
      <p:pic>
        <p:nvPicPr>
          <p:cNvPr id="7" name="Kép 7" descr="A képen szöveg látható&#10;&#10;Automatikusan generált leírás">
            <a:extLst>
              <a:ext uri="{FF2B5EF4-FFF2-40B4-BE49-F238E27FC236}">
                <a16:creationId xmlns:a16="http://schemas.microsoft.com/office/drawing/2014/main" id="{371256AE-84CB-4C2A-B019-A4211C591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0275" y="2631368"/>
            <a:ext cx="3914775" cy="266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64619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923</TotalTime>
  <Words>1138</Words>
  <Application>Microsoft Office PowerPoint</Application>
  <PresentationFormat>Szélesvásznú</PresentationFormat>
  <Paragraphs>78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Fazetta</vt:lpstr>
      <vt:lpstr>Üzleti intelligencia a gyakorlatban</vt:lpstr>
      <vt:lpstr>SAS Riportok</vt:lpstr>
      <vt:lpstr>Eredmények előnézete</vt:lpstr>
      <vt:lpstr>Gyakorlat 1.</vt:lpstr>
      <vt:lpstr>Gyakorlat 1.</vt:lpstr>
      <vt:lpstr>Gyakorlat 2.</vt:lpstr>
      <vt:lpstr>Projektek frissítése és rendszerezése</vt:lpstr>
      <vt:lpstr>Task linkek módosítása</vt:lpstr>
      <vt:lpstr>Setup for the Poll</vt:lpstr>
      <vt:lpstr>Frissítések ütemezése</vt:lpstr>
      <vt:lpstr>Gyakorlat 3.</vt:lpstr>
      <vt:lpstr>3. feladat</vt:lpstr>
      <vt:lpstr>3. feladat</vt:lpstr>
      <vt:lpstr>Gyakorlat 4.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247</cp:revision>
  <dcterms:created xsi:type="dcterms:W3CDTF">2020-03-20T16:46:49Z</dcterms:created>
  <dcterms:modified xsi:type="dcterms:W3CDTF">2023-04-23T12:12:48Z</dcterms:modified>
</cp:coreProperties>
</file>