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90" r:id="rId3"/>
    <p:sldId id="291" r:id="rId4"/>
    <p:sldId id="292" r:id="rId5"/>
    <p:sldId id="293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741EB8-F5B9-F8DB-3BEE-FA5BE08F7065}" name="Nagymarczi Márton" initials="NM" userId="4b20641c3fa50a8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EE2C3-B989-481C-8A4F-EC840104C795}" v="1" dt="2023-04-24T07:03:28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0C68E623-3879-4FE4-977C-377218552246}"/>
    <pc:docChg chg="undo custSel addSld delSld modSld">
      <pc:chgData name="Sándor Pecsora" userId="810b1d013327c237" providerId="LiveId" clId="{0C68E623-3879-4FE4-977C-377218552246}" dt="2021-04-05T11:41:49.364" v="574" actId="20577"/>
      <pc:docMkLst>
        <pc:docMk/>
      </pc:docMkLst>
      <pc:sldChg chg="modSp mod">
        <pc:chgData name="Sándor Pecsora" userId="810b1d013327c237" providerId="LiveId" clId="{0C68E623-3879-4FE4-977C-377218552246}" dt="2021-04-05T07:50:35.291" v="2"/>
        <pc:sldMkLst>
          <pc:docMk/>
          <pc:sldMk cId="1689225154" sldId="257"/>
        </pc:sldMkLst>
        <pc:spChg chg="mod">
          <ac:chgData name="Sándor Pecsora" userId="810b1d013327c237" providerId="LiveId" clId="{0C68E623-3879-4FE4-977C-377218552246}" dt="2021-04-05T07:50:35.291" v="2"/>
          <ac:spMkLst>
            <pc:docMk/>
            <pc:sldMk cId="1689225154" sldId="257"/>
            <ac:spMk id="3" creationId="{00000000-0000-0000-0000-000000000000}"/>
          </ac:spMkLst>
        </pc:spChg>
      </pc:sldChg>
      <pc:sldChg chg="addSp delSp modSp mod">
        <pc:chgData name="Sándor Pecsora" userId="810b1d013327c237" providerId="LiveId" clId="{0C68E623-3879-4FE4-977C-377218552246}" dt="2021-04-05T07:52:02.472" v="10" actId="1076"/>
        <pc:sldMkLst>
          <pc:docMk/>
          <pc:sldMk cId="3830058021" sldId="285"/>
        </pc:sldMkLst>
        <pc:spChg chg="mod">
          <ac:chgData name="Sándor Pecsora" userId="810b1d013327c237" providerId="LiveId" clId="{0C68E623-3879-4FE4-977C-377218552246}" dt="2021-04-05T07:51:01.608" v="4" actId="14100"/>
          <ac:spMkLst>
            <pc:docMk/>
            <pc:sldMk cId="3830058021" sldId="285"/>
            <ac:spMk id="2" creationId="{00000000-0000-0000-0000-000000000000}"/>
          </ac:spMkLst>
        </pc:spChg>
        <pc:spChg chg="mod">
          <ac:chgData name="Sándor Pecsora" userId="810b1d013327c237" providerId="LiveId" clId="{0C68E623-3879-4FE4-977C-377218552246}" dt="2021-04-05T07:51:19.576" v="7" actId="20577"/>
          <ac:spMkLst>
            <pc:docMk/>
            <pc:sldMk cId="3830058021" sldId="285"/>
            <ac:spMk id="3" creationId="{00000000-0000-0000-0000-000000000000}"/>
          </ac:spMkLst>
        </pc:spChg>
        <pc:picChg chg="del">
          <ac:chgData name="Sándor Pecsora" userId="810b1d013327c237" providerId="LiveId" clId="{0C68E623-3879-4FE4-977C-377218552246}" dt="2021-04-05T07:51:21.936" v="8" actId="478"/>
          <ac:picMkLst>
            <pc:docMk/>
            <pc:sldMk cId="3830058021" sldId="285"/>
            <ac:picMk id="5" creationId="{06C14638-DB4F-4EA5-9B40-1CA6D711CAED}"/>
          </ac:picMkLst>
        </pc:picChg>
        <pc:picChg chg="add mod">
          <ac:chgData name="Sándor Pecsora" userId="810b1d013327c237" providerId="LiveId" clId="{0C68E623-3879-4FE4-977C-377218552246}" dt="2021-04-05T07:52:02.472" v="10" actId="1076"/>
          <ac:picMkLst>
            <pc:docMk/>
            <pc:sldMk cId="3830058021" sldId="285"/>
            <ac:picMk id="6" creationId="{7D90A730-7D74-4A0A-BDCC-9D56EA76C0E6}"/>
          </ac:picMkLst>
        </pc:picChg>
      </pc:sldChg>
      <pc:sldChg chg="addSp delSp modSp mod">
        <pc:chgData name="Sándor Pecsora" userId="810b1d013327c237" providerId="LiveId" clId="{0C68E623-3879-4FE4-977C-377218552246}" dt="2021-04-05T08:00:45.671" v="158" actId="20577"/>
        <pc:sldMkLst>
          <pc:docMk/>
          <pc:sldMk cId="181437091" sldId="290"/>
        </pc:sldMkLst>
        <pc:spChg chg="mod">
          <ac:chgData name="Sándor Pecsora" userId="810b1d013327c237" providerId="LiveId" clId="{0C68E623-3879-4FE4-977C-377218552246}" dt="2021-04-05T08:00:45.671" v="158" actId="20577"/>
          <ac:spMkLst>
            <pc:docMk/>
            <pc:sldMk cId="181437091" sldId="290"/>
            <ac:spMk id="3" creationId="{00000000-0000-0000-0000-000000000000}"/>
          </ac:spMkLst>
        </pc:spChg>
        <pc:picChg chg="add mod">
          <ac:chgData name="Sándor Pecsora" userId="810b1d013327c237" providerId="LiveId" clId="{0C68E623-3879-4FE4-977C-377218552246}" dt="2021-04-05T07:58:32.670" v="123" actId="1035"/>
          <ac:picMkLst>
            <pc:docMk/>
            <pc:sldMk cId="181437091" sldId="290"/>
            <ac:picMk id="5" creationId="{69925556-E16C-4779-A372-7F4E203F751C}"/>
          </ac:picMkLst>
        </pc:picChg>
        <pc:picChg chg="del">
          <ac:chgData name="Sándor Pecsora" userId="810b1d013327c237" providerId="LiveId" clId="{0C68E623-3879-4FE4-977C-377218552246}" dt="2021-04-05T07:58:04.033" v="115" actId="478"/>
          <ac:picMkLst>
            <pc:docMk/>
            <pc:sldMk cId="181437091" sldId="290"/>
            <ac:picMk id="7" creationId="{6B3EEED2-6324-4EA4-9B56-8950B6B4792C}"/>
          </ac:picMkLst>
        </pc:picChg>
        <pc:picChg chg="add mod">
          <ac:chgData name="Sándor Pecsora" userId="810b1d013327c237" providerId="LiveId" clId="{0C68E623-3879-4FE4-977C-377218552246}" dt="2021-04-05T08:00:10.523" v="146" actId="14100"/>
          <ac:picMkLst>
            <pc:docMk/>
            <pc:sldMk cId="181437091" sldId="290"/>
            <ac:picMk id="8" creationId="{2C60B045-91E4-4513-839C-8B7CC4583D90}"/>
          </ac:picMkLst>
        </pc:picChg>
      </pc:sldChg>
      <pc:sldChg chg="addSp delSp modSp mod">
        <pc:chgData name="Sándor Pecsora" userId="810b1d013327c237" providerId="LiveId" clId="{0C68E623-3879-4FE4-977C-377218552246}" dt="2021-04-05T07:56:11.881" v="76" actId="20577"/>
        <pc:sldMkLst>
          <pc:docMk/>
          <pc:sldMk cId="1357609110" sldId="302"/>
        </pc:sldMkLst>
        <pc:spChg chg="mod">
          <ac:chgData name="Sándor Pecsora" userId="810b1d013327c237" providerId="LiveId" clId="{0C68E623-3879-4FE4-977C-377218552246}" dt="2021-04-05T07:53:43.631" v="15"/>
          <ac:spMkLst>
            <pc:docMk/>
            <pc:sldMk cId="1357609110" sldId="302"/>
            <ac:spMk id="2" creationId="{00000000-0000-0000-0000-000000000000}"/>
          </ac:spMkLst>
        </pc:spChg>
        <pc:spChg chg="mod">
          <ac:chgData name="Sándor Pecsora" userId="810b1d013327c237" providerId="LiveId" clId="{0C68E623-3879-4FE4-977C-377218552246}" dt="2021-04-05T07:56:11.881" v="76" actId="20577"/>
          <ac:spMkLst>
            <pc:docMk/>
            <pc:sldMk cId="1357609110" sldId="302"/>
            <ac:spMk id="3" creationId="{00000000-0000-0000-0000-000000000000}"/>
          </ac:spMkLst>
        </pc:spChg>
        <pc:picChg chg="add mod">
          <ac:chgData name="Sándor Pecsora" userId="810b1d013327c237" providerId="LiveId" clId="{0C68E623-3879-4FE4-977C-377218552246}" dt="2021-04-05T07:54:38.410" v="45" actId="1076"/>
          <ac:picMkLst>
            <pc:docMk/>
            <pc:sldMk cId="1357609110" sldId="302"/>
            <ac:picMk id="5" creationId="{08D7BD82-94A3-4A52-9155-B44EF2F3C828}"/>
          </ac:picMkLst>
        </pc:picChg>
        <pc:picChg chg="del">
          <ac:chgData name="Sándor Pecsora" userId="810b1d013327c237" providerId="LiveId" clId="{0C68E623-3879-4FE4-977C-377218552246}" dt="2021-04-05T07:53:35.112" v="11" actId="478"/>
          <ac:picMkLst>
            <pc:docMk/>
            <pc:sldMk cId="1357609110" sldId="302"/>
            <ac:picMk id="7" creationId="{24D4F90C-3C69-4BBB-80B9-CFCF07115A6F}"/>
          </ac:picMkLst>
        </pc:picChg>
        <pc:picChg chg="del">
          <ac:chgData name="Sándor Pecsora" userId="810b1d013327c237" providerId="LiveId" clId="{0C68E623-3879-4FE4-977C-377218552246}" dt="2021-04-05T07:53:36.022" v="12" actId="478"/>
          <ac:picMkLst>
            <pc:docMk/>
            <pc:sldMk cId="1357609110" sldId="302"/>
            <ac:picMk id="9" creationId="{B0061E57-ECBB-4C11-B688-94B072F9F6E8}"/>
          </ac:picMkLst>
        </pc:picChg>
        <pc:picChg chg="del">
          <ac:chgData name="Sándor Pecsora" userId="810b1d013327c237" providerId="LiveId" clId="{0C68E623-3879-4FE4-977C-377218552246}" dt="2021-04-05T07:53:37.241" v="14" actId="478"/>
          <ac:picMkLst>
            <pc:docMk/>
            <pc:sldMk cId="1357609110" sldId="302"/>
            <ac:picMk id="11" creationId="{60A44F25-3139-4475-9776-4006A4D9BC03}"/>
          </ac:picMkLst>
        </pc:picChg>
        <pc:picChg chg="del">
          <ac:chgData name="Sándor Pecsora" userId="810b1d013327c237" providerId="LiveId" clId="{0C68E623-3879-4FE4-977C-377218552246}" dt="2021-04-05T07:53:36.642" v="13" actId="478"/>
          <ac:picMkLst>
            <pc:docMk/>
            <pc:sldMk cId="1357609110" sldId="302"/>
            <ac:picMk id="13" creationId="{9DC64950-BF5F-4BEC-A5B5-66A486324C1B}"/>
          </ac:picMkLst>
        </pc:picChg>
      </pc:sldChg>
      <pc:sldChg chg="del">
        <pc:chgData name="Sándor Pecsora" userId="810b1d013327c237" providerId="LiveId" clId="{0C68E623-3879-4FE4-977C-377218552246}" dt="2021-04-05T07:56:34.069" v="78" actId="47"/>
        <pc:sldMkLst>
          <pc:docMk/>
          <pc:sldMk cId="2445757146" sldId="303"/>
        </pc:sldMkLst>
      </pc:sldChg>
      <pc:sldChg chg="addSp delSp modSp mod">
        <pc:chgData name="Sándor Pecsora" userId="810b1d013327c237" providerId="LiveId" clId="{0C68E623-3879-4FE4-977C-377218552246}" dt="2021-04-05T11:41:49.364" v="574" actId="20577"/>
        <pc:sldMkLst>
          <pc:docMk/>
          <pc:sldMk cId="2281330032" sldId="306"/>
        </pc:sldMkLst>
        <pc:spChg chg="mod">
          <ac:chgData name="Sándor Pecsora" userId="810b1d013327c237" providerId="LiveId" clId="{0C68E623-3879-4FE4-977C-377218552246}" dt="2021-04-05T08:14:55.246" v="466" actId="20577"/>
          <ac:spMkLst>
            <pc:docMk/>
            <pc:sldMk cId="2281330032" sldId="306"/>
            <ac:spMk id="2" creationId="{00000000-0000-0000-0000-000000000000}"/>
          </ac:spMkLst>
        </pc:spChg>
        <pc:spChg chg="mod">
          <ac:chgData name="Sándor Pecsora" userId="810b1d013327c237" providerId="LiveId" clId="{0C68E623-3879-4FE4-977C-377218552246}" dt="2021-04-05T11:41:49.364" v="574" actId="20577"/>
          <ac:spMkLst>
            <pc:docMk/>
            <pc:sldMk cId="2281330032" sldId="306"/>
            <ac:spMk id="3" creationId="{00000000-0000-0000-0000-000000000000}"/>
          </ac:spMkLst>
        </pc:spChg>
        <pc:picChg chg="del">
          <ac:chgData name="Sándor Pecsora" userId="810b1d013327c237" providerId="LiveId" clId="{0C68E623-3879-4FE4-977C-377218552246}" dt="2021-04-05T08:15:12.965" v="473" actId="478"/>
          <ac:picMkLst>
            <pc:docMk/>
            <pc:sldMk cId="2281330032" sldId="306"/>
            <ac:picMk id="5" creationId="{1FA887B4-F9E2-4BD1-89B0-027E41DD8D6F}"/>
          </ac:picMkLst>
        </pc:picChg>
        <pc:picChg chg="add mod">
          <ac:chgData name="Sándor Pecsora" userId="810b1d013327c237" providerId="LiveId" clId="{0C68E623-3879-4FE4-977C-377218552246}" dt="2021-04-05T08:16:33.659" v="511" actId="1035"/>
          <ac:picMkLst>
            <pc:docMk/>
            <pc:sldMk cId="2281330032" sldId="306"/>
            <ac:picMk id="6" creationId="{4A2987D0-73F6-450D-8BDC-4B0D295F9FCC}"/>
          </ac:picMkLst>
        </pc:picChg>
        <pc:picChg chg="add mod">
          <ac:chgData name="Sándor Pecsora" userId="810b1d013327c237" providerId="LiveId" clId="{0C68E623-3879-4FE4-977C-377218552246}" dt="2021-04-05T08:16:21.180" v="505" actId="1076"/>
          <ac:picMkLst>
            <pc:docMk/>
            <pc:sldMk cId="2281330032" sldId="306"/>
            <ac:picMk id="8" creationId="{2639FB7D-25AA-4698-A021-17B38043DCC6}"/>
          </ac:picMkLst>
        </pc:picChg>
      </pc:sldChg>
      <pc:sldChg chg="del">
        <pc:chgData name="Sándor Pecsora" userId="810b1d013327c237" providerId="LiveId" clId="{0C68E623-3879-4FE4-977C-377218552246}" dt="2021-04-05T07:56:29.590" v="77" actId="47"/>
        <pc:sldMkLst>
          <pc:docMk/>
          <pc:sldMk cId="2633402397" sldId="310"/>
        </pc:sldMkLst>
      </pc:sldChg>
      <pc:sldChg chg="addSp delSp modSp mod">
        <pc:chgData name="Sándor Pecsora" userId="810b1d013327c237" providerId="LiveId" clId="{0C68E623-3879-4FE4-977C-377218552246}" dt="2021-04-05T08:08:46.715" v="312" actId="20577"/>
        <pc:sldMkLst>
          <pc:docMk/>
          <pc:sldMk cId="1414490650" sldId="311"/>
        </pc:sldMkLst>
        <pc:spChg chg="mod">
          <ac:chgData name="Sándor Pecsora" userId="810b1d013327c237" providerId="LiveId" clId="{0C68E623-3879-4FE4-977C-377218552246}" dt="2021-04-05T08:08:46.715" v="312" actId="20577"/>
          <ac:spMkLst>
            <pc:docMk/>
            <pc:sldMk cId="1414490650" sldId="311"/>
            <ac:spMk id="3" creationId="{00000000-0000-0000-0000-000000000000}"/>
          </ac:spMkLst>
        </pc:spChg>
        <pc:picChg chg="del">
          <ac:chgData name="Sándor Pecsora" userId="810b1d013327c237" providerId="LiveId" clId="{0C68E623-3879-4FE4-977C-377218552246}" dt="2021-04-05T08:01:01.769" v="160" actId="478"/>
          <ac:picMkLst>
            <pc:docMk/>
            <pc:sldMk cId="1414490650" sldId="311"/>
            <ac:picMk id="5" creationId="{336480D0-1AC5-4CEF-B6E7-B80D243986D7}"/>
          </ac:picMkLst>
        </pc:picChg>
        <pc:picChg chg="add mod">
          <ac:chgData name="Sándor Pecsora" userId="810b1d013327c237" providerId="LiveId" clId="{0C68E623-3879-4FE4-977C-377218552246}" dt="2021-04-05T08:08:12.937" v="301" actId="14100"/>
          <ac:picMkLst>
            <pc:docMk/>
            <pc:sldMk cId="1414490650" sldId="311"/>
            <ac:picMk id="6" creationId="{31704DE6-5959-48EE-ADF7-852A328D9F56}"/>
          </ac:picMkLst>
        </pc:picChg>
        <pc:picChg chg="del">
          <ac:chgData name="Sándor Pecsora" userId="810b1d013327c237" providerId="LiveId" clId="{0C68E623-3879-4FE4-977C-377218552246}" dt="2021-04-05T08:01:00.269" v="159" actId="478"/>
          <ac:picMkLst>
            <pc:docMk/>
            <pc:sldMk cId="1414490650" sldId="311"/>
            <ac:picMk id="7" creationId="{ED23B230-FEAA-4E0F-ACE7-D6DC6D0F341E}"/>
          </ac:picMkLst>
        </pc:picChg>
        <pc:picChg chg="add mod">
          <ac:chgData name="Sándor Pecsora" userId="810b1d013327c237" providerId="LiveId" clId="{0C68E623-3879-4FE4-977C-377218552246}" dt="2021-04-05T08:08:21.437" v="303" actId="14100"/>
          <ac:picMkLst>
            <pc:docMk/>
            <pc:sldMk cId="1414490650" sldId="311"/>
            <ac:picMk id="9" creationId="{08D4DC53-1998-48C5-8CFD-32B60C118D88}"/>
          </ac:picMkLst>
        </pc:picChg>
        <pc:picChg chg="add mod">
          <ac:chgData name="Sándor Pecsora" userId="810b1d013327c237" providerId="LiveId" clId="{0C68E623-3879-4FE4-977C-377218552246}" dt="2021-04-05T08:08:29.346" v="307" actId="1036"/>
          <ac:picMkLst>
            <pc:docMk/>
            <pc:sldMk cId="1414490650" sldId="311"/>
            <ac:picMk id="11" creationId="{352D00AD-E730-45AC-AB8E-9883D4611BEA}"/>
          </ac:picMkLst>
        </pc:picChg>
      </pc:sldChg>
      <pc:sldChg chg="del">
        <pc:chgData name="Sándor Pecsora" userId="810b1d013327c237" providerId="LiveId" clId="{0C68E623-3879-4FE4-977C-377218552246}" dt="2021-04-05T07:56:35.609" v="79" actId="47"/>
        <pc:sldMkLst>
          <pc:docMk/>
          <pc:sldMk cId="2653425361" sldId="321"/>
        </pc:sldMkLst>
      </pc:sldChg>
      <pc:sldChg chg="del">
        <pc:chgData name="Sándor Pecsora" userId="810b1d013327c237" providerId="LiveId" clId="{0C68E623-3879-4FE4-977C-377218552246}" dt="2021-04-05T07:56:36.409" v="80" actId="47"/>
        <pc:sldMkLst>
          <pc:docMk/>
          <pc:sldMk cId="2255591765" sldId="322"/>
        </pc:sldMkLst>
      </pc:sldChg>
      <pc:sldChg chg="del">
        <pc:chgData name="Sándor Pecsora" userId="810b1d013327c237" providerId="LiveId" clId="{0C68E623-3879-4FE4-977C-377218552246}" dt="2021-04-05T07:56:37.629" v="81" actId="47"/>
        <pc:sldMkLst>
          <pc:docMk/>
          <pc:sldMk cId="417767304" sldId="323"/>
        </pc:sldMkLst>
      </pc:sldChg>
      <pc:sldChg chg="del">
        <pc:chgData name="Sándor Pecsora" userId="810b1d013327c237" providerId="LiveId" clId="{0C68E623-3879-4FE4-977C-377218552246}" dt="2021-04-05T07:56:41.428" v="82" actId="47"/>
        <pc:sldMkLst>
          <pc:docMk/>
          <pc:sldMk cId="1767272675" sldId="324"/>
        </pc:sldMkLst>
      </pc:sldChg>
      <pc:sldChg chg="del">
        <pc:chgData name="Sándor Pecsora" userId="810b1d013327c237" providerId="LiveId" clId="{0C68E623-3879-4FE4-977C-377218552246}" dt="2021-04-05T07:56:42.179" v="83" actId="47"/>
        <pc:sldMkLst>
          <pc:docMk/>
          <pc:sldMk cId="4232457770" sldId="325"/>
        </pc:sldMkLst>
      </pc:sldChg>
      <pc:sldChg chg="del">
        <pc:chgData name="Sándor Pecsora" userId="810b1d013327c237" providerId="LiveId" clId="{0C68E623-3879-4FE4-977C-377218552246}" dt="2021-04-05T07:56:44.789" v="84" actId="47"/>
        <pc:sldMkLst>
          <pc:docMk/>
          <pc:sldMk cId="3840241332" sldId="326"/>
        </pc:sldMkLst>
      </pc:sldChg>
      <pc:sldChg chg="del">
        <pc:chgData name="Sándor Pecsora" userId="810b1d013327c237" providerId="LiveId" clId="{0C68E623-3879-4FE4-977C-377218552246}" dt="2021-04-05T07:56:45.678" v="85" actId="47"/>
        <pc:sldMkLst>
          <pc:docMk/>
          <pc:sldMk cId="2885501726" sldId="327"/>
        </pc:sldMkLst>
      </pc:sldChg>
      <pc:sldChg chg="del">
        <pc:chgData name="Sándor Pecsora" userId="810b1d013327c237" providerId="LiveId" clId="{0C68E623-3879-4FE4-977C-377218552246}" dt="2021-04-05T07:56:49.498" v="86" actId="47"/>
        <pc:sldMkLst>
          <pc:docMk/>
          <pc:sldMk cId="817784201" sldId="328"/>
        </pc:sldMkLst>
      </pc:sldChg>
      <pc:sldChg chg="addSp delSp modSp mod">
        <pc:chgData name="Sándor Pecsora" userId="810b1d013327c237" providerId="LiveId" clId="{0C68E623-3879-4FE4-977C-377218552246}" dt="2021-04-05T08:13:03.545" v="436" actId="1035"/>
        <pc:sldMkLst>
          <pc:docMk/>
          <pc:sldMk cId="2722249262" sldId="329"/>
        </pc:sldMkLst>
        <pc:spChg chg="mod">
          <ac:chgData name="Sándor Pecsora" userId="810b1d013327c237" providerId="LiveId" clId="{0C68E623-3879-4FE4-977C-377218552246}" dt="2021-04-05T08:09:05.753" v="313" actId="20577"/>
          <ac:spMkLst>
            <pc:docMk/>
            <pc:sldMk cId="2722249262" sldId="329"/>
            <ac:spMk id="2" creationId="{00000000-0000-0000-0000-000000000000}"/>
          </ac:spMkLst>
        </pc:spChg>
        <pc:spChg chg="mod">
          <ac:chgData name="Sándor Pecsora" userId="810b1d013327c237" providerId="LiveId" clId="{0C68E623-3879-4FE4-977C-377218552246}" dt="2021-04-05T08:12:55.268" v="394" actId="20577"/>
          <ac:spMkLst>
            <pc:docMk/>
            <pc:sldMk cId="2722249262" sldId="329"/>
            <ac:spMk id="3" creationId="{00000000-0000-0000-0000-000000000000}"/>
          </ac:spMkLst>
        </pc:spChg>
        <pc:picChg chg="add mod">
          <ac:chgData name="Sándor Pecsora" userId="810b1d013327c237" providerId="LiveId" clId="{0C68E623-3879-4FE4-977C-377218552246}" dt="2021-04-05T08:12:40.797" v="388" actId="14100"/>
          <ac:picMkLst>
            <pc:docMk/>
            <pc:sldMk cId="2722249262" sldId="329"/>
            <ac:picMk id="5" creationId="{0871C748-171C-431E-81FA-6AC96EC8F0F0}"/>
          </ac:picMkLst>
        </pc:picChg>
        <pc:picChg chg="del">
          <ac:chgData name="Sándor Pecsora" userId="810b1d013327c237" providerId="LiveId" clId="{0C68E623-3879-4FE4-977C-377218552246}" dt="2021-04-05T08:09:15.883" v="314" actId="478"/>
          <ac:picMkLst>
            <pc:docMk/>
            <pc:sldMk cId="2722249262" sldId="329"/>
            <ac:picMk id="6" creationId="{A0F65923-0264-46D2-AECD-2AB95CDE3901}"/>
          </ac:picMkLst>
        </pc:picChg>
        <pc:picChg chg="add mod">
          <ac:chgData name="Sándor Pecsora" userId="810b1d013327c237" providerId="LiveId" clId="{0C68E623-3879-4FE4-977C-377218552246}" dt="2021-04-05T08:13:03.545" v="436" actId="1035"/>
          <ac:picMkLst>
            <pc:docMk/>
            <pc:sldMk cId="2722249262" sldId="329"/>
            <ac:picMk id="8" creationId="{720C7A4B-092E-4389-A85E-EB547D534F6C}"/>
          </ac:picMkLst>
        </pc:picChg>
        <pc:picChg chg="del">
          <ac:chgData name="Sándor Pecsora" userId="810b1d013327c237" providerId="LiveId" clId="{0C68E623-3879-4FE4-977C-377218552246}" dt="2021-04-05T08:09:16.703" v="315" actId="478"/>
          <ac:picMkLst>
            <pc:docMk/>
            <pc:sldMk cId="2722249262" sldId="329"/>
            <ac:picMk id="9" creationId="{68441ED1-E517-4166-82EB-A4288FE1A45C}"/>
          </ac:picMkLst>
        </pc:picChg>
        <pc:picChg chg="add mod">
          <ac:chgData name="Sándor Pecsora" userId="810b1d013327c237" providerId="LiveId" clId="{0C68E623-3879-4FE4-977C-377218552246}" dt="2021-04-05T08:12:44.406" v="389" actId="14100"/>
          <ac:picMkLst>
            <pc:docMk/>
            <pc:sldMk cId="2722249262" sldId="329"/>
            <ac:picMk id="11" creationId="{3B542D79-B804-4D1A-80FF-18E782E373E2}"/>
          </ac:picMkLst>
        </pc:picChg>
      </pc:sldChg>
      <pc:sldChg chg="addSp delSp modSp mod">
        <pc:chgData name="Sándor Pecsora" userId="810b1d013327c237" providerId="LiveId" clId="{0C68E623-3879-4FE4-977C-377218552246}" dt="2021-04-05T08:14:39.668" v="465" actId="1076"/>
        <pc:sldMkLst>
          <pc:docMk/>
          <pc:sldMk cId="935753437" sldId="330"/>
        </pc:sldMkLst>
        <pc:spChg chg="mod">
          <ac:chgData name="Sándor Pecsora" userId="810b1d013327c237" providerId="LiveId" clId="{0C68E623-3879-4FE4-977C-377218552246}" dt="2021-04-05T08:13:15.604" v="437" actId="20577"/>
          <ac:spMkLst>
            <pc:docMk/>
            <pc:sldMk cId="935753437" sldId="330"/>
            <ac:spMk id="2" creationId="{00000000-0000-0000-0000-000000000000}"/>
          </ac:spMkLst>
        </pc:spChg>
        <pc:spChg chg="mod">
          <ac:chgData name="Sándor Pecsora" userId="810b1d013327c237" providerId="LiveId" clId="{0C68E623-3879-4FE4-977C-377218552246}" dt="2021-04-05T08:14:16.880" v="463" actId="20577"/>
          <ac:spMkLst>
            <pc:docMk/>
            <pc:sldMk cId="935753437" sldId="330"/>
            <ac:spMk id="3" creationId="{00000000-0000-0000-0000-000000000000}"/>
          </ac:spMkLst>
        </pc:spChg>
        <pc:picChg chg="del">
          <ac:chgData name="Sándor Pecsora" userId="810b1d013327c237" providerId="LiveId" clId="{0C68E623-3879-4FE4-977C-377218552246}" dt="2021-04-05T08:13:17.084" v="438" actId="478"/>
          <ac:picMkLst>
            <pc:docMk/>
            <pc:sldMk cId="935753437" sldId="330"/>
            <ac:picMk id="5" creationId="{223CAF46-35FD-4536-B550-E588F3042049}"/>
          </ac:picMkLst>
        </pc:picChg>
        <pc:picChg chg="add mod">
          <ac:chgData name="Sándor Pecsora" userId="810b1d013327c237" providerId="LiveId" clId="{0C68E623-3879-4FE4-977C-377218552246}" dt="2021-04-05T08:14:39.668" v="465" actId="1076"/>
          <ac:picMkLst>
            <pc:docMk/>
            <pc:sldMk cId="935753437" sldId="330"/>
            <ac:picMk id="6" creationId="{9BBE285E-2641-4D77-8704-6388017F02FF}"/>
          </ac:picMkLst>
        </pc:picChg>
        <pc:picChg chg="del">
          <ac:chgData name="Sándor Pecsora" userId="810b1d013327c237" providerId="LiveId" clId="{0C68E623-3879-4FE4-977C-377218552246}" dt="2021-04-05T08:13:17.624" v="439" actId="478"/>
          <ac:picMkLst>
            <pc:docMk/>
            <pc:sldMk cId="935753437" sldId="330"/>
            <ac:picMk id="8" creationId="{25C72DA2-D248-4168-A5BE-E30D9EE2F8D0}"/>
          </ac:picMkLst>
        </pc:picChg>
      </pc:sldChg>
      <pc:sldChg chg="addSp delSp modSp add mod">
        <pc:chgData name="Sándor Pecsora" userId="810b1d013327c237" providerId="LiveId" clId="{0C68E623-3879-4FE4-977C-377218552246}" dt="2021-04-05T08:19:40.988" v="572" actId="6549"/>
        <pc:sldMkLst>
          <pc:docMk/>
          <pc:sldMk cId="1352678046" sldId="331"/>
        </pc:sldMkLst>
        <pc:spChg chg="mod">
          <ac:chgData name="Sándor Pecsora" userId="810b1d013327c237" providerId="LiveId" clId="{0C68E623-3879-4FE4-977C-377218552246}" dt="2021-04-05T08:16:44.638" v="521" actId="6549"/>
          <ac:spMkLst>
            <pc:docMk/>
            <pc:sldMk cId="1352678046" sldId="331"/>
            <ac:spMk id="2" creationId="{00000000-0000-0000-0000-000000000000}"/>
          </ac:spMkLst>
        </pc:spChg>
        <pc:spChg chg="mod">
          <ac:chgData name="Sándor Pecsora" userId="810b1d013327c237" providerId="LiveId" clId="{0C68E623-3879-4FE4-977C-377218552246}" dt="2021-04-05T08:19:40.988" v="572" actId="6549"/>
          <ac:spMkLst>
            <pc:docMk/>
            <pc:sldMk cId="1352678046" sldId="331"/>
            <ac:spMk id="3" creationId="{00000000-0000-0000-0000-000000000000}"/>
          </ac:spMkLst>
        </pc:spChg>
        <pc:picChg chg="add mod">
          <ac:chgData name="Sándor Pecsora" userId="810b1d013327c237" providerId="LiveId" clId="{0C68E623-3879-4FE4-977C-377218552246}" dt="2021-04-05T08:18:10.691" v="539" actId="14100"/>
          <ac:picMkLst>
            <pc:docMk/>
            <pc:sldMk cId="1352678046" sldId="331"/>
            <ac:picMk id="5" creationId="{784D3055-591C-4040-AA99-A2AD9B8CABBE}"/>
          </ac:picMkLst>
        </pc:picChg>
        <pc:picChg chg="del">
          <ac:chgData name="Sándor Pecsora" userId="810b1d013327c237" providerId="LiveId" clId="{0C68E623-3879-4FE4-977C-377218552246}" dt="2021-04-05T08:17:18.035" v="522" actId="478"/>
          <ac:picMkLst>
            <pc:docMk/>
            <pc:sldMk cId="1352678046" sldId="331"/>
            <ac:picMk id="6" creationId="{4A2987D0-73F6-450D-8BDC-4B0D295F9FCC}"/>
          </ac:picMkLst>
        </pc:picChg>
        <pc:picChg chg="del">
          <ac:chgData name="Sándor Pecsora" userId="810b1d013327c237" providerId="LiveId" clId="{0C68E623-3879-4FE4-977C-377218552246}" dt="2021-04-05T08:17:18.495" v="523" actId="478"/>
          <ac:picMkLst>
            <pc:docMk/>
            <pc:sldMk cId="1352678046" sldId="331"/>
            <ac:picMk id="8" creationId="{2639FB7D-25AA-4698-A021-17B38043DCC6}"/>
          </ac:picMkLst>
        </pc:picChg>
        <pc:picChg chg="add mod">
          <ac:chgData name="Sándor Pecsora" userId="810b1d013327c237" providerId="LiveId" clId="{0C68E623-3879-4FE4-977C-377218552246}" dt="2021-04-05T08:19:12.877" v="559" actId="1076"/>
          <ac:picMkLst>
            <pc:docMk/>
            <pc:sldMk cId="1352678046" sldId="331"/>
            <ac:picMk id="9" creationId="{418FBA88-3056-45CF-91D9-0D6E2CF4B59E}"/>
          </ac:picMkLst>
        </pc:picChg>
      </pc:sldChg>
    </pc:docChg>
  </pc:docChgLst>
  <pc:docChgLst>
    <pc:chgData name="Sándor Pecsora" userId="810b1d013327c237" providerId="LiveId" clId="{3AE05129-8316-4EE3-9C10-CA2A10EF5AB7}"/>
    <pc:docChg chg="undo redo custSel addSld delSld modSld">
      <pc:chgData name="Sándor Pecsora" userId="810b1d013327c237" providerId="LiveId" clId="{3AE05129-8316-4EE3-9C10-CA2A10EF5AB7}" dt="2022-04-23T12:02:44.845" v="1740" actId="20577"/>
      <pc:docMkLst>
        <pc:docMk/>
      </pc:docMkLst>
      <pc:sldChg chg="modSp mod">
        <pc:chgData name="Sándor Pecsora" userId="810b1d013327c237" providerId="LiveId" clId="{3AE05129-8316-4EE3-9C10-CA2A10EF5AB7}" dt="2022-04-23T11:20:03.122" v="47" actId="20577"/>
        <pc:sldMkLst>
          <pc:docMk/>
          <pc:sldMk cId="1689225154" sldId="257"/>
        </pc:sldMkLst>
        <pc:spChg chg="mod">
          <ac:chgData name="Sándor Pecsora" userId="810b1d013327c237" providerId="LiveId" clId="{3AE05129-8316-4EE3-9C10-CA2A10EF5AB7}" dt="2022-04-23T11:20:03.122" v="47" actId="20577"/>
          <ac:spMkLst>
            <pc:docMk/>
            <pc:sldMk cId="1689225154" sldId="257"/>
            <ac:spMk id="3" creationId="{00000000-0000-0000-0000-000000000000}"/>
          </ac:spMkLst>
        </pc:spChg>
      </pc:sldChg>
      <pc:sldChg chg="del">
        <pc:chgData name="Sándor Pecsora" userId="810b1d013327c237" providerId="LiveId" clId="{3AE05129-8316-4EE3-9C10-CA2A10EF5AB7}" dt="2022-04-23T11:14:54.011" v="0" actId="47"/>
        <pc:sldMkLst>
          <pc:docMk/>
          <pc:sldMk cId="3830058021" sldId="285"/>
        </pc:sldMkLst>
      </pc:sldChg>
      <pc:sldChg chg="addSp delSp modSp mod">
        <pc:chgData name="Sándor Pecsora" userId="810b1d013327c237" providerId="LiveId" clId="{3AE05129-8316-4EE3-9C10-CA2A10EF5AB7}" dt="2022-04-23T11:27:11.703" v="407" actId="732"/>
        <pc:sldMkLst>
          <pc:docMk/>
          <pc:sldMk cId="181437091" sldId="290"/>
        </pc:sldMkLst>
        <pc:spChg chg="mod">
          <ac:chgData name="Sándor Pecsora" userId="810b1d013327c237" providerId="LiveId" clId="{3AE05129-8316-4EE3-9C10-CA2A10EF5AB7}" dt="2022-04-23T11:26:32.075" v="401" actId="20577"/>
          <ac:spMkLst>
            <pc:docMk/>
            <pc:sldMk cId="181437091" sldId="290"/>
            <ac:spMk id="3" creationId="{00000000-0000-0000-0000-000000000000}"/>
          </ac:spMkLst>
        </pc:spChg>
        <pc:picChg chg="del">
          <ac:chgData name="Sándor Pecsora" userId="810b1d013327c237" providerId="LiveId" clId="{3AE05129-8316-4EE3-9C10-CA2A10EF5AB7}" dt="2022-04-23T11:15:08.531" v="3" actId="478"/>
          <ac:picMkLst>
            <pc:docMk/>
            <pc:sldMk cId="181437091" sldId="290"/>
            <ac:picMk id="4" creationId="{2D5FDBFF-F75A-4179-AEAD-775B92821D3A}"/>
          </ac:picMkLst>
        </pc:picChg>
        <pc:picChg chg="add del">
          <ac:chgData name="Sándor Pecsora" userId="810b1d013327c237" providerId="LiveId" clId="{3AE05129-8316-4EE3-9C10-CA2A10EF5AB7}" dt="2022-04-23T11:26:52.406" v="403" actId="22"/>
          <ac:picMkLst>
            <pc:docMk/>
            <pc:sldMk cId="181437091" sldId="290"/>
            <ac:picMk id="6" creationId="{CA0C0A7A-FBC2-488E-9A5E-3EA2F516A776}"/>
          </ac:picMkLst>
        </pc:picChg>
        <pc:picChg chg="add mod modCrop">
          <ac:chgData name="Sándor Pecsora" userId="810b1d013327c237" providerId="LiveId" clId="{3AE05129-8316-4EE3-9C10-CA2A10EF5AB7}" dt="2022-04-23T11:27:11.703" v="407" actId="732"/>
          <ac:picMkLst>
            <pc:docMk/>
            <pc:sldMk cId="181437091" sldId="290"/>
            <ac:picMk id="8" creationId="{772DA00D-53B9-4DEB-9C41-AD76B8BFB807}"/>
          </ac:picMkLst>
        </pc:picChg>
      </pc:sldChg>
      <pc:sldChg chg="modSp add mod">
        <pc:chgData name="Sándor Pecsora" userId="810b1d013327c237" providerId="LiveId" clId="{3AE05129-8316-4EE3-9C10-CA2A10EF5AB7}" dt="2022-04-23T11:41:26.017" v="1016" actId="6549"/>
        <pc:sldMkLst>
          <pc:docMk/>
          <pc:sldMk cId="2004868869" sldId="291"/>
        </pc:sldMkLst>
        <pc:spChg chg="mod">
          <ac:chgData name="Sándor Pecsora" userId="810b1d013327c237" providerId="LiveId" clId="{3AE05129-8316-4EE3-9C10-CA2A10EF5AB7}" dt="2022-04-23T11:27:20.530" v="409" actId="20577"/>
          <ac:spMkLst>
            <pc:docMk/>
            <pc:sldMk cId="2004868869" sldId="291"/>
            <ac:spMk id="2" creationId="{00000000-0000-0000-0000-000000000000}"/>
          </ac:spMkLst>
        </pc:spChg>
        <pc:spChg chg="mod">
          <ac:chgData name="Sándor Pecsora" userId="810b1d013327c237" providerId="LiveId" clId="{3AE05129-8316-4EE3-9C10-CA2A10EF5AB7}" dt="2022-04-23T11:41:26.017" v="1016" actId="6549"/>
          <ac:spMkLst>
            <pc:docMk/>
            <pc:sldMk cId="2004868869" sldId="291"/>
            <ac:spMk id="3" creationId="{00000000-0000-0000-0000-000000000000}"/>
          </ac:spMkLst>
        </pc:spChg>
      </pc:sldChg>
      <pc:sldChg chg="modSp add mod">
        <pc:chgData name="Sándor Pecsora" userId="810b1d013327c237" providerId="LiveId" clId="{3AE05129-8316-4EE3-9C10-CA2A10EF5AB7}" dt="2022-04-23T11:55:00.701" v="1557" actId="20577"/>
        <pc:sldMkLst>
          <pc:docMk/>
          <pc:sldMk cId="1581874952" sldId="292"/>
        </pc:sldMkLst>
        <pc:spChg chg="mod">
          <ac:chgData name="Sándor Pecsora" userId="810b1d013327c237" providerId="LiveId" clId="{3AE05129-8316-4EE3-9C10-CA2A10EF5AB7}" dt="2022-04-23T11:45:55.499" v="1017" actId="20577"/>
          <ac:spMkLst>
            <pc:docMk/>
            <pc:sldMk cId="1581874952" sldId="292"/>
            <ac:spMk id="2" creationId="{00000000-0000-0000-0000-000000000000}"/>
          </ac:spMkLst>
        </pc:spChg>
        <pc:spChg chg="mod">
          <ac:chgData name="Sándor Pecsora" userId="810b1d013327c237" providerId="LiveId" clId="{3AE05129-8316-4EE3-9C10-CA2A10EF5AB7}" dt="2022-04-23T11:55:00.701" v="1557" actId="20577"/>
          <ac:spMkLst>
            <pc:docMk/>
            <pc:sldMk cId="1581874952" sldId="292"/>
            <ac:spMk id="3" creationId="{00000000-0000-0000-0000-000000000000}"/>
          </ac:spMkLst>
        </pc:spChg>
      </pc:sldChg>
      <pc:sldChg chg="modSp add mod">
        <pc:chgData name="Sándor Pecsora" userId="810b1d013327c237" providerId="LiveId" clId="{3AE05129-8316-4EE3-9C10-CA2A10EF5AB7}" dt="2022-04-23T12:02:44.845" v="1740" actId="20577"/>
        <pc:sldMkLst>
          <pc:docMk/>
          <pc:sldMk cId="2345976638" sldId="293"/>
        </pc:sldMkLst>
        <pc:spChg chg="mod">
          <ac:chgData name="Sándor Pecsora" userId="810b1d013327c237" providerId="LiveId" clId="{3AE05129-8316-4EE3-9C10-CA2A10EF5AB7}" dt="2022-04-23T11:55:27.475" v="1559" actId="20577"/>
          <ac:spMkLst>
            <pc:docMk/>
            <pc:sldMk cId="2345976638" sldId="293"/>
            <ac:spMk id="2" creationId="{00000000-0000-0000-0000-000000000000}"/>
          </ac:spMkLst>
        </pc:spChg>
        <pc:spChg chg="mod">
          <ac:chgData name="Sándor Pecsora" userId="810b1d013327c237" providerId="LiveId" clId="{3AE05129-8316-4EE3-9C10-CA2A10EF5AB7}" dt="2022-04-23T12:02:44.845" v="1740" actId="20577"/>
          <ac:spMkLst>
            <pc:docMk/>
            <pc:sldMk cId="2345976638" sldId="293"/>
            <ac:spMk id="3" creationId="{00000000-0000-0000-0000-000000000000}"/>
          </ac:spMkLst>
        </pc:spChg>
      </pc:sldChg>
      <pc:sldChg chg="del">
        <pc:chgData name="Sándor Pecsora" userId="810b1d013327c237" providerId="LiveId" clId="{3AE05129-8316-4EE3-9C10-CA2A10EF5AB7}" dt="2022-04-23T11:14:58.632" v="1" actId="47"/>
        <pc:sldMkLst>
          <pc:docMk/>
          <pc:sldMk cId="2281330032" sldId="306"/>
        </pc:sldMkLst>
      </pc:sldChg>
      <pc:sldChg chg="del">
        <pc:chgData name="Sándor Pecsora" userId="810b1d013327c237" providerId="LiveId" clId="{3AE05129-8316-4EE3-9C10-CA2A10EF5AB7}" dt="2022-04-23T11:14:58.632" v="1" actId="47"/>
        <pc:sldMkLst>
          <pc:docMk/>
          <pc:sldMk cId="1414490650" sldId="311"/>
        </pc:sldMkLst>
      </pc:sldChg>
      <pc:sldChg chg="del">
        <pc:chgData name="Sándor Pecsora" userId="810b1d013327c237" providerId="LiveId" clId="{3AE05129-8316-4EE3-9C10-CA2A10EF5AB7}" dt="2022-04-23T11:14:58.632" v="1" actId="47"/>
        <pc:sldMkLst>
          <pc:docMk/>
          <pc:sldMk cId="2722249262" sldId="329"/>
        </pc:sldMkLst>
      </pc:sldChg>
      <pc:sldChg chg="del">
        <pc:chgData name="Sándor Pecsora" userId="810b1d013327c237" providerId="LiveId" clId="{3AE05129-8316-4EE3-9C10-CA2A10EF5AB7}" dt="2022-04-23T11:14:58.632" v="1" actId="47"/>
        <pc:sldMkLst>
          <pc:docMk/>
          <pc:sldMk cId="935753437" sldId="330"/>
        </pc:sldMkLst>
      </pc:sldChg>
      <pc:sldChg chg="delSp del mod">
        <pc:chgData name="Sándor Pecsora" userId="810b1d013327c237" providerId="LiveId" clId="{3AE05129-8316-4EE3-9C10-CA2A10EF5AB7}" dt="2022-04-23T11:20:07.967" v="48" actId="47"/>
        <pc:sldMkLst>
          <pc:docMk/>
          <pc:sldMk cId="1955232591" sldId="332"/>
        </pc:sldMkLst>
        <pc:picChg chg="del">
          <ac:chgData name="Sándor Pecsora" userId="810b1d013327c237" providerId="LiveId" clId="{3AE05129-8316-4EE3-9C10-CA2A10EF5AB7}" dt="2022-04-23T11:15:06.117" v="2" actId="478"/>
          <ac:picMkLst>
            <pc:docMk/>
            <pc:sldMk cId="1955232591" sldId="332"/>
            <ac:picMk id="6" creationId="{586E9B09-8E4F-4A76-9674-82B8DFF16A96}"/>
          </ac:picMkLst>
        </pc:picChg>
      </pc:sldChg>
      <pc:sldChg chg="del">
        <pc:chgData name="Sándor Pecsora" userId="810b1d013327c237" providerId="LiveId" clId="{3AE05129-8316-4EE3-9C10-CA2A10EF5AB7}" dt="2022-04-23T11:14:58.632" v="1" actId="47"/>
        <pc:sldMkLst>
          <pc:docMk/>
          <pc:sldMk cId="3347236007" sldId="333"/>
        </pc:sldMkLst>
      </pc:sldChg>
      <pc:sldChg chg="del">
        <pc:chgData name="Sándor Pecsora" userId="810b1d013327c237" providerId="LiveId" clId="{3AE05129-8316-4EE3-9C10-CA2A10EF5AB7}" dt="2022-04-23T11:14:58.632" v="1" actId="47"/>
        <pc:sldMkLst>
          <pc:docMk/>
          <pc:sldMk cId="1878533879" sldId="334"/>
        </pc:sldMkLst>
      </pc:sldChg>
      <pc:sldChg chg="del">
        <pc:chgData name="Sándor Pecsora" userId="810b1d013327c237" providerId="LiveId" clId="{3AE05129-8316-4EE3-9C10-CA2A10EF5AB7}" dt="2022-04-23T11:14:58.632" v="1" actId="47"/>
        <pc:sldMkLst>
          <pc:docMk/>
          <pc:sldMk cId="2859646198" sldId="335"/>
        </pc:sldMkLst>
      </pc:sldChg>
      <pc:sldChg chg="del">
        <pc:chgData name="Sándor Pecsora" userId="810b1d013327c237" providerId="LiveId" clId="{3AE05129-8316-4EE3-9C10-CA2A10EF5AB7}" dt="2022-04-23T11:14:58.632" v="1" actId="47"/>
        <pc:sldMkLst>
          <pc:docMk/>
          <pc:sldMk cId="3688620811" sldId="336"/>
        </pc:sldMkLst>
      </pc:sldChg>
      <pc:sldChg chg="del">
        <pc:chgData name="Sándor Pecsora" userId="810b1d013327c237" providerId="LiveId" clId="{3AE05129-8316-4EE3-9C10-CA2A10EF5AB7}" dt="2022-04-23T11:14:58.632" v="1" actId="47"/>
        <pc:sldMkLst>
          <pc:docMk/>
          <pc:sldMk cId="1168187400" sldId="337"/>
        </pc:sldMkLst>
      </pc:sldChg>
      <pc:sldChg chg="del">
        <pc:chgData name="Sándor Pecsora" userId="810b1d013327c237" providerId="LiveId" clId="{3AE05129-8316-4EE3-9C10-CA2A10EF5AB7}" dt="2022-04-23T11:14:58.632" v="1" actId="47"/>
        <pc:sldMkLst>
          <pc:docMk/>
          <pc:sldMk cId="2965978633" sldId="338"/>
        </pc:sldMkLst>
      </pc:sldChg>
    </pc:docChg>
  </pc:docChgLst>
  <pc:docChgLst>
    <pc:chgData name="Sándor Pecsora" userId="810b1d013327c237" providerId="LiveId" clId="{40834024-4248-4339-9142-0C96692596BC}"/>
    <pc:docChg chg="undo custSel modSld">
      <pc:chgData name="Sándor Pecsora" userId="810b1d013327c237" providerId="LiveId" clId="{40834024-4248-4339-9142-0C96692596BC}" dt="2022-04-08T09:11:29.983" v="374" actId="1076"/>
      <pc:docMkLst>
        <pc:docMk/>
      </pc:docMkLst>
      <pc:sldChg chg="modSp mod delCm">
        <pc:chgData name="Sándor Pecsora" userId="810b1d013327c237" providerId="LiveId" clId="{40834024-4248-4339-9142-0C96692596BC}" dt="2022-04-08T09:10:52.448" v="361" actId="1076"/>
        <pc:sldMkLst>
          <pc:docMk/>
          <pc:sldMk cId="935753437" sldId="330"/>
        </pc:sldMkLst>
        <pc:spChg chg="mod">
          <ac:chgData name="Sándor Pecsora" userId="810b1d013327c237" providerId="LiveId" clId="{40834024-4248-4339-9142-0C96692596BC}" dt="2022-04-08T08:52:51.107" v="87" actId="6549"/>
          <ac:spMkLst>
            <pc:docMk/>
            <pc:sldMk cId="935753437" sldId="330"/>
            <ac:spMk id="3" creationId="{00000000-0000-0000-0000-000000000000}"/>
          </ac:spMkLst>
        </pc:spChg>
        <pc:picChg chg="mod">
          <ac:chgData name="Sándor Pecsora" userId="810b1d013327c237" providerId="LiveId" clId="{40834024-4248-4339-9142-0C96692596BC}" dt="2022-04-08T09:10:52.448" v="361" actId="1076"/>
          <ac:picMkLst>
            <pc:docMk/>
            <pc:sldMk cId="935753437" sldId="330"/>
            <ac:picMk id="6" creationId="{F8C5D6E2-2C44-4D96-8FFC-BE8DAC4E6256}"/>
          </ac:picMkLst>
        </pc:picChg>
      </pc:sldChg>
      <pc:sldChg chg="modSp mod">
        <pc:chgData name="Sándor Pecsora" userId="810b1d013327c237" providerId="LiveId" clId="{40834024-4248-4339-9142-0C96692596BC}" dt="2022-04-08T09:11:29.983" v="374" actId="1076"/>
        <pc:sldMkLst>
          <pc:docMk/>
          <pc:sldMk cId="1168187400" sldId="337"/>
        </pc:sldMkLst>
        <pc:spChg chg="mod">
          <ac:chgData name="Sándor Pecsora" userId="810b1d013327c237" providerId="LiveId" clId="{40834024-4248-4339-9142-0C96692596BC}" dt="2022-04-08T09:11:26.724" v="373" actId="404"/>
          <ac:spMkLst>
            <pc:docMk/>
            <pc:sldMk cId="1168187400" sldId="337"/>
            <ac:spMk id="3" creationId="{00000000-0000-0000-0000-000000000000}"/>
          </ac:spMkLst>
        </pc:spChg>
        <pc:picChg chg="mod">
          <ac:chgData name="Sándor Pecsora" userId="810b1d013327c237" providerId="LiveId" clId="{40834024-4248-4339-9142-0C96692596BC}" dt="2022-04-08T09:11:09.015" v="363" actId="1076"/>
          <ac:picMkLst>
            <pc:docMk/>
            <pc:sldMk cId="1168187400" sldId="337"/>
            <ac:picMk id="4" creationId="{C707CE42-3B6C-4907-925A-25DFCA063241}"/>
          </ac:picMkLst>
        </pc:picChg>
        <pc:picChg chg="mod">
          <ac:chgData name="Sándor Pecsora" userId="810b1d013327c237" providerId="LiveId" clId="{40834024-4248-4339-9142-0C96692596BC}" dt="2022-04-08T09:11:29.983" v="374" actId="1076"/>
          <ac:picMkLst>
            <pc:docMk/>
            <pc:sldMk cId="1168187400" sldId="337"/>
            <ac:picMk id="9" creationId="{0637F649-E391-4418-B0E2-05C92E80BB07}"/>
          </ac:picMkLst>
        </pc:picChg>
      </pc:sldChg>
    </pc:docChg>
  </pc:docChgLst>
  <pc:docChgLst>
    <pc:chgData name="Sándor Pecsora" userId="810b1d013327c237" providerId="LiveId" clId="{20C84379-4183-41AB-951A-373EDE8D6534}"/>
    <pc:docChg chg="undo redo custSel addSld delSld modSld">
      <pc:chgData name="Sándor Pecsora" userId="810b1d013327c237" providerId="LiveId" clId="{20C84379-4183-41AB-951A-373EDE8D6534}" dt="2021-04-05T12:59:37.593" v="497" actId="47"/>
      <pc:docMkLst>
        <pc:docMk/>
      </pc:docMkLst>
      <pc:sldChg chg="modSp mod">
        <pc:chgData name="Sándor Pecsora" userId="810b1d013327c237" providerId="LiveId" clId="{20C84379-4183-41AB-951A-373EDE8D6534}" dt="2021-04-05T12:18:37.353" v="11" actId="20577"/>
        <pc:sldMkLst>
          <pc:docMk/>
          <pc:sldMk cId="1689225154" sldId="257"/>
        </pc:sldMkLst>
        <pc:spChg chg="mod">
          <ac:chgData name="Sándor Pecsora" userId="810b1d013327c237" providerId="LiveId" clId="{20C84379-4183-41AB-951A-373EDE8D6534}" dt="2021-04-05T12:18:37.353" v="11" actId="20577"/>
          <ac:spMkLst>
            <pc:docMk/>
            <pc:sldMk cId="1689225154" sldId="257"/>
            <ac:spMk id="3" creationId="{00000000-0000-0000-0000-000000000000}"/>
          </ac:spMkLst>
        </pc:spChg>
      </pc:sldChg>
      <pc:sldChg chg="addSp delSp modSp mod">
        <pc:chgData name="Sándor Pecsora" userId="810b1d013327c237" providerId="LiveId" clId="{20C84379-4183-41AB-951A-373EDE8D6534}" dt="2021-04-05T12:19:26.504" v="24" actId="1076"/>
        <pc:sldMkLst>
          <pc:docMk/>
          <pc:sldMk cId="3830058021" sldId="285"/>
        </pc:sldMkLst>
        <pc:spChg chg="mod">
          <ac:chgData name="Sándor Pecsora" userId="810b1d013327c237" providerId="LiveId" clId="{20C84379-4183-41AB-951A-373EDE8D6534}" dt="2021-04-05T12:18:57.683" v="14"/>
          <ac:spMkLst>
            <pc:docMk/>
            <pc:sldMk cId="3830058021" sldId="285"/>
            <ac:spMk id="2" creationId="{00000000-0000-0000-0000-000000000000}"/>
          </ac:spMkLst>
        </pc:spChg>
        <pc:spChg chg="mod">
          <ac:chgData name="Sándor Pecsora" userId="810b1d013327c237" providerId="LiveId" clId="{20C84379-4183-41AB-951A-373EDE8D6534}" dt="2021-04-05T12:19:10.394" v="21" actId="20577"/>
          <ac:spMkLst>
            <pc:docMk/>
            <pc:sldMk cId="3830058021" sldId="285"/>
            <ac:spMk id="3" creationId="{00000000-0000-0000-0000-000000000000}"/>
          </ac:spMkLst>
        </pc:spChg>
        <pc:picChg chg="add mod">
          <ac:chgData name="Sándor Pecsora" userId="810b1d013327c237" providerId="LiveId" clId="{20C84379-4183-41AB-951A-373EDE8D6534}" dt="2021-04-05T12:19:26.504" v="24" actId="1076"/>
          <ac:picMkLst>
            <pc:docMk/>
            <pc:sldMk cId="3830058021" sldId="285"/>
            <ac:picMk id="5" creationId="{B6826AEB-17AB-47BC-93D5-4BFD39370C6F}"/>
          </ac:picMkLst>
        </pc:picChg>
        <pc:picChg chg="del">
          <ac:chgData name="Sándor Pecsora" userId="810b1d013327c237" providerId="LiveId" clId="{20C84379-4183-41AB-951A-373EDE8D6534}" dt="2021-04-05T12:19:11.714" v="22" actId="478"/>
          <ac:picMkLst>
            <pc:docMk/>
            <pc:sldMk cId="3830058021" sldId="285"/>
            <ac:picMk id="6" creationId="{7D90A730-7D74-4A0A-BDCC-9D56EA76C0E6}"/>
          </ac:picMkLst>
        </pc:picChg>
      </pc:sldChg>
      <pc:sldChg chg="addSp delSp modSp mod">
        <pc:chgData name="Sándor Pecsora" userId="810b1d013327c237" providerId="LiveId" clId="{20C84379-4183-41AB-951A-373EDE8D6534}" dt="2021-04-05T12:28:04.083" v="208" actId="1036"/>
        <pc:sldMkLst>
          <pc:docMk/>
          <pc:sldMk cId="181437091" sldId="290"/>
        </pc:sldMkLst>
        <pc:spChg chg="mod">
          <ac:chgData name="Sándor Pecsora" userId="810b1d013327c237" providerId="LiveId" clId="{20C84379-4183-41AB-951A-373EDE8D6534}" dt="2021-04-05T12:28:01.853" v="203" actId="20577"/>
          <ac:spMkLst>
            <pc:docMk/>
            <pc:sldMk cId="181437091" sldId="290"/>
            <ac:spMk id="3" creationId="{00000000-0000-0000-0000-000000000000}"/>
          </ac:spMkLst>
        </pc:spChg>
        <pc:picChg chg="del">
          <ac:chgData name="Sándor Pecsora" userId="810b1d013327c237" providerId="LiveId" clId="{20C84379-4183-41AB-951A-373EDE8D6534}" dt="2021-04-05T12:21:09.284" v="44" actId="478"/>
          <ac:picMkLst>
            <pc:docMk/>
            <pc:sldMk cId="181437091" sldId="290"/>
            <ac:picMk id="5" creationId="{69925556-E16C-4779-A372-7F4E203F751C}"/>
          </ac:picMkLst>
        </pc:picChg>
        <pc:picChg chg="add mod">
          <ac:chgData name="Sándor Pecsora" userId="810b1d013327c237" providerId="LiveId" clId="{20C84379-4183-41AB-951A-373EDE8D6534}" dt="2021-04-05T12:28:04.083" v="208" actId="1036"/>
          <ac:picMkLst>
            <pc:docMk/>
            <pc:sldMk cId="181437091" sldId="290"/>
            <ac:picMk id="6" creationId="{FB9A5771-E363-4CF4-AE88-912A81AC597E}"/>
          </ac:picMkLst>
        </pc:picChg>
        <pc:picChg chg="del mod">
          <ac:chgData name="Sándor Pecsora" userId="810b1d013327c237" providerId="LiveId" clId="{20C84379-4183-41AB-951A-373EDE8D6534}" dt="2021-04-05T12:21:09.773" v="46" actId="478"/>
          <ac:picMkLst>
            <pc:docMk/>
            <pc:sldMk cId="181437091" sldId="290"/>
            <ac:picMk id="8" creationId="{2C60B045-91E4-4513-839C-8B7CC4583D90}"/>
          </ac:picMkLst>
        </pc:picChg>
      </pc:sldChg>
      <pc:sldChg chg="del">
        <pc:chgData name="Sándor Pecsora" userId="810b1d013327c237" providerId="LiveId" clId="{20C84379-4183-41AB-951A-373EDE8D6534}" dt="2021-04-05T12:20:46.613" v="37" actId="47"/>
        <pc:sldMkLst>
          <pc:docMk/>
          <pc:sldMk cId="1357609110" sldId="302"/>
        </pc:sldMkLst>
      </pc:sldChg>
      <pc:sldChg chg="addSp delSp modSp mod">
        <pc:chgData name="Sándor Pecsora" userId="810b1d013327c237" providerId="LiveId" clId="{20C84379-4183-41AB-951A-373EDE8D6534}" dt="2021-04-05T12:59:29.853" v="496" actId="1076"/>
        <pc:sldMkLst>
          <pc:docMk/>
          <pc:sldMk cId="2281330032" sldId="306"/>
        </pc:sldMkLst>
        <pc:spChg chg="mod">
          <ac:chgData name="Sándor Pecsora" userId="810b1d013327c237" providerId="LiveId" clId="{20C84379-4183-41AB-951A-373EDE8D6534}" dt="2021-04-05T12:59:19.924" v="494" actId="20577"/>
          <ac:spMkLst>
            <pc:docMk/>
            <pc:sldMk cId="2281330032" sldId="306"/>
            <ac:spMk id="3" creationId="{00000000-0000-0000-0000-000000000000}"/>
          </ac:spMkLst>
        </pc:spChg>
        <pc:picChg chg="add mod">
          <ac:chgData name="Sándor Pecsora" userId="810b1d013327c237" providerId="LiveId" clId="{20C84379-4183-41AB-951A-373EDE8D6534}" dt="2021-04-05T12:59:29.853" v="496" actId="1076"/>
          <ac:picMkLst>
            <pc:docMk/>
            <pc:sldMk cId="2281330032" sldId="306"/>
            <ac:picMk id="5" creationId="{77FD38F9-05B2-411D-97A8-A1D0BE54E930}"/>
          </ac:picMkLst>
        </pc:picChg>
        <pc:picChg chg="del">
          <ac:chgData name="Sándor Pecsora" userId="810b1d013327c237" providerId="LiveId" clId="{20C84379-4183-41AB-951A-373EDE8D6534}" dt="2021-04-05T12:58:51.123" v="479" actId="478"/>
          <ac:picMkLst>
            <pc:docMk/>
            <pc:sldMk cId="2281330032" sldId="306"/>
            <ac:picMk id="6" creationId="{4A2987D0-73F6-450D-8BDC-4B0D295F9FCC}"/>
          </ac:picMkLst>
        </pc:picChg>
        <pc:picChg chg="del">
          <ac:chgData name="Sándor Pecsora" userId="810b1d013327c237" providerId="LiveId" clId="{20C84379-4183-41AB-951A-373EDE8D6534}" dt="2021-04-05T12:58:51.876" v="480" actId="478"/>
          <ac:picMkLst>
            <pc:docMk/>
            <pc:sldMk cId="2281330032" sldId="306"/>
            <ac:picMk id="8" creationId="{2639FB7D-25AA-4698-A021-17B38043DCC6}"/>
          </ac:picMkLst>
        </pc:picChg>
      </pc:sldChg>
      <pc:sldChg chg="addSp delSp modSp mod">
        <pc:chgData name="Sándor Pecsora" userId="810b1d013327c237" providerId="LiveId" clId="{20C84379-4183-41AB-951A-373EDE8D6534}" dt="2021-04-05T12:28:27.753" v="214" actId="14100"/>
        <pc:sldMkLst>
          <pc:docMk/>
          <pc:sldMk cId="1414490650" sldId="311"/>
        </pc:sldMkLst>
        <pc:spChg chg="mod">
          <ac:chgData name="Sándor Pecsora" userId="810b1d013327c237" providerId="LiveId" clId="{20C84379-4183-41AB-951A-373EDE8D6534}" dt="2021-04-05T12:28:15.874" v="213" actId="20577"/>
          <ac:spMkLst>
            <pc:docMk/>
            <pc:sldMk cId="1414490650" sldId="311"/>
            <ac:spMk id="3" creationId="{00000000-0000-0000-0000-000000000000}"/>
          </ac:spMkLst>
        </pc:spChg>
        <pc:picChg chg="add mod">
          <ac:chgData name="Sándor Pecsora" userId="810b1d013327c237" providerId="LiveId" clId="{20C84379-4183-41AB-951A-373EDE8D6534}" dt="2021-04-05T12:25:43.764" v="154" actId="1076"/>
          <ac:picMkLst>
            <pc:docMk/>
            <pc:sldMk cId="1414490650" sldId="311"/>
            <ac:picMk id="5" creationId="{273BF565-9CBD-4941-AFCF-DF43C78E5EED}"/>
          </ac:picMkLst>
        </pc:picChg>
        <pc:picChg chg="del">
          <ac:chgData name="Sándor Pecsora" userId="810b1d013327c237" providerId="LiveId" clId="{20C84379-4183-41AB-951A-373EDE8D6534}" dt="2021-04-05T12:22:36.914" v="81" actId="478"/>
          <ac:picMkLst>
            <pc:docMk/>
            <pc:sldMk cId="1414490650" sldId="311"/>
            <ac:picMk id="6" creationId="{31704DE6-5959-48EE-ADF7-852A328D9F56}"/>
          </ac:picMkLst>
        </pc:picChg>
        <pc:picChg chg="add mod">
          <ac:chgData name="Sándor Pecsora" userId="810b1d013327c237" providerId="LiveId" clId="{20C84379-4183-41AB-951A-373EDE8D6534}" dt="2021-04-05T12:28:27.753" v="214" actId="14100"/>
          <ac:picMkLst>
            <pc:docMk/>
            <pc:sldMk cId="1414490650" sldId="311"/>
            <ac:picMk id="8" creationId="{943BF7BC-F89B-46A2-B2A1-E23FFF7104E5}"/>
          </ac:picMkLst>
        </pc:picChg>
        <pc:picChg chg="del">
          <ac:chgData name="Sándor Pecsora" userId="810b1d013327c237" providerId="LiveId" clId="{20C84379-4183-41AB-951A-373EDE8D6534}" dt="2021-04-05T12:22:37.524" v="82" actId="478"/>
          <ac:picMkLst>
            <pc:docMk/>
            <pc:sldMk cId="1414490650" sldId="311"/>
            <ac:picMk id="9" creationId="{08D4DC53-1998-48C5-8CFD-32B60C118D88}"/>
          </ac:picMkLst>
        </pc:picChg>
        <pc:picChg chg="del">
          <ac:chgData name="Sándor Pecsora" userId="810b1d013327c237" providerId="LiveId" clId="{20C84379-4183-41AB-951A-373EDE8D6534}" dt="2021-04-05T12:22:38.143" v="83" actId="478"/>
          <ac:picMkLst>
            <pc:docMk/>
            <pc:sldMk cId="1414490650" sldId="311"/>
            <ac:picMk id="11" creationId="{352D00AD-E730-45AC-AB8E-9883D4611BEA}"/>
          </ac:picMkLst>
        </pc:picChg>
      </pc:sldChg>
      <pc:sldChg chg="addSp delSp modSp mod">
        <pc:chgData name="Sándor Pecsora" userId="810b1d013327c237" providerId="LiveId" clId="{20C84379-4183-41AB-951A-373EDE8D6534}" dt="2021-04-05T12:30:34.524" v="265" actId="6549"/>
        <pc:sldMkLst>
          <pc:docMk/>
          <pc:sldMk cId="2722249262" sldId="329"/>
        </pc:sldMkLst>
        <pc:spChg chg="mod">
          <ac:chgData name="Sándor Pecsora" userId="810b1d013327c237" providerId="LiveId" clId="{20C84379-4183-41AB-951A-373EDE8D6534}" dt="2021-04-05T12:30:34.524" v="265" actId="6549"/>
          <ac:spMkLst>
            <pc:docMk/>
            <pc:sldMk cId="2722249262" sldId="329"/>
            <ac:spMk id="3" creationId="{00000000-0000-0000-0000-000000000000}"/>
          </ac:spMkLst>
        </pc:spChg>
        <pc:picChg chg="del">
          <ac:chgData name="Sándor Pecsora" userId="810b1d013327c237" providerId="LiveId" clId="{20C84379-4183-41AB-951A-373EDE8D6534}" dt="2021-04-05T12:28:38.473" v="216" actId="478"/>
          <ac:picMkLst>
            <pc:docMk/>
            <pc:sldMk cId="2722249262" sldId="329"/>
            <ac:picMk id="5" creationId="{0871C748-171C-431E-81FA-6AC96EC8F0F0}"/>
          </ac:picMkLst>
        </pc:picChg>
        <pc:picChg chg="add mod">
          <ac:chgData name="Sándor Pecsora" userId="810b1d013327c237" providerId="LiveId" clId="{20C84379-4183-41AB-951A-373EDE8D6534}" dt="2021-04-05T12:30:02.084" v="249" actId="14100"/>
          <ac:picMkLst>
            <pc:docMk/>
            <pc:sldMk cId="2722249262" sldId="329"/>
            <ac:picMk id="6" creationId="{AEB27110-D5B4-4421-A1F9-7DB30BA1B849}"/>
          </ac:picMkLst>
        </pc:picChg>
        <pc:picChg chg="del">
          <ac:chgData name="Sándor Pecsora" userId="810b1d013327c237" providerId="LiveId" clId="{20C84379-4183-41AB-951A-373EDE8D6534}" dt="2021-04-05T12:28:39.543" v="217" actId="478"/>
          <ac:picMkLst>
            <pc:docMk/>
            <pc:sldMk cId="2722249262" sldId="329"/>
            <ac:picMk id="8" creationId="{720C7A4B-092E-4389-A85E-EB547D534F6C}"/>
          </ac:picMkLst>
        </pc:picChg>
        <pc:picChg chg="add mod">
          <ac:chgData name="Sándor Pecsora" userId="810b1d013327c237" providerId="LiveId" clId="{20C84379-4183-41AB-951A-373EDE8D6534}" dt="2021-04-05T12:29:57.883" v="248" actId="1076"/>
          <ac:picMkLst>
            <pc:docMk/>
            <pc:sldMk cId="2722249262" sldId="329"/>
            <ac:picMk id="9" creationId="{273AD43D-0D0C-4539-BF1E-FDD7D8750A68}"/>
          </ac:picMkLst>
        </pc:picChg>
        <pc:picChg chg="del">
          <ac:chgData name="Sándor Pecsora" userId="810b1d013327c237" providerId="LiveId" clId="{20C84379-4183-41AB-951A-373EDE8D6534}" dt="2021-04-05T12:28:37.933" v="215" actId="478"/>
          <ac:picMkLst>
            <pc:docMk/>
            <pc:sldMk cId="2722249262" sldId="329"/>
            <ac:picMk id="11" creationId="{3B542D79-B804-4D1A-80FF-18E782E373E2}"/>
          </ac:picMkLst>
        </pc:picChg>
      </pc:sldChg>
      <pc:sldChg chg="addSp delSp modSp mod">
        <pc:chgData name="Sándor Pecsora" userId="810b1d013327c237" providerId="LiveId" clId="{20C84379-4183-41AB-951A-373EDE8D6534}" dt="2021-04-05T12:54:30.764" v="425" actId="1076"/>
        <pc:sldMkLst>
          <pc:docMk/>
          <pc:sldMk cId="935753437" sldId="330"/>
        </pc:sldMkLst>
        <pc:spChg chg="mod">
          <ac:chgData name="Sándor Pecsora" userId="810b1d013327c237" providerId="LiveId" clId="{20C84379-4183-41AB-951A-373EDE8D6534}" dt="2021-04-05T12:54:06.954" v="423" actId="20577"/>
          <ac:spMkLst>
            <pc:docMk/>
            <pc:sldMk cId="935753437" sldId="330"/>
            <ac:spMk id="3" creationId="{00000000-0000-0000-0000-000000000000}"/>
          </ac:spMkLst>
        </pc:spChg>
        <pc:picChg chg="add mod">
          <ac:chgData name="Sándor Pecsora" userId="810b1d013327c237" providerId="LiveId" clId="{20C84379-4183-41AB-951A-373EDE8D6534}" dt="2021-04-05T12:53:11.493" v="403" actId="14100"/>
          <ac:picMkLst>
            <pc:docMk/>
            <pc:sldMk cId="935753437" sldId="330"/>
            <ac:picMk id="5" creationId="{4D666AD0-A91E-4DC7-84D5-21F1B2A385BB}"/>
          </ac:picMkLst>
        </pc:picChg>
        <pc:picChg chg="del">
          <ac:chgData name="Sándor Pecsora" userId="810b1d013327c237" providerId="LiveId" clId="{20C84379-4183-41AB-951A-373EDE8D6534}" dt="2021-04-05T12:44:24.513" v="342" actId="478"/>
          <ac:picMkLst>
            <pc:docMk/>
            <pc:sldMk cId="935753437" sldId="330"/>
            <ac:picMk id="6" creationId="{9BBE285E-2641-4D77-8704-6388017F02FF}"/>
          </ac:picMkLst>
        </pc:picChg>
        <pc:picChg chg="add mod">
          <ac:chgData name="Sándor Pecsora" userId="810b1d013327c237" providerId="LiveId" clId="{20C84379-4183-41AB-951A-373EDE8D6534}" dt="2021-04-05T12:53:17.533" v="404" actId="14100"/>
          <ac:picMkLst>
            <pc:docMk/>
            <pc:sldMk cId="935753437" sldId="330"/>
            <ac:picMk id="8" creationId="{3B29D543-B9DD-4BBA-B97D-1E200AACC752}"/>
          </ac:picMkLst>
        </pc:picChg>
        <pc:picChg chg="add mod">
          <ac:chgData name="Sándor Pecsora" userId="810b1d013327c237" providerId="LiveId" clId="{20C84379-4183-41AB-951A-373EDE8D6534}" dt="2021-04-05T12:54:30.764" v="425" actId="1076"/>
          <ac:picMkLst>
            <pc:docMk/>
            <pc:sldMk cId="935753437" sldId="330"/>
            <ac:picMk id="10" creationId="{AF30FC80-C667-4D5E-A8C4-46372403926D}"/>
          </ac:picMkLst>
        </pc:picChg>
      </pc:sldChg>
      <pc:sldChg chg="del">
        <pc:chgData name="Sándor Pecsora" userId="810b1d013327c237" providerId="LiveId" clId="{20C84379-4183-41AB-951A-373EDE8D6534}" dt="2021-04-05T12:59:37.593" v="497" actId="47"/>
        <pc:sldMkLst>
          <pc:docMk/>
          <pc:sldMk cId="1352678046" sldId="331"/>
        </pc:sldMkLst>
      </pc:sldChg>
      <pc:sldChg chg="addSp delSp modSp add mod">
        <pc:chgData name="Sándor Pecsora" userId="810b1d013327c237" providerId="LiveId" clId="{20C84379-4183-41AB-951A-373EDE8D6534}" dt="2021-04-05T12:20:19.213" v="36" actId="1076"/>
        <pc:sldMkLst>
          <pc:docMk/>
          <pc:sldMk cId="1955232591" sldId="332"/>
        </pc:sldMkLst>
        <pc:spChg chg="mod">
          <ac:chgData name="Sándor Pecsora" userId="810b1d013327c237" providerId="LiveId" clId="{20C84379-4183-41AB-951A-373EDE8D6534}" dt="2021-04-05T12:19:49.733" v="30"/>
          <ac:spMkLst>
            <pc:docMk/>
            <pc:sldMk cId="1955232591" sldId="332"/>
            <ac:spMk id="2" creationId="{00000000-0000-0000-0000-000000000000}"/>
          </ac:spMkLst>
        </pc:spChg>
        <pc:spChg chg="mod">
          <ac:chgData name="Sándor Pecsora" userId="810b1d013327c237" providerId="LiveId" clId="{20C84379-4183-41AB-951A-373EDE8D6534}" dt="2021-04-05T12:19:58.833" v="33"/>
          <ac:spMkLst>
            <pc:docMk/>
            <pc:sldMk cId="1955232591" sldId="332"/>
            <ac:spMk id="3" creationId="{00000000-0000-0000-0000-000000000000}"/>
          </ac:spMkLst>
        </pc:spChg>
        <pc:picChg chg="del">
          <ac:chgData name="Sándor Pecsora" userId="810b1d013327c237" providerId="LiveId" clId="{20C84379-4183-41AB-951A-373EDE8D6534}" dt="2021-04-05T12:20:05.123" v="34" actId="478"/>
          <ac:picMkLst>
            <pc:docMk/>
            <pc:sldMk cId="1955232591" sldId="332"/>
            <ac:picMk id="5" creationId="{B6826AEB-17AB-47BC-93D5-4BFD39370C6F}"/>
          </ac:picMkLst>
        </pc:picChg>
        <pc:picChg chg="add mod">
          <ac:chgData name="Sándor Pecsora" userId="810b1d013327c237" providerId="LiveId" clId="{20C84379-4183-41AB-951A-373EDE8D6534}" dt="2021-04-05T12:20:19.213" v="36" actId="1076"/>
          <ac:picMkLst>
            <pc:docMk/>
            <pc:sldMk cId="1955232591" sldId="332"/>
            <ac:picMk id="6" creationId="{586E9B09-8E4F-4A76-9674-82B8DFF16A96}"/>
          </ac:picMkLst>
        </pc:picChg>
      </pc:sldChg>
      <pc:sldChg chg="addSp delSp modSp add mod">
        <pc:chgData name="Sándor Pecsora" userId="810b1d013327c237" providerId="LiveId" clId="{20C84379-4183-41AB-951A-373EDE8D6534}" dt="2021-04-05T12:31:55.653" v="288" actId="1076"/>
        <pc:sldMkLst>
          <pc:docMk/>
          <pc:sldMk cId="3347236007" sldId="333"/>
        </pc:sldMkLst>
        <pc:spChg chg="mod">
          <ac:chgData name="Sándor Pecsora" userId="810b1d013327c237" providerId="LiveId" clId="{20C84379-4183-41AB-951A-373EDE8D6534}" dt="2021-04-05T12:30:59.493" v="269"/>
          <ac:spMkLst>
            <pc:docMk/>
            <pc:sldMk cId="3347236007" sldId="333"/>
            <ac:spMk id="2" creationId="{00000000-0000-0000-0000-000000000000}"/>
          </ac:spMkLst>
        </pc:spChg>
        <pc:spChg chg="mod">
          <ac:chgData name="Sándor Pecsora" userId="810b1d013327c237" providerId="LiveId" clId="{20C84379-4183-41AB-951A-373EDE8D6534}" dt="2021-04-05T12:31:25.784" v="283" actId="113"/>
          <ac:spMkLst>
            <pc:docMk/>
            <pc:sldMk cId="3347236007" sldId="333"/>
            <ac:spMk id="3" creationId="{00000000-0000-0000-0000-000000000000}"/>
          </ac:spMkLst>
        </pc:spChg>
        <pc:picChg chg="add del mod">
          <ac:chgData name="Sándor Pecsora" userId="810b1d013327c237" providerId="LiveId" clId="{20C84379-4183-41AB-951A-373EDE8D6534}" dt="2021-04-05T12:31:52.934" v="286" actId="478"/>
          <ac:picMkLst>
            <pc:docMk/>
            <pc:sldMk cId="3347236007" sldId="333"/>
            <ac:picMk id="5" creationId="{104597C1-1319-4BFB-BCF2-9F2E51459D1C}"/>
          </ac:picMkLst>
        </pc:picChg>
        <pc:picChg chg="del">
          <ac:chgData name="Sándor Pecsora" userId="810b1d013327c237" providerId="LiveId" clId="{20C84379-4183-41AB-951A-373EDE8D6534}" dt="2021-04-05T12:31:01.713" v="270" actId="478"/>
          <ac:picMkLst>
            <pc:docMk/>
            <pc:sldMk cId="3347236007" sldId="333"/>
            <ac:picMk id="6" creationId="{586E9B09-8E4F-4A76-9674-82B8DFF16A96}"/>
          </ac:picMkLst>
        </pc:picChg>
        <pc:picChg chg="add mod">
          <ac:chgData name="Sándor Pecsora" userId="810b1d013327c237" providerId="LiveId" clId="{20C84379-4183-41AB-951A-373EDE8D6534}" dt="2021-04-05T12:31:55.653" v="288" actId="1076"/>
          <ac:picMkLst>
            <pc:docMk/>
            <pc:sldMk cId="3347236007" sldId="333"/>
            <ac:picMk id="8" creationId="{0FF956C8-7AF9-4A86-853A-3236CB423887}"/>
          </ac:picMkLst>
        </pc:picChg>
      </pc:sldChg>
      <pc:sldChg chg="addSp delSp modSp add mod">
        <pc:chgData name="Sándor Pecsora" userId="810b1d013327c237" providerId="LiveId" clId="{20C84379-4183-41AB-951A-373EDE8D6534}" dt="2021-04-05T12:32:59.714" v="296" actId="1076"/>
        <pc:sldMkLst>
          <pc:docMk/>
          <pc:sldMk cId="1878533879" sldId="334"/>
        </pc:sldMkLst>
        <pc:spChg chg="mod">
          <ac:chgData name="Sándor Pecsora" userId="810b1d013327c237" providerId="LiveId" clId="{20C84379-4183-41AB-951A-373EDE8D6534}" dt="2021-04-05T12:32:32.793" v="292"/>
          <ac:spMkLst>
            <pc:docMk/>
            <pc:sldMk cId="1878533879" sldId="334"/>
            <ac:spMk id="2" creationId="{00000000-0000-0000-0000-000000000000}"/>
          </ac:spMkLst>
        </pc:spChg>
        <pc:spChg chg="mod">
          <ac:chgData name="Sándor Pecsora" userId="810b1d013327c237" providerId="LiveId" clId="{20C84379-4183-41AB-951A-373EDE8D6534}" dt="2021-04-05T12:32:38.058" v="293"/>
          <ac:spMkLst>
            <pc:docMk/>
            <pc:sldMk cId="1878533879" sldId="334"/>
            <ac:spMk id="3" creationId="{00000000-0000-0000-0000-000000000000}"/>
          </ac:spMkLst>
        </pc:spChg>
        <pc:picChg chg="add mod">
          <ac:chgData name="Sándor Pecsora" userId="810b1d013327c237" providerId="LiveId" clId="{20C84379-4183-41AB-951A-373EDE8D6534}" dt="2021-04-05T12:32:59.714" v="296" actId="1076"/>
          <ac:picMkLst>
            <pc:docMk/>
            <pc:sldMk cId="1878533879" sldId="334"/>
            <ac:picMk id="5" creationId="{3025FEF9-F3DF-4BB4-A1F5-3DFF153A8279}"/>
          </ac:picMkLst>
        </pc:picChg>
        <pc:picChg chg="del">
          <ac:chgData name="Sándor Pecsora" userId="810b1d013327c237" providerId="LiveId" clId="{20C84379-4183-41AB-951A-373EDE8D6534}" dt="2021-04-05T12:32:43.163" v="294" actId="478"/>
          <ac:picMkLst>
            <pc:docMk/>
            <pc:sldMk cId="1878533879" sldId="334"/>
            <ac:picMk id="8" creationId="{0FF956C8-7AF9-4A86-853A-3236CB423887}"/>
          </ac:picMkLst>
        </pc:picChg>
      </pc:sldChg>
      <pc:sldChg chg="addSp delSp modSp add mod">
        <pc:chgData name="Sándor Pecsora" userId="810b1d013327c237" providerId="LiveId" clId="{20C84379-4183-41AB-951A-373EDE8D6534}" dt="2021-04-05T12:35:10.514" v="331" actId="1076"/>
        <pc:sldMkLst>
          <pc:docMk/>
          <pc:sldMk cId="2859646198" sldId="335"/>
        </pc:sldMkLst>
        <pc:spChg chg="mod">
          <ac:chgData name="Sándor Pecsora" userId="810b1d013327c237" providerId="LiveId" clId="{20C84379-4183-41AB-951A-373EDE8D6534}" dt="2021-04-05T12:33:36.663" v="302"/>
          <ac:spMkLst>
            <pc:docMk/>
            <pc:sldMk cId="2859646198" sldId="335"/>
            <ac:spMk id="2" creationId="{00000000-0000-0000-0000-000000000000}"/>
          </ac:spMkLst>
        </pc:spChg>
        <pc:spChg chg="mod">
          <ac:chgData name="Sándor Pecsora" userId="810b1d013327c237" providerId="LiveId" clId="{20C84379-4183-41AB-951A-373EDE8D6534}" dt="2021-04-05T12:34:55.383" v="329" actId="113"/>
          <ac:spMkLst>
            <pc:docMk/>
            <pc:sldMk cId="2859646198" sldId="335"/>
            <ac:spMk id="3" creationId="{00000000-0000-0000-0000-000000000000}"/>
          </ac:spMkLst>
        </pc:spChg>
        <pc:picChg chg="del">
          <ac:chgData name="Sándor Pecsora" userId="810b1d013327c237" providerId="LiveId" clId="{20C84379-4183-41AB-951A-373EDE8D6534}" dt="2021-04-05T12:34:46.883" v="324" actId="478"/>
          <ac:picMkLst>
            <pc:docMk/>
            <pc:sldMk cId="2859646198" sldId="335"/>
            <ac:picMk id="5" creationId="{3025FEF9-F3DF-4BB4-A1F5-3DFF153A8279}"/>
          </ac:picMkLst>
        </pc:picChg>
        <pc:picChg chg="add mod">
          <ac:chgData name="Sándor Pecsora" userId="810b1d013327c237" providerId="LiveId" clId="{20C84379-4183-41AB-951A-373EDE8D6534}" dt="2021-04-05T12:35:10.514" v="331" actId="1076"/>
          <ac:picMkLst>
            <pc:docMk/>
            <pc:sldMk cId="2859646198" sldId="335"/>
            <ac:picMk id="6" creationId="{5C6A9CC8-7194-47E5-8E38-752DD4E6F419}"/>
          </ac:picMkLst>
        </pc:picChg>
      </pc:sldChg>
      <pc:sldChg chg="addSp delSp modSp add mod">
        <pc:chgData name="Sándor Pecsora" userId="810b1d013327c237" providerId="LiveId" clId="{20C84379-4183-41AB-951A-373EDE8D6534}" dt="2021-04-05T12:43:47.723" v="340" actId="732"/>
        <pc:sldMkLst>
          <pc:docMk/>
          <pc:sldMk cId="3688620811" sldId="336"/>
        </pc:sldMkLst>
        <pc:spChg chg="mod">
          <ac:chgData name="Sándor Pecsora" userId="810b1d013327c237" providerId="LiveId" clId="{20C84379-4183-41AB-951A-373EDE8D6534}" dt="2021-04-05T12:43:12.653" v="335"/>
          <ac:spMkLst>
            <pc:docMk/>
            <pc:sldMk cId="3688620811" sldId="336"/>
            <ac:spMk id="2" creationId="{00000000-0000-0000-0000-000000000000}"/>
          </ac:spMkLst>
        </pc:spChg>
        <pc:spChg chg="mod">
          <ac:chgData name="Sándor Pecsora" userId="810b1d013327c237" providerId="LiveId" clId="{20C84379-4183-41AB-951A-373EDE8D6534}" dt="2021-04-05T12:43:19.633" v="336"/>
          <ac:spMkLst>
            <pc:docMk/>
            <pc:sldMk cId="3688620811" sldId="336"/>
            <ac:spMk id="3" creationId="{00000000-0000-0000-0000-000000000000}"/>
          </ac:spMkLst>
        </pc:spChg>
        <pc:picChg chg="add mod modCrop">
          <ac:chgData name="Sándor Pecsora" userId="810b1d013327c237" providerId="LiveId" clId="{20C84379-4183-41AB-951A-373EDE8D6534}" dt="2021-04-05T12:43:47.723" v="340" actId="732"/>
          <ac:picMkLst>
            <pc:docMk/>
            <pc:sldMk cId="3688620811" sldId="336"/>
            <ac:picMk id="5" creationId="{1CEB100F-A9C2-44F2-8173-1AAB8053F0AB}"/>
          </ac:picMkLst>
        </pc:picChg>
        <pc:picChg chg="del">
          <ac:chgData name="Sándor Pecsora" userId="810b1d013327c237" providerId="LiveId" clId="{20C84379-4183-41AB-951A-373EDE8D6534}" dt="2021-04-05T12:43:22.663" v="337" actId="478"/>
          <ac:picMkLst>
            <pc:docMk/>
            <pc:sldMk cId="3688620811" sldId="336"/>
            <ac:picMk id="6" creationId="{5C6A9CC8-7194-47E5-8E38-752DD4E6F419}"/>
          </ac:picMkLst>
        </pc:picChg>
      </pc:sldChg>
      <pc:sldChg chg="addSp delSp modSp add mod">
        <pc:chgData name="Sándor Pecsora" userId="810b1d013327c237" providerId="LiveId" clId="{20C84379-4183-41AB-951A-373EDE8D6534}" dt="2021-04-05T12:57:12.243" v="468" actId="20577"/>
        <pc:sldMkLst>
          <pc:docMk/>
          <pc:sldMk cId="1168187400" sldId="337"/>
        </pc:sldMkLst>
        <pc:spChg chg="mod">
          <ac:chgData name="Sándor Pecsora" userId="810b1d013327c237" providerId="LiveId" clId="{20C84379-4183-41AB-951A-373EDE8D6534}" dt="2021-04-05T12:57:12.243" v="468" actId="20577"/>
          <ac:spMkLst>
            <pc:docMk/>
            <pc:sldMk cId="1168187400" sldId="337"/>
            <ac:spMk id="3" creationId="{00000000-0000-0000-0000-000000000000}"/>
          </ac:spMkLst>
        </pc:spChg>
        <pc:picChg chg="del">
          <ac:chgData name="Sándor Pecsora" userId="810b1d013327c237" providerId="LiveId" clId="{20C84379-4183-41AB-951A-373EDE8D6534}" dt="2021-04-05T12:54:49.583" v="429" actId="478"/>
          <ac:picMkLst>
            <pc:docMk/>
            <pc:sldMk cId="1168187400" sldId="337"/>
            <ac:picMk id="5" creationId="{4D666AD0-A91E-4DC7-84D5-21F1B2A385BB}"/>
          </ac:picMkLst>
        </pc:picChg>
        <pc:picChg chg="add mod">
          <ac:chgData name="Sándor Pecsora" userId="810b1d013327c237" providerId="LiveId" clId="{20C84379-4183-41AB-951A-373EDE8D6534}" dt="2021-04-05T12:56:03.274" v="449" actId="1076"/>
          <ac:picMkLst>
            <pc:docMk/>
            <pc:sldMk cId="1168187400" sldId="337"/>
            <ac:picMk id="6" creationId="{C60D77D5-6A6F-4DA3-9951-6A503E960DF0}"/>
          </ac:picMkLst>
        </pc:picChg>
        <pc:picChg chg="del">
          <ac:chgData name="Sándor Pecsora" userId="810b1d013327c237" providerId="LiveId" clId="{20C84379-4183-41AB-951A-373EDE8D6534}" dt="2021-04-05T12:54:50.393" v="430" actId="478"/>
          <ac:picMkLst>
            <pc:docMk/>
            <pc:sldMk cId="1168187400" sldId="337"/>
            <ac:picMk id="8" creationId="{3B29D543-B9DD-4BBA-B97D-1E200AACC752}"/>
          </ac:picMkLst>
        </pc:picChg>
        <pc:picChg chg="add mod">
          <ac:chgData name="Sándor Pecsora" userId="810b1d013327c237" providerId="LiveId" clId="{20C84379-4183-41AB-951A-373EDE8D6534}" dt="2021-04-05T12:57:05.633" v="466" actId="1076"/>
          <ac:picMkLst>
            <pc:docMk/>
            <pc:sldMk cId="1168187400" sldId="337"/>
            <ac:picMk id="9" creationId="{0637F649-E391-4418-B0E2-05C92E80BB07}"/>
          </ac:picMkLst>
        </pc:picChg>
        <pc:picChg chg="del">
          <ac:chgData name="Sándor Pecsora" userId="810b1d013327c237" providerId="LiveId" clId="{20C84379-4183-41AB-951A-373EDE8D6534}" dt="2021-04-05T12:54:51.363" v="431" actId="478"/>
          <ac:picMkLst>
            <pc:docMk/>
            <pc:sldMk cId="1168187400" sldId="337"/>
            <ac:picMk id="10" creationId="{AF30FC80-C667-4D5E-A8C4-46372403926D}"/>
          </ac:picMkLst>
        </pc:picChg>
      </pc:sldChg>
      <pc:sldChg chg="addSp delSp modSp add mod">
        <pc:chgData name="Sándor Pecsora" userId="810b1d013327c237" providerId="LiveId" clId="{20C84379-4183-41AB-951A-373EDE8D6534}" dt="2021-04-05T12:58:12.692" v="478" actId="14100"/>
        <pc:sldMkLst>
          <pc:docMk/>
          <pc:sldMk cId="2965978633" sldId="338"/>
        </pc:sldMkLst>
        <pc:spChg chg="mod">
          <ac:chgData name="Sándor Pecsora" userId="810b1d013327c237" providerId="LiveId" clId="{20C84379-4183-41AB-951A-373EDE8D6534}" dt="2021-04-05T12:57:33.293" v="474" actId="6549"/>
          <ac:spMkLst>
            <pc:docMk/>
            <pc:sldMk cId="2965978633" sldId="338"/>
            <ac:spMk id="3" creationId="{00000000-0000-0000-0000-000000000000}"/>
          </ac:spMkLst>
        </pc:spChg>
        <pc:picChg chg="add mod">
          <ac:chgData name="Sándor Pecsora" userId="810b1d013327c237" providerId="LiveId" clId="{20C84379-4183-41AB-951A-373EDE8D6534}" dt="2021-04-05T12:58:12.692" v="478" actId="14100"/>
          <ac:picMkLst>
            <pc:docMk/>
            <pc:sldMk cId="2965978633" sldId="338"/>
            <ac:picMk id="5" creationId="{66A09DBF-901B-473A-A536-DBD30D44D3BF}"/>
          </ac:picMkLst>
        </pc:picChg>
        <pc:picChg chg="del">
          <ac:chgData name="Sándor Pecsora" userId="810b1d013327c237" providerId="LiveId" clId="{20C84379-4183-41AB-951A-373EDE8D6534}" dt="2021-04-05T12:57:31.532" v="473" actId="478"/>
          <ac:picMkLst>
            <pc:docMk/>
            <pc:sldMk cId="2965978633" sldId="338"/>
            <ac:picMk id="6" creationId="{C60D77D5-6A6F-4DA3-9951-6A503E960DF0}"/>
          </ac:picMkLst>
        </pc:picChg>
        <pc:picChg chg="del">
          <ac:chgData name="Sándor Pecsora" userId="810b1d013327c237" providerId="LiveId" clId="{20C84379-4183-41AB-951A-373EDE8D6534}" dt="2021-04-05T12:57:33.823" v="475" actId="478"/>
          <ac:picMkLst>
            <pc:docMk/>
            <pc:sldMk cId="2965978633" sldId="338"/>
            <ac:picMk id="9" creationId="{0637F649-E391-4418-B0E2-05C92E80BB07}"/>
          </ac:picMkLst>
        </pc:picChg>
      </pc:sldChg>
    </pc:docChg>
  </pc:docChgLst>
  <pc:docChgLst>
    <pc:chgData name="Nagymarczi Márton" userId="4b20641c3fa50a8a" providerId="Windows Live" clId="Web-{64ECD2F8-58AF-47EB-9ACD-59D6E25A6159}"/>
    <pc:docChg chg="mod modSld">
      <pc:chgData name="Nagymarczi Márton" userId="4b20641c3fa50a8a" providerId="Windows Live" clId="Web-{64ECD2F8-58AF-47EB-9ACD-59D6E25A6159}" dt="2022-01-29T18:54:42.257" v="438" actId="20577"/>
      <pc:docMkLst>
        <pc:docMk/>
      </pc:docMkLst>
      <pc:sldChg chg="modSp">
        <pc:chgData name="Nagymarczi Márton" userId="4b20641c3fa50a8a" providerId="Windows Live" clId="Web-{64ECD2F8-58AF-47EB-9ACD-59D6E25A6159}" dt="2022-01-29T18:54:42.257" v="438" actId="20577"/>
        <pc:sldMkLst>
          <pc:docMk/>
          <pc:sldMk cId="1689225154" sldId="257"/>
        </pc:sldMkLst>
        <pc:spChg chg="mod">
          <ac:chgData name="Nagymarczi Márton" userId="4b20641c3fa50a8a" providerId="Windows Live" clId="Web-{64ECD2F8-58AF-47EB-9ACD-59D6E25A6159}" dt="2022-01-29T18:54:42.257" v="438" actId="20577"/>
          <ac:spMkLst>
            <pc:docMk/>
            <pc:sldMk cId="1689225154" sldId="257"/>
            <ac:spMk id="3" creationId="{00000000-0000-0000-0000-000000000000}"/>
          </ac:spMkLst>
        </pc:spChg>
      </pc:sldChg>
      <pc:sldChg chg="addSp delSp modSp">
        <pc:chgData name="Nagymarczi Márton" userId="4b20641c3fa50a8a" providerId="Windows Live" clId="Web-{64ECD2F8-58AF-47EB-9ACD-59D6E25A6159}" dt="2022-01-29T17:34:41.759" v="45" actId="20577"/>
        <pc:sldMkLst>
          <pc:docMk/>
          <pc:sldMk cId="181437091" sldId="290"/>
        </pc:sldMkLst>
        <pc:spChg chg="mod">
          <ac:chgData name="Nagymarczi Márton" userId="4b20641c3fa50a8a" providerId="Windows Live" clId="Web-{64ECD2F8-58AF-47EB-9ACD-59D6E25A6159}" dt="2022-01-29T17:34:41.759" v="45" actId="20577"/>
          <ac:spMkLst>
            <pc:docMk/>
            <pc:sldMk cId="181437091" sldId="290"/>
            <ac:spMk id="2" creationId="{00000000-0000-0000-0000-000000000000}"/>
          </ac:spMkLst>
        </pc:spChg>
        <pc:spChg chg="mod">
          <ac:chgData name="Nagymarczi Márton" userId="4b20641c3fa50a8a" providerId="Windows Live" clId="Web-{64ECD2F8-58AF-47EB-9ACD-59D6E25A6159}" dt="2022-01-29T17:22:47.464" v="24" actId="20577"/>
          <ac:spMkLst>
            <pc:docMk/>
            <pc:sldMk cId="181437091" sldId="290"/>
            <ac:spMk id="3" creationId="{00000000-0000-0000-0000-000000000000}"/>
          </ac:spMkLst>
        </pc:spChg>
        <pc:picChg chg="add mod">
          <ac:chgData name="Nagymarczi Márton" userId="4b20641c3fa50a8a" providerId="Windows Live" clId="Web-{64ECD2F8-58AF-47EB-9ACD-59D6E25A6159}" dt="2022-01-29T17:21:35.353" v="14" actId="1076"/>
          <ac:picMkLst>
            <pc:docMk/>
            <pc:sldMk cId="181437091" sldId="290"/>
            <ac:picMk id="4" creationId="{2D5FDBFF-F75A-4179-AEAD-775B92821D3A}"/>
          </ac:picMkLst>
        </pc:picChg>
        <pc:picChg chg="add del mod">
          <ac:chgData name="Nagymarczi Márton" userId="4b20641c3fa50a8a" providerId="Windows Live" clId="Web-{64ECD2F8-58AF-47EB-9ACD-59D6E25A6159}" dt="2022-01-29T17:21:31.228" v="13"/>
          <ac:picMkLst>
            <pc:docMk/>
            <pc:sldMk cId="181437091" sldId="290"/>
            <ac:picMk id="5" creationId="{4C46029E-338D-4CF6-B526-D5F796FD35DA}"/>
          </ac:picMkLst>
        </pc:picChg>
        <pc:picChg chg="del">
          <ac:chgData name="Nagymarczi Márton" userId="4b20641c3fa50a8a" providerId="Windows Live" clId="Web-{64ECD2F8-58AF-47EB-9ACD-59D6E25A6159}" dt="2022-01-29T17:19:29.335" v="2"/>
          <ac:picMkLst>
            <pc:docMk/>
            <pc:sldMk cId="181437091" sldId="290"/>
            <ac:picMk id="6" creationId="{FB9A5771-E363-4CF4-AE88-912A81AC597E}"/>
          </ac:picMkLst>
        </pc:picChg>
      </pc:sldChg>
      <pc:sldChg chg="addSp delSp modSp">
        <pc:chgData name="Nagymarczi Márton" userId="4b20641c3fa50a8a" providerId="Windows Live" clId="Web-{64ECD2F8-58AF-47EB-9ACD-59D6E25A6159}" dt="2022-01-29T18:52:16.582" v="435" actId="1076"/>
        <pc:sldMkLst>
          <pc:docMk/>
          <pc:sldMk cId="2281330032" sldId="306"/>
        </pc:sldMkLst>
        <pc:spChg chg="mod">
          <ac:chgData name="Nagymarczi Márton" userId="4b20641c3fa50a8a" providerId="Windows Live" clId="Web-{64ECD2F8-58AF-47EB-9ACD-59D6E25A6159}" dt="2022-01-29T18:43:41.943" v="422" actId="20577"/>
          <ac:spMkLst>
            <pc:docMk/>
            <pc:sldMk cId="2281330032" sldId="306"/>
            <ac:spMk id="2" creationId="{00000000-0000-0000-0000-000000000000}"/>
          </ac:spMkLst>
        </pc:spChg>
        <pc:spChg chg="mod">
          <ac:chgData name="Nagymarczi Márton" userId="4b20641c3fa50a8a" providerId="Windows Live" clId="Web-{64ECD2F8-58AF-47EB-9ACD-59D6E25A6159}" dt="2022-01-29T18:46:15.138" v="430" actId="20577"/>
          <ac:spMkLst>
            <pc:docMk/>
            <pc:sldMk cId="2281330032" sldId="306"/>
            <ac:spMk id="3" creationId="{00000000-0000-0000-0000-000000000000}"/>
          </ac:spMkLst>
        </pc:spChg>
        <pc:picChg chg="add mod">
          <ac:chgData name="Nagymarczi Márton" userId="4b20641c3fa50a8a" providerId="Windows Live" clId="Web-{64ECD2F8-58AF-47EB-9ACD-59D6E25A6159}" dt="2022-01-29T18:52:16.582" v="435" actId="1076"/>
          <ac:picMkLst>
            <pc:docMk/>
            <pc:sldMk cId="2281330032" sldId="306"/>
            <ac:picMk id="4" creationId="{017E12CD-3AAA-4BD3-98B2-3D82FDD8787F}"/>
          </ac:picMkLst>
        </pc:picChg>
        <pc:picChg chg="del">
          <ac:chgData name="Nagymarczi Márton" userId="4b20641c3fa50a8a" providerId="Windows Live" clId="Web-{64ECD2F8-58AF-47EB-9ACD-59D6E25A6159}" dt="2022-01-29T18:52:07.707" v="431"/>
          <ac:picMkLst>
            <pc:docMk/>
            <pc:sldMk cId="2281330032" sldId="306"/>
            <ac:picMk id="5" creationId="{77FD38F9-05B2-411D-97A8-A1D0BE54E930}"/>
          </ac:picMkLst>
        </pc:picChg>
      </pc:sldChg>
      <pc:sldChg chg="addSp delSp modSp">
        <pc:chgData name="Nagymarczi Márton" userId="4b20641c3fa50a8a" providerId="Windows Live" clId="Web-{64ECD2F8-58AF-47EB-9ACD-59D6E25A6159}" dt="2022-01-29T17:44:37.146" v="162" actId="1076"/>
        <pc:sldMkLst>
          <pc:docMk/>
          <pc:sldMk cId="1414490650" sldId="311"/>
        </pc:sldMkLst>
        <pc:spChg chg="mod">
          <ac:chgData name="Nagymarczi Márton" userId="4b20641c3fa50a8a" providerId="Windows Live" clId="Web-{64ECD2F8-58AF-47EB-9ACD-59D6E25A6159}" dt="2022-01-29T17:34:52.369" v="49" actId="20577"/>
          <ac:spMkLst>
            <pc:docMk/>
            <pc:sldMk cId="1414490650" sldId="311"/>
            <ac:spMk id="2" creationId="{00000000-0000-0000-0000-000000000000}"/>
          </ac:spMkLst>
        </pc:spChg>
        <pc:spChg chg="mod">
          <ac:chgData name="Nagymarczi Márton" userId="4b20641c3fa50a8a" providerId="Windows Live" clId="Web-{64ECD2F8-58AF-47EB-9ACD-59D6E25A6159}" dt="2022-01-29T17:43:24.145" v="159" actId="20577"/>
          <ac:spMkLst>
            <pc:docMk/>
            <pc:sldMk cId="1414490650" sldId="311"/>
            <ac:spMk id="3" creationId="{00000000-0000-0000-0000-000000000000}"/>
          </ac:spMkLst>
        </pc:spChg>
        <pc:picChg chg="add mod modCrop">
          <ac:chgData name="Nagymarczi Márton" userId="4b20641c3fa50a8a" providerId="Windows Live" clId="Web-{64ECD2F8-58AF-47EB-9ACD-59D6E25A6159}" dt="2022-01-29T17:40:45.470" v="150" actId="1076"/>
          <ac:picMkLst>
            <pc:docMk/>
            <pc:sldMk cId="1414490650" sldId="311"/>
            <ac:picMk id="4" creationId="{E5C10DB1-C73E-4E58-A6EE-6FFD1B3FF4C1}"/>
          </ac:picMkLst>
        </pc:picChg>
        <pc:picChg chg="mod modCrop">
          <ac:chgData name="Nagymarczi Márton" userId="4b20641c3fa50a8a" providerId="Windows Live" clId="Web-{64ECD2F8-58AF-47EB-9ACD-59D6E25A6159}" dt="2022-01-29T17:40:43.423" v="149" actId="1076"/>
          <ac:picMkLst>
            <pc:docMk/>
            <pc:sldMk cId="1414490650" sldId="311"/>
            <ac:picMk id="5" creationId="{273BF565-9CBD-4941-AFCF-DF43C78E5EED}"/>
          </ac:picMkLst>
        </pc:picChg>
        <pc:picChg chg="add del mod">
          <ac:chgData name="Nagymarczi Márton" userId="4b20641c3fa50a8a" providerId="Windows Live" clId="Web-{64ECD2F8-58AF-47EB-9ACD-59D6E25A6159}" dt="2022-01-29T17:40:46.845" v="151"/>
          <ac:picMkLst>
            <pc:docMk/>
            <pc:sldMk cId="1414490650" sldId="311"/>
            <ac:picMk id="6" creationId="{DB6D0D8C-1326-4A1F-95AB-21E206B699F0}"/>
          </ac:picMkLst>
        </pc:picChg>
        <pc:picChg chg="add mod">
          <ac:chgData name="Nagymarczi Márton" userId="4b20641c3fa50a8a" providerId="Windows Live" clId="Web-{64ECD2F8-58AF-47EB-9ACD-59D6E25A6159}" dt="2022-01-29T17:44:37.146" v="162" actId="1076"/>
          <ac:picMkLst>
            <pc:docMk/>
            <pc:sldMk cId="1414490650" sldId="311"/>
            <ac:picMk id="7" creationId="{141C9C49-3B9D-435F-9AC3-A2F49950A6CF}"/>
          </ac:picMkLst>
        </pc:picChg>
        <pc:picChg chg="del">
          <ac:chgData name="Nagymarczi Márton" userId="4b20641c3fa50a8a" providerId="Windows Live" clId="Web-{64ECD2F8-58AF-47EB-9ACD-59D6E25A6159}" dt="2022-01-29T17:32:07.553" v="25"/>
          <ac:picMkLst>
            <pc:docMk/>
            <pc:sldMk cId="1414490650" sldId="311"/>
            <ac:picMk id="8" creationId="{943BF7BC-F89B-46A2-B2A1-E23FFF7104E5}"/>
          </ac:picMkLst>
        </pc:picChg>
        <pc:picChg chg="add mod">
          <ac:chgData name="Nagymarczi Márton" userId="4b20641c3fa50a8a" providerId="Windows Live" clId="Web-{64ECD2F8-58AF-47EB-9ACD-59D6E25A6159}" dt="2022-01-29T17:44:31.756" v="161" actId="1076"/>
          <ac:picMkLst>
            <pc:docMk/>
            <pc:sldMk cId="1414490650" sldId="311"/>
            <ac:picMk id="9" creationId="{B23DE667-8BA8-4FD0-AC8B-2B5B92DF023A}"/>
          </ac:picMkLst>
        </pc:picChg>
      </pc:sldChg>
      <pc:sldChg chg="addSp delSp modSp">
        <pc:chgData name="Nagymarczi Márton" userId="4b20641c3fa50a8a" providerId="Windows Live" clId="Web-{64ECD2F8-58AF-47EB-9ACD-59D6E25A6159}" dt="2022-01-29T18:00:24.821" v="256" actId="14100"/>
        <pc:sldMkLst>
          <pc:docMk/>
          <pc:sldMk cId="2722249262" sldId="329"/>
        </pc:sldMkLst>
        <pc:spChg chg="mod">
          <ac:chgData name="Nagymarczi Márton" userId="4b20641c3fa50a8a" providerId="Windows Live" clId="Web-{64ECD2F8-58AF-47EB-9ACD-59D6E25A6159}" dt="2022-01-29T17:46:37.008" v="167" actId="20577"/>
          <ac:spMkLst>
            <pc:docMk/>
            <pc:sldMk cId="2722249262" sldId="329"/>
            <ac:spMk id="2" creationId="{00000000-0000-0000-0000-000000000000}"/>
          </ac:spMkLst>
        </pc:spChg>
        <pc:spChg chg="mod">
          <ac:chgData name="Nagymarczi Márton" userId="4b20641c3fa50a8a" providerId="Windows Live" clId="Web-{64ECD2F8-58AF-47EB-9ACD-59D6E25A6159}" dt="2022-01-29T17:59:53.539" v="251" actId="20577"/>
          <ac:spMkLst>
            <pc:docMk/>
            <pc:sldMk cId="2722249262" sldId="329"/>
            <ac:spMk id="3" creationId="{00000000-0000-0000-0000-000000000000}"/>
          </ac:spMkLst>
        </pc:spChg>
        <pc:picChg chg="add mod">
          <ac:chgData name="Nagymarczi Márton" userId="4b20641c3fa50a8a" providerId="Windows Live" clId="Web-{64ECD2F8-58AF-47EB-9ACD-59D6E25A6159}" dt="2022-01-29T17:49:22.902" v="178" actId="14100"/>
          <ac:picMkLst>
            <pc:docMk/>
            <pc:sldMk cId="2722249262" sldId="329"/>
            <ac:picMk id="4" creationId="{A05D05D7-E0F3-46B1-9AA9-18AB284BA85B}"/>
          </ac:picMkLst>
        </pc:picChg>
        <pc:picChg chg="add mod">
          <ac:chgData name="Nagymarczi Márton" userId="4b20641c3fa50a8a" providerId="Windows Live" clId="Web-{64ECD2F8-58AF-47EB-9ACD-59D6E25A6159}" dt="2022-01-29T18:00:24.821" v="256" actId="14100"/>
          <ac:picMkLst>
            <pc:docMk/>
            <pc:sldMk cId="2722249262" sldId="329"/>
            <ac:picMk id="5" creationId="{34A577E1-772E-4CAA-B252-8281850F3796}"/>
          </ac:picMkLst>
        </pc:picChg>
        <pc:picChg chg="del">
          <ac:chgData name="Nagymarczi Márton" userId="4b20641c3fa50a8a" providerId="Windows Live" clId="Web-{64ECD2F8-58AF-47EB-9ACD-59D6E25A6159}" dt="2022-01-29T17:49:15.605" v="174"/>
          <ac:picMkLst>
            <pc:docMk/>
            <pc:sldMk cId="2722249262" sldId="329"/>
            <ac:picMk id="6" creationId="{AEB27110-D5B4-4421-A1F9-7DB30BA1B849}"/>
          </ac:picMkLst>
        </pc:picChg>
        <pc:picChg chg="del">
          <ac:chgData name="Nagymarczi Márton" userId="4b20641c3fa50a8a" providerId="Windows Live" clId="Web-{64ECD2F8-58AF-47EB-9ACD-59D6E25A6159}" dt="2022-01-29T18:00:12.883" v="252"/>
          <ac:picMkLst>
            <pc:docMk/>
            <pc:sldMk cId="2722249262" sldId="329"/>
            <ac:picMk id="9" creationId="{273AD43D-0D0C-4539-BF1E-FDD7D8750A68}"/>
          </ac:picMkLst>
        </pc:picChg>
      </pc:sldChg>
      <pc:sldChg chg="addSp delSp modSp addCm">
        <pc:chgData name="Nagymarczi Márton" userId="4b20641c3fa50a8a" providerId="Windows Live" clId="Web-{64ECD2F8-58AF-47EB-9ACD-59D6E25A6159}" dt="2022-01-29T18:43:30.099" v="419"/>
        <pc:sldMkLst>
          <pc:docMk/>
          <pc:sldMk cId="935753437" sldId="330"/>
        </pc:sldMkLst>
        <pc:spChg chg="mod">
          <ac:chgData name="Nagymarczi Márton" userId="4b20641c3fa50a8a" providerId="Windows Live" clId="Web-{64ECD2F8-58AF-47EB-9ACD-59D6E25A6159}" dt="2022-01-29T18:18:23.234" v="343" actId="20577"/>
          <ac:spMkLst>
            <pc:docMk/>
            <pc:sldMk cId="935753437" sldId="330"/>
            <ac:spMk id="2" creationId="{00000000-0000-0000-0000-000000000000}"/>
          </ac:spMkLst>
        </pc:spChg>
        <pc:spChg chg="mod">
          <ac:chgData name="Nagymarczi Márton" userId="4b20641c3fa50a8a" providerId="Windows Live" clId="Web-{64ECD2F8-58AF-47EB-9ACD-59D6E25A6159}" dt="2022-01-29T18:30:31.740" v="383" actId="20577"/>
          <ac:spMkLst>
            <pc:docMk/>
            <pc:sldMk cId="935753437" sldId="330"/>
            <ac:spMk id="3" creationId="{00000000-0000-0000-0000-000000000000}"/>
          </ac:spMkLst>
        </pc:spChg>
        <pc:picChg chg="add mod">
          <ac:chgData name="Nagymarczi Márton" userId="4b20641c3fa50a8a" providerId="Windows Live" clId="Web-{64ECD2F8-58AF-47EB-9ACD-59D6E25A6159}" dt="2022-01-29T18:26:44.814" v="356" actId="1076"/>
          <ac:picMkLst>
            <pc:docMk/>
            <pc:sldMk cId="935753437" sldId="330"/>
            <ac:picMk id="4" creationId="{C3790D26-678E-4637-A67D-10BA5086B22F}"/>
          </ac:picMkLst>
        </pc:picChg>
        <pc:picChg chg="del">
          <ac:chgData name="Nagymarczi Márton" userId="4b20641c3fa50a8a" providerId="Windows Live" clId="Web-{64ECD2F8-58AF-47EB-9ACD-59D6E25A6159}" dt="2022-01-29T18:26:27.829" v="352"/>
          <ac:picMkLst>
            <pc:docMk/>
            <pc:sldMk cId="935753437" sldId="330"/>
            <ac:picMk id="5" creationId="{4D666AD0-A91E-4DC7-84D5-21F1B2A385BB}"/>
          </ac:picMkLst>
        </pc:picChg>
        <pc:picChg chg="add mod">
          <ac:chgData name="Nagymarczi Márton" userId="4b20641c3fa50a8a" providerId="Windows Live" clId="Web-{64ECD2F8-58AF-47EB-9ACD-59D6E25A6159}" dt="2022-01-29T18:32:44.930" v="388" actId="1076"/>
          <ac:picMkLst>
            <pc:docMk/>
            <pc:sldMk cId="935753437" sldId="330"/>
            <ac:picMk id="6" creationId="{F8C5D6E2-2C44-4D96-8FFC-BE8DAC4E6256}"/>
          </ac:picMkLst>
        </pc:picChg>
        <pc:picChg chg="add mod">
          <ac:chgData name="Nagymarczi Márton" userId="4b20641c3fa50a8a" providerId="Windows Live" clId="Web-{64ECD2F8-58AF-47EB-9ACD-59D6E25A6159}" dt="2022-01-29T18:36:28.044" v="394" actId="14100"/>
          <ac:picMkLst>
            <pc:docMk/>
            <pc:sldMk cId="935753437" sldId="330"/>
            <ac:picMk id="7" creationId="{A10BA767-4BE1-4AF0-A571-F81E25E61A19}"/>
          </ac:picMkLst>
        </pc:picChg>
        <pc:picChg chg="del">
          <ac:chgData name="Nagymarczi Márton" userId="4b20641c3fa50a8a" providerId="Windows Live" clId="Web-{64ECD2F8-58AF-47EB-9ACD-59D6E25A6159}" dt="2022-01-29T18:28:49.410" v="377"/>
          <ac:picMkLst>
            <pc:docMk/>
            <pc:sldMk cId="935753437" sldId="330"/>
            <ac:picMk id="8" creationId="{3B29D543-B9DD-4BBA-B97D-1E200AACC752}"/>
          </ac:picMkLst>
        </pc:picChg>
        <pc:picChg chg="add del mod">
          <ac:chgData name="Nagymarczi Márton" userId="4b20641c3fa50a8a" providerId="Windows Live" clId="Web-{64ECD2F8-58AF-47EB-9ACD-59D6E25A6159}" dt="2022-01-29T18:36:15.216" v="389"/>
          <ac:picMkLst>
            <pc:docMk/>
            <pc:sldMk cId="935753437" sldId="330"/>
            <ac:picMk id="10" creationId="{AF30FC80-C667-4D5E-A8C4-46372403926D}"/>
          </ac:picMkLst>
        </pc:picChg>
      </pc:sldChg>
      <pc:sldChg chg="addSp delSp modSp">
        <pc:chgData name="Nagymarczi Márton" userId="4b20641c3fa50a8a" providerId="Windows Live" clId="Web-{64ECD2F8-58AF-47EB-9ACD-59D6E25A6159}" dt="2022-01-29T18:05:43.077" v="302" actId="1076"/>
        <pc:sldMkLst>
          <pc:docMk/>
          <pc:sldMk cId="3347236007" sldId="333"/>
        </pc:sldMkLst>
        <pc:spChg chg="mod">
          <ac:chgData name="Nagymarczi Márton" userId="4b20641c3fa50a8a" providerId="Windows Live" clId="Web-{64ECD2F8-58AF-47EB-9ACD-59D6E25A6159}" dt="2022-01-29T18:05:36.671" v="299" actId="20577"/>
          <ac:spMkLst>
            <pc:docMk/>
            <pc:sldMk cId="3347236007" sldId="333"/>
            <ac:spMk id="3" creationId="{00000000-0000-0000-0000-000000000000}"/>
          </ac:spMkLst>
        </pc:spChg>
        <pc:picChg chg="add mod">
          <ac:chgData name="Nagymarczi Márton" userId="4b20641c3fa50a8a" providerId="Windows Live" clId="Web-{64ECD2F8-58AF-47EB-9ACD-59D6E25A6159}" dt="2022-01-29T18:05:43.077" v="302" actId="1076"/>
          <ac:picMkLst>
            <pc:docMk/>
            <pc:sldMk cId="3347236007" sldId="333"/>
            <ac:picMk id="4" creationId="{62EDE3A8-9F79-4CAE-B77E-719DF30AE874}"/>
          </ac:picMkLst>
        </pc:picChg>
        <pc:picChg chg="del">
          <ac:chgData name="Nagymarczi Márton" userId="4b20641c3fa50a8a" providerId="Windows Live" clId="Web-{64ECD2F8-58AF-47EB-9ACD-59D6E25A6159}" dt="2022-01-29T18:01:22.807" v="257"/>
          <ac:picMkLst>
            <pc:docMk/>
            <pc:sldMk cId="3347236007" sldId="333"/>
            <ac:picMk id="8" creationId="{0FF956C8-7AF9-4A86-853A-3236CB423887}"/>
          </ac:picMkLst>
        </pc:picChg>
      </pc:sldChg>
      <pc:sldChg chg="addSp delSp modSp">
        <pc:chgData name="Nagymarczi Márton" userId="4b20641c3fa50a8a" providerId="Windows Live" clId="Web-{64ECD2F8-58AF-47EB-9ACD-59D6E25A6159}" dt="2022-01-29T18:11:12.445" v="329" actId="1076"/>
        <pc:sldMkLst>
          <pc:docMk/>
          <pc:sldMk cId="2859646198" sldId="335"/>
        </pc:sldMkLst>
        <pc:spChg chg="mod">
          <ac:chgData name="Nagymarczi Márton" userId="4b20641c3fa50a8a" providerId="Windows Live" clId="Web-{64ECD2F8-58AF-47EB-9ACD-59D6E25A6159}" dt="2022-01-29T18:09:46.693" v="313" actId="14100"/>
          <ac:spMkLst>
            <pc:docMk/>
            <pc:sldMk cId="2859646198" sldId="335"/>
            <ac:spMk id="3" creationId="{00000000-0000-0000-0000-000000000000}"/>
          </ac:spMkLst>
        </pc:spChg>
        <pc:picChg chg="add mod">
          <ac:chgData name="Nagymarczi Márton" userId="4b20641c3fa50a8a" providerId="Windows Live" clId="Web-{64ECD2F8-58AF-47EB-9ACD-59D6E25A6159}" dt="2022-01-29T18:11:03.757" v="327" actId="14100"/>
          <ac:picMkLst>
            <pc:docMk/>
            <pc:sldMk cId="2859646198" sldId="335"/>
            <ac:picMk id="4" creationId="{1F17684D-C105-4E2F-9E98-5C2A0941F242}"/>
          </ac:picMkLst>
        </pc:picChg>
        <pc:picChg chg="add mod">
          <ac:chgData name="Nagymarczi Márton" userId="4b20641c3fa50a8a" providerId="Windows Live" clId="Web-{64ECD2F8-58AF-47EB-9ACD-59D6E25A6159}" dt="2022-01-29T18:11:12.429" v="328" actId="1076"/>
          <ac:picMkLst>
            <pc:docMk/>
            <pc:sldMk cId="2859646198" sldId="335"/>
            <ac:picMk id="5" creationId="{4601C4D6-2DB6-4371-9255-60CDC7D3C5B3}"/>
          </ac:picMkLst>
        </pc:picChg>
        <pc:picChg chg="del">
          <ac:chgData name="Nagymarczi Márton" userId="4b20641c3fa50a8a" providerId="Windows Live" clId="Web-{64ECD2F8-58AF-47EB-9ACD-59D6E25A6159}" dt="2022-01-29T18:09:00.536" v="303"/>
          <ac:picMkLst>
            <pc:docMk/>
            <pc:sldMk cId="2859646198" sldId="335"/>
            <ac:picMk id="6" creationId="{5C6A9CC8-7194-47E5-8E38-752DD4E6F419}"/>
          </ac:picMkLst>
        </pc:picChg>
        <pc:picChg chg="add mod">
          <ac:chgData name="Nagymarczi Márton" userId="4b20641c3fa50a8a" providerId="Windows Live" clId="Web-{64ECD2F8-58AF-47EB-9ACD-59D6E25A6159}" dt="2022-01-29T18:11:12.445" v="329" actId="1076"/>
          <ac:picMkLst>
            <pc:docMk/>
            <pc:sldMk cId="2859646198" sldId="335"/>
            <ac:picMk id="7" creationId="{371256AE-84CB-4C2A-B019-A4211C5914DF}"/>
          </ac:picMkLst>
        </pc:picChg>
      </pc:sldChg>
      <pc:sldChg chg="addSp delSp modSp">
        <pc:chgData name="Nagymarczi Márton" userId="4b20641c3fa50a8a" providerId="Windows Live" clId="Web-{64ECD2F8-58AF-47EB-9ACD-59D6E25A6159}" dt="2022-01-29T18:12:29.103" v="339" actId="1076"/>
        <pc:sldMkLst>
          <pc:docMk/>
          <pc:sldMk cId="3688620811" sldId="336"/>
        </pc:sldMkLst>
        <pc:picChg chg="add mod">
          <ac:chgData name="Nagymarczi Márton" userId="4b20641c3fa50a8a" providerId="Windows Live" clId="Web-{64ECD2F8-58AF-47EB-9ACD-59D6E25A6159}" dt="2022-01-29T18:12:17.368" v="335" actId="1076"/>
          <ac:picMkLst>
            <pc:docMk/>
            <pc:sldMk cId="3688620811" sldId="336"/>
            <ac:picMk id="4" creationId="{82478663-D5F1-41A2-836F-C884B74A990D}"/>
          </ac:picMkLst>
        </pc:picChg>
        <pc:picChg chg="del">
          <ac:chgData name="Nagymarczi Márton" userId="4b20641c3fa50a8a" providerId="Windows Live" clId="Web-{64ECD2F8-58AF-47EB-9ACD-59D6E25A6159}" dt="2022-01-29T18:11:48.821" v="330"/>
          <ac:picMkLst>
            <pc:docMk/>
            <pc:sldMk cId="3688620811" sldId="336"/>
            <ac:picMk id="5" creationId="{1CEB100F-A9C2-44F2-8173-1AAB8053F0AB}"/>
          </ac:picMkLst>
        </pc:picChg>
        <pc:picChg chg="add mod">
          <ac:chgData name="Nagymarczi Márton" userId="4b20641c3fa50a8a" providerId="Windows Live" clId="Web-{64ECD2F8-58AF-47EB-9ACD-59D6E25A6159}" dt="2022-01-29T18:12:29.103" v="339" actId="1076"/>
          <ac:picMkLst>
            <pc:docMk/>
            <pc:sldMk cId="3688620811" sldId="336"/>
            <ac:picMk id="6" creationId="{071FEE3F-D1F7-44B1-BE0B-B714E65FCBBA}"/>
          </ac:picMkLst>
        </pc:picChg>
      </pc:sldChg>
      <pc:sldChg chg="addSp delSp modSp">
        <pc:chgData name="Nagymarczi Márton" userId="4b20641c3fa50a8a" providerId="Windows Live" clId="Web-{64ECD2F8-58AF-47EB-9ACD-59D6E25A6159}" dt="2022-01-29T18:42:47.458" v="417" actId="20577"/>
        <pc:sldMkLst>
          <pc:docMk/>
          <pc:sldMk cId="1168187400" sldId="337"/>
        </pc:sldMkLst>
        <pc:spChg chg="mod">
          <ac:chgData name="Nagymarczi Márton" userId="4b20641c3fa50a8a" providerId="Windows Live" clId="Web-{64ECD2F8-58AF-47EB-9ACD-59D6E25A6159}" dt="2022-01-29T18:42:47.458" v="417" actId="20577"/>
          <ac:spMkLst>
            <pc:docMk/>
            <pc:sldMk cId="1168187400" sldId="337"/>
            <ac:spMk id="3" creationId="{00000000-0000-0000-0000-000000000000}"/>
          </ac:spMkLst>
        </pc:spChg>
        <pc:picChg chg="add mod">
          <ac:chgData name="Nagymarczi Márton" userId="4b20641c3fa50a8a" providerId="Windows Live" clId="Web-{64ECD2F8-58AF-47EB-9ACD-59D6E25A6159}" dt="2022-01-29T18:37:15.045" v="399" actId="1076"/>
          <ac:picMkLst>
            <pc:docMk/>
            <pc:sldMk cId="1168187400" sldId="337"/>
            <ac:picMk id="4" creationId="{C707CE42-3B6C-4907-925A-25DFCA063241}"/>
          </ac:picMkLst>
        </pc:picChg>
        <pc:picChg chg="del">
          <ac:chgData name="Nagymarczi Márton" userId="4b20641c3fa50a8a" providerId="Windows Live" clId="Web-{64ECD2F8-58AF-47EB-9ACD-59D6E25A6159}" dt="2022-01-29T18:37:07.217" v="395"/>
          <ac:picMkLst>
            <pc:docMk/>
            <pc:sldMk cId="1168187400" sldId="337"/>
            <ac:picMk id="6" creationId="{C60D77D5-6A6F-4DA3-9951-6A503E960DF0}"/>
          </ac:picMkLst>
        </pc:picChg>
      </pc:sldChg>
    </pc:docChg>
  </pc:docChgLst>
  <pc:docChgLst>
    <pc:chgData name="Sándor Pecsora" userId="810b1d013327c237" providerId="LiveId" clId="{987EE2C3-B989-481C-8A4F-EC840104C795}"/>
    <pc:docChg chg="modSld">
      <pc:chgData name="Sándor Pecsora" userId="810b1d013327c237" providerId="LiveId" clId="{987EE2C3-B989-481C-8A4F-EC840104C795}" dt="2023-04-24T07:03:36.472" v="2" actId="122"/>
      <pc:docMkLst>
        <pc:docMk/>
      </pc:docMkLst>
      <pc:sldChg chg="addSp modSp mod">
        <pc:chgData name="Sándor Pecsora" userId="810b1d013327c237" providerId="LiveId" clId="{987EE2C3-B989-481C-8A4F-EC840104C795}" dt="2023-04-24T07:03:36.472" v="2" actId="122"/>
        <pc:sldMkLst>
          <pc:docMk/>
          <pc:sldMk cId="1689225154" sldId="257"/>
        </pc:sldMkLst>
        <pc:spChg chg="mod">
          <ac:chgData name="Sándor Pecsora" userId="810b1d013327c237" providerId="LiveId" clId="{987EE2C3-B989-481C-8A4F-EC840104C795}" dt="2023-04-24T07:03:36.472" v="2" actId="122"/>
          <ac:spMkLst>
            <pc:docMk/>
            <pc:sldMk cId="1689225154" sldId="257"/>
            <ac:spMk id="2" creationId="{00000000-0000-0000-0000-000000000000}"/>
          </ac:spMkLst>
        </pc:spChg>
        <pc:spChg chg="add mod">
          <ac:chgData name="Sándor Pecsora" userId="810b1d013327c237" providerId="LiveId" clId="{987EE2C3-B989-481C-8A4F-EC840104C795}" dt="2023-04-24T07:03:28.631" v="0"/>
          <ac:spMkLst>
            <pc:docMk/>
            <pc:sldMk cId="1689225154" sldId="257"/>
            <ac:spMk id="4" creationId="{A9427E45-EF56-4574-9F86-4DA610F949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328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5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61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549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3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5804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797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057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34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77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2023. 04. 24.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49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2023. 04. 24.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2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2023. 04. 24.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536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2023. 04. 24.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79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2023. 04. 24.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852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2023. 04. 24.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646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1712-C64E-4F61-B502-AB290D776865}" type="datetimeFigureOut">
              <a:rPr lang="hu-HU" smtClean="0"/>
              <a:t>2023. 04. 24.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823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1551866"/>
            <a:ext cx="7766936" cy="1646302"/>
          </a:xfrm>
        </p:spPr>
        <p:txBody>
          <a:bodyPr/>
          <a:lstStyle/>
          <a:p>
            <a:pPr algn="ctr"/>
            <a:r>
              <a:rPr lang="hu-HU" dirty="0"/>
              <a:t>Üzleti intelligencia a</a:t>
            </a:r>
            <a:br>
              <a:rPr lang="hu-HU" dirty="0"/>
            </a:br>
            <a:r>
              <a:rPr lang="hu-HU" dirty="0"/>
              <a:t>gyakorlatban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12</a:t>
            </a:r>
            <a:r>
              <a:rPr lang="en-GB" dirty="0"/>
              <a:t>. Labor</a:t>
            </a:r>
            <a:endParaRPr lang="hu-HU" dirty="0"/>
          </a:p>
          <a:p>
            <a:r>
              <a:rPr lang="hu-HU" sz="3200" dirty="0"/>
              <a:t>Az eddig szerzett ismeretek kibővítése</a:t>
            </a:r>
            <a:endParaRPr lang="en-GB" sz="3200" dirty="0"/>
          </a:p>
        </p:txBody>
      </p:sp>
      <p:sp>
        <p:nvSpPr>
          <p:cNvPr id="4" name="Szövegdoboz 6">
            <a:extLst>
              <a:ext uri="{FF2B5EF4-FFF2-40B4-BE49-F238E27FC236}">
                <a16:creationId xmlns:a16="http://schemas.microsoft.com/office/drawing/2014/main" id="{A9427E45-EF56-4574-9F86-4DA610F94964}"/>
              </a:ext>
            </a:extLst>
          </p:cNvPr>
          <p:cNvSpPr txBox="1"/>
          <p:nvPr/>
        </p:nvSpPr>
        <p:spPr>
          <a:xfrm>
            <a:off x="4547828" y="319816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Pecsora Sándor</a:t>
            </a:r>
          </a:p>
        </p:txBody>
      </p:sp>
    </p:spTree>
    <p:extLst>
      <p:ext uri="{BB962C8B-B14F-4D97-AF65-F5344CB8AC3E}">
        <p14:creationId xmlns:p14="http://schemas.microsoft.com/office/powerpoint/2010/main" val="168922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Gyakorlat 1.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282989" cy="6280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Készítsen új táblát a Filter and Sort task Advanced Filter opciójának segítségével</a:t>
            </a:r>
          </a:p>
          <a:p>
            <a:pPr algn="l"/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Adja hozzá az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employee_addresses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táblát!</a:t>
            </a:r>
          </a:p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Filter and Sort task segítségével készítsen új táblát, mely tartalmazza az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Employee_ID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Employee_Name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Street_Number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Street_Name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és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Postal_Code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 változókat.</a:t>
            </a:r>
          </a:p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Csak a 920 kezdetű irányító számok 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Postal_Code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jelenjenek meg.</a:t>
            </a:r>
          </a:p>
          <a:p>
            <a:pPr algn="l"/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Az eredményt irányító szám szerinti növekvő sorrendbe kell rendezni.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72DA00D-53B9-4DEB-9C41-AD76B8BFB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0" b="12579"/>
          <a:stretch/>
        </p:blipFill>
        <p:spPr>
          <a:xfrm>
            <a:off x="661912" y="3090774"/>
            <a:ext cx="8808659" cy="290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Gyakorlat 2.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427368" cy="62804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/>
                <a:cs typeface="Times New Roman"/>
              </a:rPr>
              <a:t>Query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/>
                <a:cs typeface="Times New Roman"/>
              </a:rPr>
              <a:t>Builder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 segítségével határozza meg, hogy az alkalmazottak hány éve állnak munkaviszonyban!</a:t>
            </a:r>
          </a:p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Adja hozzá az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employee_payroll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táblát!</a:t>
            </a:r>
          </a:p>
          <a:p>
            <a:pPr algn="l"/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kimeneti tábla neve legyen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Years_Employed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 és tartalmazza az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Employee_ID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és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Employee_Hire_Date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oszlopokat. Csak azokat az alkalmazottakat tartalmazza, akinek a </a:t>
            </a:r>
            <a:r>
              <a:rPr lang="hu-H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termination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date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 értéke hiányzik illetve a munkát áprilisban kezdte meg.</a:t>
            </a:r>
          </a:p>
          <a:p>
            <a:pPr algn="l"/>
            <a:r>
              <a:rPr lang="hu-HU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Készítsen új oszlopot </a:t>
            </a:r>
            <a:r>
              <a:rPr lang="hu-HU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Years_Employed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 néven, mely meghatározza, hogy az adott alkalmazott mennyi ideje dolgozik az Orionnál.</a:t>
            </a:r>
          </a:p>
          <a:p>
            <a:pPr algn="l"/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Hasznos függvények YRDIF, </a:t>
            </a:r>
            <a:endParaRPr lang="en-US" sz="18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486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Gyakorlat 3.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282989" cy="6280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Töltse le a cereal.csv fájlt!</a:t>
            </a:r>
          </a:p>
          <a:p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Importálja a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cereal.csv fájlt!</a:t>
            </a:r>
          </a:p>
          <a:p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Készítsen grafikont, mely tartalmazza a különböző termékek kalória (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calories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), nátrium (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sodium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) és kálium (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potassium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) tartalmát. Az értékek egy grafikonon legyenek megjelenítve vonaldiagram formájában. A vízszintes tengelyen a termékek nevei jelenjenek meg.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187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Gyakorlat 4.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282989" cy="6280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Töltse le a cars2.csv fájlt!</a:t>
            </a:r>
          </a:p>
          <a:p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Importálja a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cars2.csv fájlt!</a:t>
            </a:r>
          </a:p>
          <a:p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Készítsen grafikont, mely tartalmazza a különböző dízel és benzin üzemű autók életkorának változását egy grafikonon kér vonaldiagram formájában. Ehhez először készítsen új oszlopot mely tartalmazza az </a:t>
            </a:r>
            <a:r>
              <a:rPr lang="hu-HU">
                <a:solidFill>
                  <a:srgbClr val="000000"/>
                </a:solidFill>
                <a:latin typeface="Times New Roman"/>
                <a:cs typeface="Times New Roman"/>
              </a:rPr>
              <a:t>autók korát.</a:t>
            </a:r>
            <a:endParaRPr lang="hu-HU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597663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971</TotalTime>
  <Words>294</Words>
  <Application>Microsoft Office PowerPoint</Application>
  <PresentationFormat>Szélesvásznú</PresentationFormat>
  <Paragraphs>25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Fazetta</vt:lpstr>
      <vt:lpstr>Üzleti intelligencia a gyakorlatban</vt:lpstr>
      <vt:lpstr>Gyakorlat 1.</vt:lpstr>
      <vt:lpstr>Gyakorlat 2.</vt:lpstr>
      <vt:lpstr>Gyakorlat 3.</vt:lpstr>
      <vt:lpstr>Gyakorlat 4.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Adatelőkészítés</dc:title>
  <dc:creator>Pecsora Sándor</dc:creator>
  <cp:lastModifiedBy>Sándor</cp:lastModifiedBy>
  <cp:revision>251</cp:revision>
  <dcterms:created xsi:type="dcterms:W3CDTF">2020-03-20T16:46:49Z</dcterms:created>
  <dcterms:modified xsi:type="dcterms:W3CDTF">2023-04-24T07:03:37Z</dcterms:modified>
</cp:coreProperties>
</file>