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343" r:id="rId3"/>
    <p:sldId id="344" r:id="rId4"/>
    <p:sldId id="345" r:id="rId5"/>
    <p:sldId id="347" r:id="rId6"/>
    <p:sldId id="348" r:id="rId7"/>
    <p:sldId id="342" r:id="rId8"/>
    <p:sldId id="349" r:id="rId9"/>
    <p:sldId id="352" r:id="rId10"/>
    <p:sldId id="351" r:id="rId11"/>
    <p:sldId id="355" r:id="rId12"/>
    <p:sldId id="356" r:id="rId13"/>
    <p:sldId id="357" r:id="rId14"/>
    <p:sldId id="358" r:id="rId15"/>
    <p:sldId id="359" r:id="rId16"/>
    <p:sldId id="360" r:id="rId17"/>
    <p:sldId id="361" r:id="rId18"/>
    <p:sldId id="362" r:id="rId19"/>
    <p:sldId id="364" r:id="rId20"/>
    <p:sldId id="363" r:id="rId2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ándor Pecsora" initials="SP" lastIdx="1" clrIdx="0">
    <p:extLst>
      <p:ext uri="{19B8F6BF-5375-455C-9EA6-DF929625EA0E}">
        <p15:presenceInfo xmlns:p15="http://schemas.microsoft.com/office/powerpoint/2012/main" userId="810b1d013327c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DE01FE16-1882-47FA-92BB-601A1CF6757F}"/>
    <pc:docChg chg="undo redo custSel addSld delSld modSld sldOrd">
      <pc:chgData name="Sándor Pecsora" userId="810b1d013327c237" providerId="LiveId" clId="{DE01FE16-1882-47FA-92BB-601A1CF6757F}" dt="2021-02-28T15:51:17.175" v="10095" actId="20577"/>
      <pc:docMkLst>
        <pc:docMk/>
      </pc:docMkLst>
      <pc:sldChg chg="modSp mod">
        <pc:chgData name="Sándor Pecsora" userId="810b1d013327c237" providerId="LiveId" clId="{DE01FE16-1882-47FA-92BB-601A1CF6757F}" dt="2021-02-28T10:22:03.862" v="1479" actId="6549"/>
        <pc:sldMkLst>
          <pc:docMk/>
          <pc:sldMk cId="3916968823" sldId="256"/>
        </pc:sldMkLst>
        <pc:spChg chg="mod">
          <ac:chgData name="Sándor Pecsora" userId="810b1d013327c237" providerId="LiveId" clId="{DE01FE16-1882-47FA-92BB-601A1CF6757F}" dt="2021-02-28T10:22:03.862" v="1479" actId="6549"/>
          <ac:spMkLst>
            <pc:docMk/>
            <pc:sldMk cId="3916968823" sldId="256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08:42:31.046" v="1" actId="20577"/>
          <ac:spMkLst>
            <pc:docMk/>
            <pc:sldMk cId="3916968823" sldId="256"/>
            <ac:spMk id="3" creationId="{00000000-0000-0000-0000-000000000000}"/>
          </ac:spMkLst>
        </pc:spChg>
      </pc:sldChg>
      <pc:sldChg chg="addSp delSp modSp del mod">
        <pc:chgData name="Sándor Pecsora" userId="810b1d013327c237" providerId="LiveId" clId="{DE01FE16-1882-47FA-92BB-601A1CF6757F}" dt="2021-02-28T09:48:03.918" v="840" actId="47"/>
        <pc:sldMkLst>
          <pc:docMk/>
          <pc:sldMk cId="3686646452" sldId="259"/>
        </pc:sldMkLst>
        <pc:spChg chg="mod">
          <ac:chgData name="Sándor Pecsora" userId="810b1d013327c237" providerId="LiveId" clId="{DE01FE16-1882-47FA-92BB-601A1CF6757F}" dt="2021-02-28T08:46:33.309" v="30" actId="20577"/>
          <ac:spMkLst>
            <pc:docMk/>
            <pc:sldMk cId="3686646452" sldId="259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08:55:32.703" v="548" actId="20577"/>
          <ac:spMkLst>
            <pc:docMk/>
            <pc:sldMk cId="3686646452" sldId="259"/>
            <ac:spMk id="5" creationId="{93D4F16C-4ED3-47DC-9051-BAF143E29ADB}"/>
          </ac:spMkLst>
        </pc:spChg>
        <pc:picChg chg="del">
          <ac:chgData name="Sándor Pecsora" userId="810b1d013327c237" providerId="LiveId" clId="{DE01FE16-1882-47FA-92BB-601A1CF6757F}" dt="2021-02-28T08:47:08.196" v="31" actId="478"/>
          <ac:picMkLst>
            <pc:docMk/>
            <pc:sldMk cId="3686646452" sldId="259"/>
            <ac:picMk id="3" creationId="{F8CC2241-CBC7-4FA5-87AE-FFFF81EB2226}"/>
          </ac:picMkLst>
        </pc:picChg>
        <pc:picChg chg="add mod">
          <ac:chgData name="Sándor Pecsora" userId="810b1d013327c237" providerId="LiveId" clId="{DE01FE16-1882-47FA-92BB-601A1CF6757F}" dt="2021-02-28T08:50:43.066" v="333" actId="14100"/>
          <ac:picMkLst>
            <pc:docMk/>
            <pc:sldMk cId="3686646452" sldId="259"/>
            <ac:picMk id="4" creationId="{B091D746-A599-4A77-ADC9-47C40BBBDA97}"/>
          </ac:picMkLst>
        </pc:picChg>
        <pc:picChg chg="del">
          <ac:chgData name="Sándor Pecsora" userId="810b1d013327c237" providerId="LiveId" clId="{DE01FE16-1882-47FA-92BB-601A1CF6757F}" dt="2021-02-28T08:47:08.846" v="32" actId="478"/>
          <ac:picMkLst>
            <pc:docMk/>
            <pc:sldMk cId="3686646452" sldId="259"/>
            <ac:picMk id="6" creationId="{73997CD6-8F1A-4DA6-B1D3-3240E45FA08E}"/>
          </ac:picMkLst>
        </pc:picChg>
        <pc:picChg chg="del">
          <ac:chgData name="Sándor Pecsora" userId="810b1d013327c237" providerId="LiveId" clId="{DE01FE16-1882-47FA-92BB-601A1CF6757F}" dt="2021-02-28T08:47:09.446" v="33" actId="478"/>
          <ac:picMkLst>
            <pc:docMk/>
            <pc:sldMk cId="3686646452" sldId="259"/>
            <ac:picMk id="7" creationId="{B7AF2899-DCB7-4FD5-B1ED-5A46BC59539A}"/>
          </ac:picMkLst>
        </pc:picChg>
        <pc:picChg chg="add mod">
          <ac:chgData name="Sándor Pecsora" userId="810b1d013327c237" providerId="LiveId" clId="{DE01FE16-1882-47FA-92BB-601A1CF6757F}" dt="2021-02-28T08:50:40.206" v="332" actId="14100"/>
          <ac:picMkLst>
            <pc:docMk/>
            <pc:sldMk cId="3686646452" sldId="259"/>
            <ac:picMk id="8" creationId="{EA14C543-DCC9-4859-8916-D9A71A6414D1}"/>
          </ac:picMkLst>
        </pc:picChg>
      </pc:sldChg>
      <pc:sldChg chg="del">
        <pc:chgData name="Sándor Pecsora" userId="810b1d013327c237" providerId="LiveId" clId="{DE01FE16-1882-47FA-92BB-601A1CF6757F}" dt="2021-02-28T08:56:21.677" v="565" actId="47"/>
        <pc:sldMkLst>
          <pc:docMk/>
          <pc:sldMk cId="3204513900" sldId="273"/>
        </pc:sldMkLst>
      </pc:sldChg>
      <pc:sldChg chg="del">
        <pc:chgData name="Sándor Pecsora" userId="810b1d013327c237" providerId="LiveId" clId="{DE01FE16-1882-47FA-92BB-601A1CF6757F}" dt="2021-02-28T08:56:17.529" v="556" actId="47"/>
        <pc:sldMkLst>
          <pc:docMk/>
          <pc:sldMk cId="2711013642" sldId="275"/>
        </pc:sldMkLst>
      </pc:sldChg>
      <pc:sldChg chg="del">
        <pc:chgData name="Sándor Pecsora" userId="810b1d013327c237" providerId="LiveId" clId="{DE01FE16-1882-47FA-92BB-601A1CF6757F}" dt="2021-02-28T08:56:13.408" v="549" actId="47"/>
        <pc:sldMkLst>
          <pc:docMk/>
          <pc:sldMk cId="4275359463" sldId="284"/>
        </pc:sldMkLst>
      </pc:sldChg>
      <pc:sldChg chg="del">
        <pc:chgData name="Sándor Pecsora" userId="810b1d013327c237" providerId="LiveId" clId="{DE01FE16-1882-47FA-92BB-601A1CF6757F}" dt="2021-02-28T08:56:14.021" v="550" actId="47"/>
        <pc:sldMkLst>
          <pc:docMk/>
          <pc:sldMk cId="2750911027" sldId="285"/>
        </pc:sldMkLst>
      </pc:sldChg>
      <pc:sldChg chg="del">
        <pc:chgData name="Sándor Pecsora" userId="810b1d013327c237" providerId="LiveId" clId="{DE01FE16-1882-47FA-92BB-601A1CF6757F}" dt="2021-02-28T08:56:15.333" v="551" actId="47"/>
        <pc:sldMkLst>
          <pc:docMk/>
          <pc:sldMk cId="487010123" sldId="286"/>
        </pc:sldMkLst>
      </pc:sldChg>
      <pc:sldChg chg="del">
        <pc:chgData name="Sándor Pecsora" userId="810b1d013327c237" providerId="LiveId" clId="{DE01FE16-1882-47FA-92BB-601A1CF6757F}" dt="2021-02-28T08:56:15.884" v="552" actId="47"/>
        <pc:sldMkLst>
          <pc:docMk/>
          <pc:sldMk cId="2526520468" sldId="287"/>
        </pc:sldMkLst>
      </pc:sldChg>
      <pc:sldChg chg="del">
        <pc:chgData name="Sándor Pecsora" userId="810b1d013327c237" providerId="LiveId" clId="{DE01FE16-1882-47FA-92BB-601A1CF6757F}" dt="2021-02-28T08:56:16.423" v="553" actId="47"/>
        <pc:sldMkLst>
          <pc:docMk/>
          <pc:sldMk cId="2443024751" sldId="288"/>
        </pc:sldMkLst>
      </pc:sldChg>
      <pc:sldChg chg="del">
        <pc:chgData name="Sándor Pecsora" userId="810b1d013327c237" providerId="LiveId" clId="{DE01FE16-1882-47FA-92BB-601A1CF6757F}" dt="2021-02-28T08:56:16.883" v="554" actId="47"/>
        <pc:sldMkLst>
          <pc:docMk/>
          <pc:sldMk cId="465662924" sldId="289"/>
        </pc:sldMkLst>
      </pc:sldChg>
      <pc:sldChg chg="del">
        <pc:chgData name="Sándor Pecsora" userId="810b1d013327c237" providerId="LiveId" clId="{DE01FE16-1882-47FA-92BB-601A1CF6757F}" dt="2021-02-28T08:56:17.189" v="555" actId="47"/>
        <pc:sldMkLst>
          <pc:docMk/>
          <pc:sldMk cId="2019515812" sldId="290"/>
        </pc:sldMkLst>
      </pc:sldChg>
      <pc:sldChg chg="del">
        <pc:chgData name="Sándor Pecsora" userId="810b1d013327c237" providerId="LiveId" clId="{DE01FE16-1882-47FA-92BB-601A1CF6757F}" dt="2021-02-28T08:56:24.406" v="569" actId="47"/>
        <pc:sldMkLst>
          <pc:docMk/>
          <pc:sldMk cId="40076976" sldId="322"/>
        </pc:sldMkLst>
      </pc:sldChg>
      <pc:sldChg chg="del">
        <pc:chgData name="Sándor Pecsora" userId="810b1d013327c237" providerId="LiveId" clId="{DE01FE16-1882-47FA-92BB-601A1CF6757F}" dt="2021-02-28T08:56:18.341" v="557" actId="47"/>
        <pc:sldMkLst>
          <pc:docMk/>
          <pc:sldMk cId="3703613322" sldId="323"/>
        </pc:sldMkLst>
      </pc:sldChg>
      <pc:sldChg chg="del">
        <pc:chgData name="Sándor Pecsora" userId="810b1d013327c237" providerId="LiveId" clId="{DE01FE16-1882-47FA-92BB-601A1CF6757F}" dt="2021-02-28T08:56:18.807" v="558" actId="47"/>
        <pc:sldMkLst>
          <pc:docMk/>
          <pc:sldMk cId="1324528840" sldId="324"/>
        </pc:sldMkLst>
      </pc:sldChg>
      <pc:sldChg chg="del">
        <pc:chgData name="Sándor Pecsora" userId="810b1d013327c237" providerId="LiveId" clId="{DE01FE16-1882-47FA-92BB-601A1CF6757F}" dt="2021-02-28T08:56:19.107" v="559" actId="47"/>
        <pc:sldMkLst>
          <pc:docMk/>
          <pc:sldMk cId="2918913138" sldId="325"/>
        </pc:sldMkLst>
      </pc:sldChg>
      <pc:sldChg chg="del">
        <pc:chgData name="Sándor Pecsora" userId="810b1d013327c237" providerId="LiveId" clId="{DE01FE16-1882-47FA-92BB-601A1CF6757F}" dt="2021-02-28T08:56:19.455" v="560" actId="47"/>
        <pc:sldMkLst>
          <pc:docMk/>
          <pc:sldMk cId="1501444135" sldId="326"/>
        </pc:sldMkLst>
      </pc:sldChg>
      <pc:sldChg chg="del">
        <pc:chgData name="Sándor Pecsora" userId="810b1d013327c237" providerId="LiveId" clId="{DE01FE16-1882-47FA-92BB-601A1CF6757F}" dt="2021-02-28T08:56:19.900" v="561" actId="47"/>
        <pc:sldMkLst>
          <pc:docMk/>
          <pc:sldMk cId="3944954716" sldId="327"/>
        </pc:sldMkLst>
      </pc:sldChg>
      <pc:sldChg chg="del">
        <pc:chgData name="Sándor Pecsora" userId="810b1d013327c237" providerId="LiveId" clId="{DE01FE16-1882-47FA-92BB-601A1CF6757F}" dt="2021-02-28T08:56:20.258" v="562" actId="47"/>
        <pc:sldMkLst>
          <pc:docMk/>
          <pc:sldMk cId="4247603689" sldId="328"/>
        </pc:sldMkLst>
      </pc:sldChg>
      <pc:sldChg chg="del">
        <pc:chgData name="Sándor Pecsora" userId="810b1d013327c237" providerId="LiveId" clId="{DE01FE16-1882-47FA-92BB-601A1CF6757F}" dt="2021-02-28T08:56:23.826" v="566" actId="47"/>
        <pc:sldMkLst>
          <pc:docMk/>
          <pc:sldMk cId="674901528" sldId="329"/>
        </pc:sldMkLst>
      </pc:sldChg>
      <pc:sldChg chg="del">
        <pc:chgData name="Sándor Pecsora" userId="810b1d013327c237" providerId="LiveId" clId="{DE01FE16-1882-47FA-92BB-601A1CF6757F}" dt="2021-02-28T08:56:24.333" v="567" actId="47"/>
        <pc:sldMkLst>
          <pc:docMk/>
          <pc:sldMk cId="443286466" sldId="330"/>
        </pc:sldMkLst>
      </pc:sldChg>
      <pc:sldChg chg="del">
        <pc:chgData name="Sándor Pecsora" userId="810b1d013327c237" providerId="LiveId" clId="{DE01FE16-1882-47FA-92BB-601A1CF6757F}" dt="2021-02-28T08:56:24.387" v="568" actId="47"/>
        <pc:sldMkLst>
          <pc:docMk/>
          <pc:sldMk cId="872815857" sldId="331"/>
        </pc:sldMkLst>
      </pc:sldChg>
      <pc:sldChg chg="del">
        <pc:chgData name="Sándor Pecsora" userId="810b1d013327c237" providerId="LiveId" clId="{DE01FE16-1882-47FA-92BB-601A1CF6757F}" dt="2021-02-28T08:56:24.452" v="570" actId="47"/>
        <pc:sldMkLst>
          <pc:docMk/>
          <pc:sldMk cId="3071702984" sldId="332"/>
        </pc:sldMkLst>
      </pc:sldChg>
      <pc:sldChg chg="del">
        <pc:chgData name="Sándor Pecsora" userId="810b1d013327c237" providerId="LiveId" clId="{DE01FE16-1882-47FA-92BB-601A1CF6757F}" dt="2021-02-28T08:56:24.471" v="571" actId="47"/>
        <pc:sldMkLst>
          <pc:docMk/>
          <pc:sldMk cId="1112209320" sldId="333"/>
        </pc:sldMkLst>
      </pc:sldChg>
      <pc:sldChg chg="del">
        <pc:chgData name="Sándor Pecsora" userId="810b1d013327c237" providerId="LiveId" clId="{DE01FE16-1882-47FA-92BB-601A1CF6757F}" dt="2021-02-28T08:56:24.515" v="572" actId="47"/>
        <pc:sldMkLst>
          <pc:docMk/>
          <pc:sldMk cId="3214002951" sldId="334"/>
        </pc:sldMkLst>
      </pc:sldChg>
      <pc:sldChg chg="del">
        <pc:chgData name="Sándor Pecsora" userId="810b1d013327c237" providerId="LiveId" clId="{DE01FE16-1882-47FA-92BB-601A1CF6757F}" dt="2021-02-28T08:56:25.086" v="573" actId="47"/>
        <pc:sldMkLst>
          <pc:docMk/>
          <pc:sldMk cId="3320696577" sldId="335"/>
        </pc:sldMkLst>
      </pc:sldChg>
      <pc:sldChg chg="del">
        <pc:chgData name="Sándor Pecsora" userId="810b1d013327c237" providerId="LiveId" clId="{DE01FE16-1882-47FA-92BB-601A1CF6757F}" dt="2021-02-28T08:56:25.342" v="574" actId="47"/>
        <pc:sldMkLst>
          <pc:docMk/>
          <pc:sldMk cId="428869429" sldId="336"/>
        </pc:sldMkLst>
      </pc:sldChg>
      <pc:sldChg chg="del">
        <pc:chgData name="Sándor Pecsora" userId="810b1d013327c237" providerId="LiveId" clId="{DE01FE16-1882-47FA-92BB-601A1CF6757F}" dt="2021-02-28T08:56:25.668" v="575" actId="47"/>
        <pc:sldMkLst>
          <pc:docMk/>
          <pc:sldMk cId="422258869" sldId="337"/>
        </pc:sldMkLst>
      </pc:sldChg>
      <pc:sldChg chg="del">
        <pc:chgData name="Sándor Pecsora" userId="810b1d013327c237" providerId="LiveId" clId="{DE01FE16-1882-47FA-92BB-601A1CF6757F}" dt="2021-02-28T08:56:26.273" v="576" actId="47"/>
        <pc:sldMkLst>
          <pc:docMk/>
          <pc:sldMk cId="2047610168" sldId="339"/>
        </pc:sldMkLst>
      </pc:sldChg>
      <pc:sldChg chg="del">
        <pc:chgData name="Sándor Pecsora" userId="810b1d013327c237" providerId="LiveId" clId="{DE01FE16-1882-47FA-92BB-601A1CF6757F}" dt="2021-02-28T08:56:20.603" v="563" actId="47"/>
        <pc:sldMkLst>
          <pc:docMk/>
          <pc:sldMk cId="2229860908" sldId="340"/>
        </pc:sldMkLst>
      </pc:sldChg>
      <pc:sldChg chg="del">
        <pc:chgData name="Sándor Pecsora" userId="810b1d013327c237" providerId="LiveId" clId="{DE01FE16-1882-47FA-92BB-601A1CF6757F}" dt="2021-02-28T08:56:21.052" v="564" actId="47"/>
        <pc:sldMkLst>
          <pc:docMk/>
          <pc:sldMk cId="412067419" sldId="341"/>
        </pc:sldMkLst>
      </pc:sldChg>
      <pc:sldChg chg="addSp delSp modSp mod">
        <pc:chgData name="Sándor Pecsora" userId="810b1d013327c237" providerId="LiveId" clId="{DE01FE16-1882-47FA-92BB-601A1CF6757F}" dt="2021-02-28T12:35:37.737" v="3704" actId="20577"/>
        <pc:sldMkLst>
          <pc:docMk/>
          <pc:sldMk cId="2072900848" sldId="342"/>
        </pc:sldMkLst>
        <pc:spChg chg="mod">
          <ac:chgData name="Sándor Pecsora" userId="810b1d013327c237" providerId="LiveId" clId="{DE01FE16-1882-47FA-92BB-601A1CF6757F}" dt="2021-02-28T12:27:43.397" v="3253"/>
          <ac:spMkLst>
            <pc:docMk/>
            <pc:sldMk cId="2072900848" sldId="342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2:35:37.737" v="3704" actId="20577"/>
          <ac:spMkLst>
            <pc:docMk/>
            <pc:sldMk cId="2072900848" sldId="342"/>
            <ac:spMk id="3" creationId="{0B82A5D0-87A3-4FA6-8F3F-C370F7B52737}"/>
          </ac:spMkLst>
        </pc:spChg>
        <pc:picChg chg="add del mod">
          <ac:chgData name="Sándor Pecsora" userId="810b1d013327c237" providerId="LiveId" clId="{DE01FE16-1882-47FA-92BB-601A1CF6757F}" dt="2021-02-28T09:55:13.253" v="981" actId="478"/>
          <ac:picMkLst>
            <pc:docMk/>
            <pc:sldMk cId="2072900848" sldId="342"/>
            <ac:picMk id="4" creationId="{726D7448-F8D3-4D20-9367-FEEC460E4482}"/>
          </ac:picMkLst>
        </pc:picChg>
        <pc:picChg chg="add del mod">
          <ac:chgData name="Sándor Pecsora" userId="810b1d013327c237" providerId="LiveId" clId="{DE01FE16-1882-47FA-92BB-601A1CF6757F}" dt="2021-02-28T09:55:14.113" v="982" actId="478"/>
          <ac:picMkLst>
            <pc:docMk/>
            <pc:sldMk cId="2072900848" sldId="342"/>
            <ac:picMk id="5" creationId="{66639414-FC59-453B-BB45-E4DF114F96B9}"/>
          </ac:picMkLst>
        </pc:picChg>
        <pc:picChg chg="add del mod">
          <ac:chgData name="Sándor Pecsora" userId="810b1d013327c237" providerId="LiveId" clId="{DE01FE16-1882-47FA-92BB-601A1CF6757F}" dt="2021-02-28T09:55:14.933" v="983" actId="478"/>
          <ac:picMkLst>
            <pc:docMk/>
            <pc:sldMk cId="2072900848" sldId="342"/>
            <ac:picMk id="6" creationId="{E7FB0DE9-3C02-4C8C-9841-3630000C6993}"/>
          </ac:picMkLst>
        </pc:picChg>
        <pc:picChg chg="add del mod">
          <ac:chgData name="Sándor Pecsora" userId="810b1d013327c237" providerId="LiveId" clId="{DE01FE16-1882-47FA-92BB-601A1CF6757F}" dt="2021-02-28T09:57:50.973" v="1033" actId="478"/>
          <ac:picMkLst>
            <pc:docMk/>
            <pc:sldMk cId="2072900848" sldId="342"/>
            <ac:picMk id="7" creationId="{60B2946A-1A09-4DDB-9274-BAB579F83A2C}"/>
          </ac:picMkLst>
        </pc:picChg>
        <pc:picChg chg="add mod">
          <ac:chgData name="Sándor Pecsora" userId="810b1d013327c237" providerId="LiveId" clId="{DE01FE16-1882-47FA-92BB-601A1CF6757F}" dt="2021-02-28T12:30:45.269" v="3339" actId="1038"/>
          <ac:picMkLst>
            <pc:docMk/>
            <pc:sldMk cId="2072900848" sldId="342"/>
            <ac:picMk id="8" creationId="{7AE7A340-823D-4259-B53C-0EEDBA7C722D}"/>
          </ac:picMkLst>
        </pc:picChg>
        <pc:picChg chg="add mod">
          <ac:chgData name="Sándor Pecsora" userId="810b1d013327c237" providerId="LiveId" clId="{DE01FE16-1882-47FA-92BB-601A1CF6757F}" dt="2021-02-28T09:59:24.553" v="1091" actId="1076"/>
          <ac:picMkLst>
            <pc:docMk/>
            <pc:sldMk cId="2072900848" sldId="342"/>
            <ac:picMk id="9" creationId="{164341A3-1C4D-42FB-A732-AEF5CEC61443}"/>
          </ac:picMkLst>
        </pc:picChg>
      </pc:sldChg>
      <pc:sldChg chg="addSp delSp modSp add mod">
        <pc:chgData name="Sándor Pecsora" userId="810b1d013327c237" providerId="LiveId" clId="{DE01FE16-1882-47FA-92BB-601A1CF6757F}" dt="2021-02-28T09:49:34.924" v="907" actId="1076"/>
        <pc:sldMkLst>
          <pc:docMk/>
          <pc:sldMk cId="3987296468" sldId="343"/>
        </pc:sldMkLst>
        <pc:spChg chg="mod">
          <ac:chgData name="Sándor Pecsora" userId="810b1d013327c237" providerId="LiveId" clId="{DE01FE16-1882-47FA-92BB-601A1CF6757F}" dt="2021-02-28T09:48:28.083" v="853" actId="20577"/>
          <ac:spMkLst>
            <pc:docMk/>
            <pc:sldMk cId="3987296468" sldId="343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09:49:31.263" v="905" actId="20577"/>
          <ac:spMkLst>
            <pc:docMk/>
            <pc:sldMk cId="3987296468" sldId="343"/>
            <ac:spMk id="5" creationId="{93D4F16C-4ED3-47DC-9051-BAF143E29ADB}"/>
          </ac:spMkLst>
        </pc:spChg>
        <pc:picChg chg="add mod">
          <ac:chgData name="Sándor Pecsora" userId="810b1d013327c237" providerId="LiveId" clId="{DE01FE16-1882-47FA-92BB-601A1CF6757F}" dt="2021-02-28T09:49:34.924" v="907" actId="1076"/>
          <ac:picMkLst>
            <pc:docMk/>
            <pc:sldMk cId="3987296468" sldId="343"/>
            <ac:picMk id="3" creationId="{F45B4D7A-B28C-4EBA-AB7D-E3B0DD4217AC}"/>
          </ac:picMkLst>
        </pc:picChg>
        <pc:picChg chg="del">
          <ac:chgData name="Sándor Pecsora" userId="810b1d013327c237" providerId="LiveId" clId="{DE01FE16-1882-47FA-92BB-601A1CF6757F}" dt="2021-02-28T08:57:13.874" v="600" actId="478"/>
          <ac:picMkLst>
            <pc:docMk/>
            <pc:sldMk cId="3987296468" sldId="343"/>
            <ac:picMk id="4" creationId="{B091D746-A599-4A77-ADC9-47C40BBBDA97}"/>
          </ac:picMkLst>
        </pc:picChg>
        <pc:picChg chg="del">
          <ac:chgData name="Sándor Pecsora" userId="810b1d013327c237" providerId="LiveId" clId="{DE01FE16-1882-47FA-92BB-601A1CF6757F}" dt="2021-02-28T08:57:14.440" v="601" actId="478"/>
          <ac:picMkLst>
            <pc:docMk/>
            <pc:sldMk cId="3987296468" sldId="343"/>
            <ac:picMk id="8" creationId="{EA14C543-DCC9-4859-8916-D9A71A6414D1}"/>
          </ac:picMkLst>
        </pc:picChg>
      </pc:sldChg>
      <pc:sldChg chg="addSp delSp modSp add del mod">
        <pc:chgData name="Sándor Pecsora" userId="810b1d013327c237" providerId="LiveId" clId="{DE01FE16-1882-47FA-92BB-601A1CF6757F}" dt="2021-02-28T09:48:08.666" v="841" actId="47"/>
        <pc:sldMkLst>
          <pc:docMk/>
          <pc:sldMk cId="1566330046" sldId="344"/>
        </pc:sldMkLst>
        <pc:spChg chg="mod">
          <ac:chgData name="Sándor Pecsora" userId="810b1d013327c237" providerId="LiveId" clId="{DE01FE16-1882-47FA-92BB-601A1CF6757F}" dt="2021-02-28T09:38:30.304" v="747" actId="20577"/>
          <ac:spMkLst>
            <pc:docMk/>
            <pc:sldMk cId="1566330046" sldId="344"/>
            <ac:spMk id="3" creationId="{0B82A5D0-87A3-4FA6-8F3F-C370F7B52737}"/>
          </ac:spMkLst>
        </pc:spChg>
        <pc:picChg chg="del">
          <ac:chgData name="Sándor Pecsora" userId="810b1d013327c237" providerId="LiveId" clId="{DE01FE16-1882-47FA-92BB-601A1CF6757F}" dt="2021-02-28T09:36:14.534" v="709" actId="478"/>
          <ac:picMkLst>
            <pc:docMk/>
            <pc:sldMk cId="1566330046" sldId="344"/>
            <ac:picMk id="4" creationId="{726D7448-F8D3-4D20-9367-FEEC460E4482}"/>
          </ac:picMkLst>
        </pc:picChg>
        <pc:picChg chg="del">
          <ac:chgData name="Sándor Pecsora" userId="810b1d013327c237" providerId="LiveId" clId="{DE01FE16-1882-47FA-92BB-601A1CF6757F}" dt="2021-02-28T09:36:47.214" v="718" actId="478"/>
          <ac:picMkLst>
            <pc:docMk/>
            <pc:sldMk cId="1566330046" sldId="344"/>
            <ac:picMk id="5" creationId="{66639414-FC59-453B-BB45-E4DF114F96B9}"/>
          </ac:picMkLst>
        </pc:picChg>
        <pc:picChg chg="del">
          <ac:chgData name="Sándor Pecsora" userId="810b1d013327c237" providerId="LiveId" clId="{DE01FE16-1882-47FA-92BB-601A1CF6757F}" dt="2021-02-28T09:36:15.863" v="710" actId="478"/>
          <ac:picMkLst>
            <pc:docMk/>
            <pc:sldMk cId="1566330046" sldId="344"/>
            <ac:picMk id="6" creationId="{E7FB0DE9-3C02-4C8C-9841-3630000C6993}"/>
          </ac:picMkLst>
        </pc:picChg>
        <pc:picChg chg="add mod">
          <ac:chgData name="Sándor Pecsora" userId="810b1d013327c237" providerId="LiveId" clId="{DE01FE16-1882-47FA-92BB-601A1CF6757F}" dt="2021-02-28T09:36:44.874" v="717" actId="14100"/>
          <ac:picMkLst>
            <pc:docMk/>
            <pc:sldMk cId="1566330046" sldId="344"/>
            <ac:picMk id="7" creationId="{6848436F-D643-49FA-B83C-EB564BB9BC59}"/>
          </ac:picMkLst>
        </pc:picChg>
        <pc:picChg chg="add del">
          <ac:chgData name="Sándor Pecsora" userId="810b1d013327c237" providerId="LiveId" clId="{DE01FE16-1882-47FA-92BB-601A1CF6757F}" dt="2021-02-28T09:36:59.264" v="720" actId="478"/>
          <ac:picMkLst>
            <pc:docMk/>
            <pc:sldMk cId="1566330046" sldId="344"/>
            <ac:picMk id="8" creationId="{8BFA8474-35C8-4334-B509-5FAEE3618043}"/>
          </ac:picMkLst>
        </pc:picChg>
        <pc:picChg chg="add mod">
          <ac:chgData name="Sándor Pecsora" userId="810b1d013327c237" providerId="LiveId" clId="{DE01FE16-1882-47FA-92BB-601A1CF6757F}" dt="2021-02-28T09:38:05.214" v="737" actId="1076"/>
          <ac:picMkLst>
            <pc:docMk/>
            <pc:sldMk cId="1566330046" sldId="344"/>
            <ac:picMk id="9" creationId="{5DF9505B-D1C8-4914-9A21-7ABBF00525AF}"/>
          </ac:picMkLst>
        </pc:picChg>
        <pc:picChg chg="add mod">
          <ac:chgData name="Sándor Pecsora" userId="810b1d013327c237" providerId="LiveId" clId="{DE01FE16-1882-47FA-92BB-601A1CF6757F}" dt="2021-02-28T09:38:46.294" v="751" actId="1076"/>
          <ac:picMkLst>
            <pc:docMk/>
            <pc:sldMk cId="1566330046" sldId="344"/>
            <ac:picMk id="10" creationId="{8A394BD6-6BF5-490A-9A55-D92E8AE4189A}"/>
          </ac:picMkLst>
        </pc:picChg>
      </pc:sldChg>
      <pc:sldChg chg="addSp delSp modSp add mod">
        <pc:chgData name="Sándor Pecsora" userId="810b1d013327c237" providerId="LiveId" clId="{DE01FE16-1882-47FA-92BB-601A1CF6757F}" dt="2021-02-28T10:25:51.623" v="1675" actId="1076"/>
        <pc:sldMkLst>
          <pc:docMk/>
          <pc:sldMk cId="3071273425" sldId="344"/>
        </pc:sldMkLst>
        <pc:spChg chg="mod">
          <ac:chgData name="Sándor Pecsora" userId="810b1d013327c237" providerId="LiveId" clId="{DE01FE16-1882-47FA-92BB-601A1CF6757F}" dt="2021-02-28T09:52:10.413" v="968" actId="20577"/>
          <ac:spMkLst>
            <pc:docMk/>
            <pc:sldMk cId="3071273425" sldId="344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10:25:48.742" v="1674" actId="20577"/>
          <ac:spMkLst>
            <pc:docMk/>
            <pc:sldMk cId="3071273425" sldId="344"/>
            <ac:spMk id="5" creationId="{93D4F16C-4ED3-47DC-9051-BAF143E29ADB}"/>
          </ac:spMkLst>
        </pc:spChg>
        <pc:picChg chg="del">
          <ac:chgData name="Sándor Pecsora" userId="810b1d013327c237" providerId="LiveId" clId="{DE01FE16-1882-47FA-92BB-601A1CF6757F}" dt="2021-02-28T09:50:44.373" v="957" actId="478"/>
          <ac:picMkLst>
            <pc:docMk/>
            <pc:sldMk cId="3071273425" sldId="344"/>
            <ac:picMk id="3" creationId="{F45B4D7A-B28C-4EBA-AB7D-E3B0DD4217AC}"/>
          </ac:picMkLst>
        </pc:picChg>
        <pc:picChg chg="add mod">
          <ac:chgData name="Sándor Pecsora" userId="810b1d013327c237" providerId="LiveId" clId="{DE01FE16-1882-47FA-92BB-601A1CF6757F}" dt="2021-02-28T10:25:51.623" v="1675" actId="1076"/>
          <ac:picMkLst>
            <pc:docMk/>
            <pc:sldMk cId="3071273425" sldId="344"/>
            <ac:picMk id="4" creationId="{B3B2A17B-0EB0-4E94-AABE-38E3713503F7}"/>
          </ac:picMkLst>
        </pc:picChg>
      </pc:sldChg>
      <pc:sldChg chg="addSp delSp modSp add del mod">
        <pc:chgData name="Sándor Pecsora" userId="810b1d013327c237" providerId="LiveId" clId="{DE01FE16-1882-47FA-92BB-601A1CF6757F}" dt="2021-02-28T09:48:09.203" v="842" actId="47"/>
        <pc:sldMkLst>
          <pc:docMk/>
          <pc:sldMk cId="2044105363" sldId="345"/>
        </pc:sldMkLst>
        <pc:spChg chg="mod">
          <ac:chgData name="Sándor Pecsora" userId="810b1d013327c237" providerId="LiveId" clId="{DE01FE16-1882-47FA-92BB-601A1CF6757F}" dt="2021-02-28T09:46:47.033" v="838" actId="20577"/>
          <ac:spMkLst>
            <pc:docMk/>
            <pc:sldMk cId="2044105363" sldId="345"/>
            <ac:spMk id="3" creationId="{0B82A5D0-87A3-4FA6-8F3F-C370F7B52737}"/>
          </ac:spMkLst>
        </pc:spChg>
        <pc:picChg chg="add mod">
          <ac:chgData name="Sándor Pecsora" userId="810b1d013327c237" providerId="LiveId" clId="{DE01FE16-1882-47FA-92BB-601A1CF6757F}" dt="2021-02-28T09:45:07.434" v="805" actId="1076"/>
          <ac:picMkLst>
            <pc:docMk/>
            <pc:sldMk cId="2044105363" sldId="345"/>
            <ac:picMk id="4" creationId="{0F80DA98-3725-42F4-B0B9-0F6620881CDC}"/>
          </ac:picMkLst>
        </pc:picChg>
        <pc:picChg chg="add mod">
          <ac:chgData name="Sándor Pecsora" userId="810b1d013327c237" providerId="LiveId" clId="{DE01FE16-1882-47FA-92BB-601A1CF6757F}" dt="2021-02-28T09:45:38.374" v="814" actId="1076"/>
          <ac:picMkLst>
            <pc:docMk/>
            <pc:sldMk cId="2044105363" sldId="345"/>
            <ac:picMk id="5" creationId="{B599EC98-2343-4679-83F3-C9802E90B734}"/>
          </ac:picMkLst>
        </pc:picChg>
        <pc:picChg chg="add mod">
          <ac:chgData name="Sándor Pecsora" userId="810b1d013327c237" providerId="LiveId" clId="{DE01FE16-1882-47FA-92BB-601A1CF6757F}" dt="2021-02-28T09:46:41.403" v="836" actId="14100"/>
          <ac:picMkLst>
            <pc:docMk/>
            <pc:sldMk cId="2044105363" sldId="345"/>
            <ac:picMk id="6" creationId="{5A1B3C05-5897-4BAB-9320-E329353D3CC9}"/>
          </ac:picMkLst>
        </pc:picChg>
        <pc:picChg chg="del">
          <ac:chgData name="Sándor Pecsora" userId="810b1d013327c237" providerId="LiveId" clId="{DE01FE16-1882-47FA-92BB-601A1CF6757F}" dt="2021-02-28T09:39:01.034" v="755" actId="478"/>
          <ac:picMkLst>
            <pc:docMk/>
            <pc:sldMk cId="2044105363" sldId="345"/>
            <ac:picMk id="7" creationId="{6848436F-D643-49FA-B83C-EB564BB9BC59}"/>
          </ac:picMkLst>
        </pc:picChg>
        <pc:picChg chg="del">
          <ac:chgData name="Sándor Pecsora" userId="810b1d013327c237" providerId="LiveId" clId="{DE01FE16-1882-47FA-92BB-601A1CF6757F}" dt="2021-02-28T09:39:12.946" v="761" actId="478"/>
          <ac:picMkLst>
            <pc:docMk/>
            <pc:sldMk cId="2044105363" sldId="345"/>
            <ac:picMk id="9" creationId="{5DF9505B-D1C8-4914-9A21-7ABBF00525AF}"/>
          </ac:picMkLst>
        </pc:picChg>
        <pc:picChg chg="del">
          <ac:chgData name="Sándor Pecsora" userId="810b1d013327c237" providerId="LiveId" clId="{DE01FE16-1882-47FA-92BB-601A1CF6757F}" dt="2021-02-28T09:39:01.864" v="756" actId="478"/>
          <ac:picMkLst>
            <pc:docMk/>
            <pc:sldMk cId="2044105363" sldId="345"/>
            <ac:picMk id="10" creationId="{8A394BD6-6BF5-490A-9A55-D92E8AE4189A}"/>
          </ac:picMkLst>
        </pc:picChg>
      </pc:sldChg>
      <pc:sldChg chg="addSp delSp modSp add mod">
        <pc:chgData name="Sándor Pecsora" userId="810b1d013327c237" providerId="LiveId" clId="{DE01FE16-1882-47FA-92BB-601A1CF6757F}" dt="2021-02-28T10:30:02.092" v="1961" actId="113"/>
        <pc:sldMkLst>
          <pc:docMk/>
          <pc:sldMk cId="2209625513" sldId="345"/>
        </pc:sldMkLst>
        <pc:spChg chg="mod">
          <ac:chgData name="Sándor Pecsora" userId="810b1d013327c237" providerId="LiveId" clId="{DE01FE16-1882-47FA-92BB-601A1CF6757F}" dt="2021-02-28T10:26:00.772" v="1678" actId="6549"/>
          <ac:spMkLst>
            <pc:docMk/>
            <pc:sldMk cId="2209625513" sldId="345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10:30:02.092" v="1961" actId="113"/>
          <ac:spMkLst>
            <pc:docMk/>
            <pc:sldMk cId="2209625513" sldId="345"/>
            <ac:spMk id="5" creationId="{93D4F16C-4ED3-47DC-9051-BAF143E29ADB}"/>
          </ac:spMkLst>
        </pc:spChg>
        <pc:picChg chg="add mod">
          <ac:chgData name="Sándor Pecsora" userId="810b1d013327c237" providerId="LiveId" clId="{DE01FE16-1882-47FA-92BB-601A1CF6757F}" dt="2021-02-28T09:51:48.304" v="966" actId="1076"/>
          <ac:picMkLst>
            <pc:docMk/>
            <pc:sldMk cId="2209625513" sldId="345"/>
            <ac:picMk id="3" creationId="{339A2D9A-3B2E-4CF9-90A8-FB81617F0B25}"/>
          </ac:picMkLst>
        </pc:picChg>
        <pc:picChg chg="del">
          <ac:chgData name="Sándor Pecsora" userId="810b1d013327c237" providerId="LiveId" clId="{DE01FE16-1882-47FA-92BB-601A1CF6757F}" dt="2021-02-28T09:51:39.734" v="964" actId="478"/>
          <ac:picMkLst>
            <pc:docMk/>
            <pc:sldMk cId="2209625513" sldId="345"/>
            <ac:picMk id="4" creationId="{B3B2A17B-0EB0-4E94-AABE-38E3713503F7}"/>
          </ac:picMkLst>
        </pc:picChg>
      </pc:sldChg>
      <pc:sldChg chg="modSp add mod">
        <pc:chgData name="Sándor Pecsora" userId="810b1d013327c237" providerId="LiveId" clId="{DE01FE16-1882-47FA-92BB-601A1CF6757F}" dt="2021-02-28T10:30:12.501" v="1962" actId="14100"/>
        <pc:sldMkLst>
          <pc:docMk/>
          <pc:sldMk cId="452304721" sldId="346"/>
        </pc:sldMkLst>
        <pc:spChg chg="mod">
          <ac:chgData name="Sándor Pecsora" userId="810b1d013327c237" providerId="LiveId" clId="{DE01FE16-1882-47FA-92BB-601A1CF6757F}" dt="2021-02-28T09:53:30.093" v="970" actId="6549"/>
          <ac:spMkLst>
            <pc:docMk/>
            <pc:sldMk cId="452304721" sldId="346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10:30:12.501" v="1962" actId="14100"/>
          <ac:spMkLst>
            <pc:docMk/>
            <pc:sldMk cId="452304721" sldId="346"/>
            <ac:spMk id="5" creationId="{93D4F16C-4ED3-47DC-9051-BAF143E29ADB}"/>
          </ac:spMkLst>
        </pc:spChg>
      </pc:sldChg>
      <pc:sldChg chg="add del">
        <pc:chgData name="Sándor Pecsora" userId="810b1d013327c237" providerId="LiveId" clId="{DE01FE16-1882-47FA-92BB-601A1CF6757F}" dt="2021-02-28T09:48:09.723" v="843" actId="47"/>
        <pc:sldMkLst>
          <pc:docMk/>
          <pc:sldMk cId="2607413411" sldId="346"/>
        </pc:sldMkLst>
      </pc:sldChg>
      <pc:sldChg chg="addSp delSp modSp add mod">
        <pc:chgData name="Sándor Pecsora" userId="810b1d013327c237" providerId="LiveId" clId="{DE01FE16-1882-47FA-92BB-601A1CF6757F}" dt="2021-02-28T10:32:10.511" v="2209" actId="12"/>
        <pc:sldMkLst>
          <pc:docMk/>
          <pc:sldMk cId="3854073230" sldId="347"/>
        </pc:sldMkLst>
        <pc:spChg chg="mod">
          <ac:chgData name="Sándor Pecsora" userId="810b1d013327c237" providerId="LiveId" clId="{DE01FE16-1882-47FA-92BB-601A1CF6757F}" dt="2021-02-28T09:53:36.993" v="972"/>
          <ac:spMkLst>
            <pc:docMk/>
            <pc:sldMk cId="3854073230" sldId="347"/>
            <ac:spMk id="2" creationId="{00000000-0000-0000-0000-000000000000}"/>
          </ac:spMkLst>
        </pc:spChg>
        <pc:spChg chg="mod">
          <ac:chgData name="Sándor Pecsora" userId="810b1d013327c237" providerId="LiveId" clId="{DE01FE16-1882-47FA-92BB-601A1CF6757F}" dt="2021-02-28T10:32:10.511" v="2209" actId="12"/>
          <ac:spMkLst>
            <pc:docMk/>
            <pc:sldMk cId="3854073230" sldId="347"/>
            <ac:spMk id="5" creationId="{93D4F16C-4ED3-47DC-9051-BAF143E29ADB}"/>
          </ac:spMkLst>
        </pc:spChg>
        <pc:picChg chg="del">
          <ac:chgData name="Sándor Pecsora" userId="810b1d013327c237" providerId="LiveId" clId="{DE01FE16-1882-47FA-92BB-601A1CF6757F}" dt="2021-02-28T09:53:48.433" v="974" actId="478"/>
          <ac:picMkLst>
            <pc:docMk/>
            <pc:sldMk cId="3854073230" sldId="347"/>
            <ac:picMk id="3" creationId="{339A2D9A-3B2E-4CF9-90A8-FB81617F0B25}"/>
          </ac:picMkLst>
        </pc:picChg>
        <pc:picChg chg="add mod">
          <ac:chgData name="Sándor Pecsora" userId="810b1d013327c237" providerId="LiveId" clId="{DE01FE16-1882-47FA-92BB-601A1CF6757F}" dt="2021-02-28T10:31:51.051" v="2179" actId="1076"/>
          <ac:picMkLst>
            <pc:docMk/>
            <pc:sldMk cId="3854073230" sldId="347"/>
            <ac:picMk id="4" creationId="{B85D50D9-3D6A-4001-B073-294042475B44}"/>
          </ac:picMkLst>
        </pc:picChg>
      </pc:sldChg>
      <pc:sldChg chg="addSp modSp add mod ord">
        <pc:chgData name="Sándor Pecsora" userId="810b1d013327c237" providerId="LiveId" clId="{DE01FE16-1882-47FA-92BB-601A1CF6757F}" dt="2021-02-28T12:27:08.965" v="3252" actId="20577"/>
        <pc:sldMkLst>
          <pc:docMk/>
          <pc:sldMk cId="2267531126" sldId="348"/>
        </pc:sldMkLst>
        <pc:spChg chg="mod">
          <ac:chgData name="Sándor Pecsora" userId="810b1d013327c237" providerId="LiveId" clId="{DE01FE16-1882-47FA-92BB-601A1CF6757F}" dt="2021-02-28T10:32:19.431" v="2218" actId="20577"/>
          <ac:spMkLst>
            <pc:docMk/>
            <pc:sldMk cId="2267531126" sldId="348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2:27:08.965" v="3252" actId="20577"/>
          <ac:spMkLst>
            <pc:docMk/>
            <pc:sldMk cId="2267531126" sldId="348"/>
            <ac:spMk id="3" creationId="{0B82A5D0-87A3-4FA6-8F3F-C370F7B52737}"/>
          </ac:spMkLst>
        </pc:spChg>
        <pc:picChg chg="add mod">
          <ac:chgData name="Sándor Pecsora" userId="810b1d013327c237" providerId="LiveId" clId="{DE01FE16-1882-47FA-92BB-601A1CF6757F}" dt="2021-02-28T12:24:53.313" v="3103" actId="1037"/>
          <ac:picMkLst>
            <pc:docMk/>
            <pc:sldMk cId="2267531126" sldId="348"/>
            <ac:picMk id="4" creationId="{4AF89495-D744-4FE5-9A95-B3F0881DA73C}"/>
          </ac:picMkLst>
        </pc:picChg>
        <pc:picChg chg="mod">
          <ac:chgData name="Sándor Pecsora" userId="810b1d013327c237" providerId="LiveId" clId="{DE01FE16-1882-47FA-92BB-601A1CF6757F}" dt="2021-02-28T12:25:52.068" v="3137" actId="1076"/>
          <ac:picMkLst>
            <pc:docMk/>
            <pc:sldMk cId="2267531126" sldId="348"/>
            <ac:picMk id="7" creationId="{60B2946A-1A09-4DDB-9274-BAB579F83A2C}"/>
          </ac:picMkLst>
        </pc:picChg>
      </pc:sldChg>
      <pc:sldChg chg="addSp delSp modSp add mod">
        <pc:chgData name="Sándor Pecsora" userId="810b1d013327c237" providerId="LiveId" clId="{DE01FE16-1882-47FA-92BB-601A1CF6757F}" dt="2021-02-28T12:36:09.932" v="3769" actId="6549"/>
        <pc:sldMkLst>
          <pc:docMk/>
          <pc:sldMk cId="29747695" sldId="349"/>
        </pc:sldMkLst>
        <pc:spChg chg="mod">
          <ac:chgData name="Sándor Pecsora" userId="810b1d013327c237" providerId="LiveId" clId="{DE01FE16-1882-47FA-92BB-601A1CF6757F}" dt="2021-02-28T12:27:47.082" v="3254"/>
          <ac:spMkLst>
            <pc:docMk/>
            <pc:sldMk cId="29747695" sldId="349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2:36:09.932" v="3769" actId="6549"/>
          <ac:spMkLst>
            <pc:docMk/>
            <pc:sldMk cId="29747695" sldId="349"/>
            <ac:spMk id="3" creationId="{0B82A5D0-87A3-4FA6-8F3F-C370F7B52737}"/>
          </ac:spMkLst>
        </pc:spChg>
        <pc:picChg chg="del">
          <ac:chgData name="Sándor Pecsora" userId="810b1d013327c237" providerId="LiveId" clId="{DE01FE16-1882-47FA-92BB-601A1CF6757F}" dt="2021-02-28T09:59:34.893" v="1094" actId="478"/>
          <ac:picMkLst>
            <pc:docMk/>
            <pc:sldMk cId="29747695" sldId="349"/>
            <ac:picMk id="4" creationId="{4AF89495-D744-4FE5-9A95-B3F0881DA73C}"/>
          </ac:picMkLst>
        </pc:picChg>
        <pc:picChg chg="add mod">
          <ac:chgData name="Sándor Pecsora" userId="810b1d013327c237" providerId="LiveId" clId="{DE01FE16-1882-47FA-92BB-601A1CF6757F}" dt="2021-02-28T09:59:55.323" v="1099" actId="1076"/>
          <ac:picMkLst>
            <pc:docMk/>
            <pc:sldMk cId="29747695" sldId="349"/>
            <ac:picMk id="5" creationId="{67546780-32E4-476A-A26D-57534C26A34D}"/>
          </ac:picMkLst>
        </pc:picChg>
        <pc:picChg chg="del">
          <ac:chgData name="Sándor Pecsora" userId="810b1d013327c237" providerId="LiveId" clId="{DE01FE16-1882-47FA-92BB-601A1CF6757F}" dt="2021-02-28T09:59:29.543" v="1092" actId="478"/>
          <ac:picMkLst>
            <pc:docMk/>
            <pc:sldMk cId="29747695" sldId="349"/>
            <ac:picMk id="7" creationId="{60B2946A-1A09-4DDB-9274-BAB579F83A2C}"/>
          </ac:picMkLst>
        </pc:picChg>
      </pc:sldChg>
      <pc:sldChg chg="addSp delSp modSp add mod">
        <pc:chgData name="Sándor Pecsora" userId="810b1d013327c237" providerId="LiveId" clId="{DE01FE16-1882-47FA-92BB-601A1CF6757F}" dt="2021-02-28T12:38:18.365" v="4034" actId="20577"/>
        <pc:sldMkLst>
          <pc:docMk/>
          <pc:sldMk cId="1780240234" sldId="350"/>
        </pc:sldMkLst>
        <pc:spChg chg="mod">
          <ac:chgData name="Sándor Pecsora" userId="810b1d013327c237" providerId="LiveId" clId="{DE01FE16-1882-47FA-92BB-601A1CF6757F}" dt="2021-02-28T12:27:49.630" v="3255"/>
          <ac:spMkLst>
            <pc:docMk/>
            <pc:sldMk cId="1780240234" sldId="350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2:38:18.365" v="4034" actId="20577"/>
          <ac:spMkLst>
            <pc:docMk/>
            <pc:sldMk cId="1780240234" sldId="350"/>
            <ac:spMk id="3" creationId="{0B82A5D0-87A3-4FA6-8F3F-C370F7B52737}"/>
          </ac:spMkLst>
        </pc:spChg>
        <pc:picChg chg="add mod">
          <ac:chgData name="Sándor Pecsora" userId="810b1d013327c237" providerId="LiveId" clId="{DE01FE16-1882-47FA-92BB-601A1CF6757F}" dt="2021-02-28T10:00:41.313" v="1109" actId="14100"/>
          <ac:picMkLst>
            <pc:docMk/>
            <pc:sldMk cId="1780240234" sldId="350"/>
            <ac:picMk id="4" creationId="{0E071BE0-FBFE-4486-86BF-1672ADDF862B}"/>
          </ac:picMkLst>
        </pc:picChg>
        <pc:picChg chg="del mod">
          <ac:chgData name="Sándor Pecsora" userId="810b1d013327c237" providerId="LiveId" clId="{DE01FE16-1882-47FA-92BB-601A1CF6757F}" dt="2021-02-28T10:00:17.233" v="1104" actId="478"/>
          <ac:picMkLst>
            <pc:docMk/>
            <pc:sldMk cId="1780240234" sldId="350"/>
            <ac:picMk id="5" creationId="{67546780-32E4-476A-A26D-57534C26A34D}"/>
          </ac:picMkLst>
        </pc:picChg>
      </pc:sldChg>
      <pc:sldChg chg="addSp delSp modSp add mod">
        <pc:chgData name="Sándor Pecsora" userId="810b1d013327c237" providerId="LiveId" clId="{DE01FE16-1882-47FA-92BB-601A1CF6757F}" dt="2021-02-28T13:03:15.957" v="6126" actId="6549"/>
        <pc:sldMkLst>
          <pc:docMk/>
          <pc:sldMk cId="4030825196" sldId="351"/>
        </pc:sldMkLst>
        <pc:spChg chg="mod">
          <ac:chgData name="Sándor Pecsora" userId="810b1d013327c237" providerId="LiveId" clId="{DE01FE16-1882-47FA-92BB-601A1CF6757F}" dt="2021-02-28T12:27:55.615" v="3257"/>
          <ac:spMkLst>
            <pc:docMk/>
            <pc:sldMk cId="4030825196" sldId="351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3:03:15.957" v="6126" actId="6549"/>
          <ac:spMkLst>
            <pc:docMk/>
            <pc:sldMk cId="4030825196" sldId="351"/>
            <ac:spMk id="3" creationId="{0B82A5D0-87A3-4FA6-8F3F-C370F7B52737}"/>
          </ac:spMkLst>
        </pc:spChg>
        <pc:picChg chg="del">
          <ac:chgData name="Sándor Pecsora" userId="810b1d013327c237" providerId="LiveId" clId="{DE01FE16-1882-47FA-92BB-601A1CF6757F}" dt="2021-02-28T10:01:03.603" v="1112" actId="478"/>
          <ac:picMkLst>
            <pc:docMk/>
            <pc:sldMk cId="4030825196" sldId="351"/>
            <ac:picMk id="4" creationId="{0E071BE0-FBFE-4486-86BF-1672ADDF862B}"/>
          </ac:picMkLst>
        </pc:picChg>
        <pc:picChg chg="add del mod">
          <ac:chgData name="Sándor Pecsora" userId="810b1d013327c237" providerId="LiveId" clId="{DE01FE16-1882-47FA-92BB-601A1CF6757F}" dt="2021-02-28T10:02:36.213" v="1155" actId="478"/>
          <ac:picMkLst>
            <pc:docMk/>
            <pc:sldMk cId="4030825196" sldId="351"/>
            <ac:picMk id="5" creationId="{D1C2AE77-335B-4F79-936A-1D399B78F3B4}"/>
          </ac:picMkLst>
        </pc:picChg>
        <pc:picChg chg="add mod">
          <ac:chgData name="Sándor Pecsora" userId="810b1d013327c237" providerId="LiveId" clId="{DE01FE16-1882-47FA-92BB-601A1CF6757F}" dt="2021-02-28T12:53:11.530" v="5130" actId="1036"/>
          <ac:picMkLst>
            <pc:docMk/>
            <pc:sldMk cId="4030825196" sldId="351"/>
            <ac:picMk id="6" creationId="{6DE33633-58A8-48C9-A221-97B1EB12493A}"/>
          </ac:picMkLst>
        </pc:picChg>
      </pc:sldChg>
      <pc:sldChg chg="modSp add mod">
        <pc:chgData name="Sándor Pecsora" userId="810b1d013327c237" providerId="LiveId" clId="{DE01FE16-1882-47FA-92BB-601A1CF6757F}" dt="2021-02-28T12:46:21.048" v="4867" actId="20577"/>
        <pc:sldMkLst>
          <pc:docMk/>
          <pc:sldMk cId="3474257395" sldId="352"/>
        </pc:sldMkLst>
        <pc:spChg chg="mod">
          <ac:chgData name="Sándor Pecsora" userId="810b1d013327c237" providerId="LiveId" clId="{DE01FE16-1882-47FA-92BB-601A1CF6757F}" dt="2021-02-28T12:27:52.030" v="3256"/>
          <ac:spMkLst>
            <pc:docMk/>
            <pc:sldMk cId="3474257395" sldId="352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2:46:21.048" v="4867" actId="20577"/>
          <ac:spMkLst>
            <pc:docMk/>
            <pc:sldMk cId="3474257395" sldId="352"/>
            <ac:spMk id="3" creationId="{0B82A5D0-87A3-4FA6-8F3F-C370F7B52737}"/>
          </ac:spMkLst>
        </pc:spChg>
      </pc:sldChg>
      <pc:sldChg chg="addSp delSp modSp add mod">
        <pc:chgData name="Sándor Pecsora" userId="810b1d013327c237" providerId="LiveId" clId="{DE01FE16-1882-47FA-92BB-601A1CF6757F}" dt="2021-02-28T12:27:58.345" v="3258"/>
        <pc:sldMkLst>
          <pc:docMk/>
          <pc:sldMk cId="1237717443" sldId="353"/>
        </pc:sldMkLst>
        <pc:spChg chg="mod">
          <ac:chgData name="Sándor Pecsora" userId="810b1d013327c237" providerId="LiveId" clId="{DE01FE16-1882-47FA-92BB-601A1CF6757F}" dt="2021-02-28T12:27:58.345" v="3258"/>
          <ac:spMkLst>
            <pc:docMk/>
            <pc:sldMk cId="1237717443" sldId="353"/>
            <ac:spMk id="2" creationId="{5D0B54C8-9A87-44F1-B7AF-FBA5B2009744}"/>
          </ac:spMkLst>
        </pc:spChg>
        <pc:spChg chg="del mod">
          <ac:chgData name="Sándor Pecsora" userId="810b1d013327c237" providerId="LiveId" clId="{DE01FE16-1882-47FA-92BB-601A1CF6757F}" dt="2021-02-28T10:05:06.543" v="1211" actId="478"/>
          <ac:spMkLst>
            <pc:docMk/>
            <pc:sldMk cId="1237717443" sldId="353"/>
            <ac:spMk id="3" creationId="{0B82A5D0-87A3-4FA6-8F3F-C370F7B52737}"/>
          </ac:spMkLst>
        </pc:spChg>
        <pc:spChg chg="add del mod">
          <ac:chgData name="Sándor Pecsora" userId="810b1d013327c237" providerId="LiveId" clId="{DE01FE16-1882-47FA-92BB-601A1CF6757F}" dt="2021-02-28T10:05:09.283" v="1212" actId="478"/>
          <ac:spMkLst>
            <pc:docMk/>
            <pc:sldMk cId="1237717443" sldId="353"/>
            <ac:spMk id="7" creationId="{96E7ECFA-D102-4243-85B6-B906A9D7FF6B}"/>
          </ac:spMkLst>
        </pc:spChg>
        <pc:picChg chg="add mod">
          <ac:chgData name="Sándor Pecsora" userId="810b1d013327c237" providerId="LiveId" clId="{DE01FE16-1882-47FA-92BB-601A1CF6757F}" dt="2021-02-28T10:05:02.233" v="1210" actId="1076"/>
          <ac:picMkLst>
            <pc:docMk/>
            <pc:sldMk cId="1237717443" sldId="353"/>
            <ac:picMk id="4" creationId="{120E033F-655F-49CF-AF59-1D200FFB1527}"/>
          </ac:picMkLst>
        </pc:picChg>
        <pc:picChg chg="del">
          <ac:chgData name="Sándor Pecsora" userId="810b1d013327c237" providerId="LiveId" clId="{DE01FE16-1882-47FA-92BB-601A1CF6757F}" dt="2021-02-28T10:04:54.502" v="1206" actId="478"/>
          <ac:picMkLst>
            <pc:docMk/>
            <pc:sldMk cId="1237717443" sldId="353"/>
            <ac:picMk id="6" creationId="{6DE33633-58A8-48C9-A221-97B1EB12493A}"/>
          </ac:picMkLst>
        </pc:picChg>
      </pc:sldChg>
      <pc:sldChg chg="addSp delSp modSp add mod">
        <pc:chgData name="Sándor Pecsora" userId="810b1d013327c237" providerId="LiveId" clId="{DE01FE16-1882-47FA-92BB-601A1CF6757F}" dt="2021-02-28T13:15:14.626" v="7256" actId="20577"/>
        <pc:sldMkLst>
          <pc:docMk/>
          <pc:sldMk cId="2142537521" sldId="354"/>
        </pc:sldMkLst>
        <pc:spChg chg="mod">
          <ac:chgData name="Sándor Pecsora" userId="810b1d013327c237" providerId="LiveId" clId="{DE01FE16-1882-47FA-92BB-601A1CF6757F}" dt="2021-02-28T12:28:00.916" v="3259"/>
          <ac:spMkLst>
            <pc:docMk/>
            <pc:sldMk cId="2142537521" sldId="354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3:15:14.626" v="7256" actId="20577"/>
          <ac:spMkLst>
            <pc:docMk/>
            <pc:sldMk cId="2142537521" sldId="354"/>
            <ac:spMk id="3" creationId="{0B82A5D0-87A3-4FA6-8F3F-C370F7B52737}"/>
          </ac:spMkLst>
        </pc:spChg>
        <pc:picChg chg="add mod">
          <ac:chgData name="Sándor Pecsora" userId="810b1d013327c237" providerId="LiveId" clId="{DE01FE16-1882-47FA-92BB-601A1CF6757F}" dt="2021-02-28T13:10:39.989" v="6709" actId="1076"/>
          <ac:picMkLst>
            <pc:docMk/>
            <pc:sldMk cId="2142537521" sldId="354"/>
            <ac:picMk id="4" creationId="{61DBE9D0-9CB8-4A72-8638-DAD63319C4B0}"/>
          </ac:picMkLst>
        </pc:picChg>
        <pc:picChg chg="add mod">
          <ac:chgData name="Sándor Pecsora" userId="810b1d013327c237" providerId="LiveId" clId="{DE01FE16-1882-47FA-92BB-601A1CF6757F}" dt="2021-02-28T13:13:01.880" v="6952" actId="1036"/>
          <ac:picMkLst>
            <pc:docMk/>
            <pc:sldMk cId="2142537521" sldId="354"/>
            <ac:picMk id="5" creationId="{C52C1944-63B9-4C53-9E1C-4CBFCDC18BE8}"/>
          </ac:picMkLst>
        </pc:picChg>
        <pc:picChg chg="del">
          <ac:chgData name="Sándor Pecsora" userId="810b1d013327c237" providerId="LiveId" clId="{DE01FE16-1882-47FA-92BB-601A1CF6757F}" dt="2021-02-28T10:05:47.253" v="1217" actId="478"/>
          <ac:picMkLst>
            <pc:docMk/>
            <pc:sldMk cId="2142537521" sldId="354"/>
            <ac:picMk id="6" creationId="{6DE33633-58A8-48C9-A221-97B1EB12493A}"/>
          </ac:picMkLst>
        </pc:picChg>
      </pc:sldChg>
      <pc:sldChg chg="delSp modSp add mod">
        <pc:chgData name="Sándor Pecsora" userId="810b1d013327c237" providerId="LiveId" clId="{DE01FE16-1882-47FA-92BB-601A1CF6757F}" dt="2021-02-28T15:37:05.503" v="8520" actId="6549"/>
        <pc:sldMkLst>
          <pc:docMk/>
          <pc:sldMk cId="2605597972" sldId="355"/>
        </pc:sldMkLst>
        <pc:spChg chg="mod">
          <ac:chgData name="Sándor Pecsora" userId="810b1d013327c237" providerId="LiveId" clId="{DE01FE16-1882-47FA-92BB-601A1CF6757F}" dt="2021-02-28T12:28:04.079" v="3260"/>
          <ac:spMkLst>
            <pc:docMk/>
            <pc:sldMk cId="2605597972" sldId="355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5:37:05.503" v="8520" actId="6549"/>
          <ac:spMkLst>
            <pc:docMk/>
            <pc:sldMk cId="2605597972" sldId="355"/>
            <ac:spMk id="3" creationId="{0B82A5D0-87A3-4FA6-8F3F-C370F7B52737}"/>
          </ac:spMkLst>
        </pc:spChg>
        <pc:picChg chg="del">
          <ac:chgData name="Sándor Pecsora" userId="810b1d013327c237" providerId="LiveId" clId="{DE01FE16-1882-47FA-92BB-601A1CF6757F}" dt="2021-02-28T10:08:32.042" v="1275" actId="478"/>
          <ac:picMkLst>
            <pc:docMk/>
            <pc:sldMk cId="2605597972" sldId="355"/>
            <ac:picMk id="4" creationId="{61DBE9D0-9CB8-4A72-8638-DAD63319C4B0}"/>
          </ac:picMkLst>
        </pc:picChg>
        <pc:picChg chg="del">
          <ac:chgData name="Sándor Pecsora" userId="810b1d013327c237" providerId="LiveId" clId="{DE01FE16-1882-47FA-92BB-601A1CF6757F}" dt="2021-02-28T10:08:33.325" v="1276" actId="478"/>
          <ac:picMkLst>
            <pc:docMk/>
            <pc:sldMk cId="2605597972" sldId="355"/>
            <ac:picMk id="5" creationId="{C52C1944-63B9-4C53-9E1C-4CBFCDC18BE8}"/>
          </ac:picMkLst>
        </pc:picChg>
      </pc:sldChg>
      <pc:sldChg chg="addSp delSp modSp add mod">
        <pc:chgData name="Sándor Pecsora" userId="810b1d013327c237" providerId="LiveId" clId="{DE01FE16-1882-47FA-92BB-601A1CF6757F}" dt="2021-02-28T12:28:07.312" v="3261"/>
        <pc:sldMkLst>
          <pc:docMk/>
          <pc:sldMk cId="542838599" sldId="356"/>
        </pc:sldMkLst>
        <pc:spChg chg="mod">
          <ac:chgData name="Sándor Pecsora" userId="810b1d013327c237" providerId="LiveId" clId="{DE01FE16-1882-47FA-92BB-601A1CF6757F}" dt="2021-02-28T12:28:07.312" v="3261"/>
          <ac:spMkLst>
            <pc:docMk/>
            <pc:sldMk cId="542838599" sldId="356"/>
            <ac:spMk id="2" creationId="{5D0B54C8-9A87-44F1-B7AF-FBA5B2009744}"/>
          </ac:spMkLst>
        </pc:spChg>
        <pc:spChg chg="del">
          <ac:chgData name="Sándor Pecsora" userId="810b1d013327c237" providerId="LiveId" clId="{DE01FE16-1882-47FA-92BB-601A1CF6757F}" dt="2021-02-28T10:11:25.192" v="1347" actId="478"/>
          <ac:spMkLst>
            <pc:docMk/>
            <pc:sldMk cId="542838599" sldId="356"/>
            <ac:spMk id="3" creationId="{0B82A5D0-87A3-4FA6-8F3F-C370F7B52737}"/>
          </ac:spMkLst>
        </pc:spChg>
        <pc:spChg chg="add del mod">
          <ac:chgData name="Sándor Pecsora" userId="810b1d013327c237" providerId="LiveId" clId="{DE01FE16-1882-47FA-92BB-601A1CF6757F}" dt="2021-02-28T10:11:26.336" v="1348" actId="478"/>
          <ac:spMkLst>
            <pc:docMk/>
            <pc:sldMk cId="542838599" sldId="356"/>
            <ac:spMk id="5" creationId="{20ED40E5-158A-4411-A9A8-8BB2ED6CE1E5}"/>
          </ac:spMkLst>
        </pc:spChg>
        <pc:picChg chg="add mod">
          <ac:chgData name="Sándor Pecsora" userId="810b1d013327c237" providerId="LiveId" clId="{DE01FE16-1882-47FA-92BB-601A1CF6757F}" dt="2021-02-28T10:11:43.823" v="1350" actId="1076"/>
          <ac:picMkLst>
            <pc:docMk/>
            <pc:sldMk cId="542838599" sldId="356"/>
            <ac:picMk id="6" creationId="{48D5179A-4E3E-4581-98FE-6B4B4DA0346D}"/>
          </ac:picMkLst>
        </pc:picChg>
      </pc:sldChg>
      <pc:sldChg chg="modSp add mod">
        <pc:chgData name="Sándor Pecsora" userId="810b1d013327c237" providerId="LiveId" clId="{DE01FE16-1882-47FA-92BB-601A1CF6757F}" dt="2021-02-28T15:43:24.083" v="9258" actId="20577"/>
        <pc:sldMkLst>
          <pc:docMk/>
          <pc:sldMk cId="3192022600" sldId="357"/>
        </pc:sldMkLst>
        <pc:spChg chg="mod">
          <ac:chgData name="Sándor Pecsora" userId="810b1d013327c237" providerId="LiveId" clId="{DE01FE16-1882-47FA-92BB-601A1CF6757F}" dt="2021-02-28T12:28:09.792" v="3262"/>
          <ac:spMkLst>
            <pc:docMk/>
            <pc:sldMk cId="3192022600" sldId="357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5:43:24.083" v="9258" actId="20577"/>
          <ac:spMkLst>
            <pc:docMk/>
            <pc:sldMk cId="3192022600" sldId="357"/>
            <ac:spMk id="3" creationId="{0B82A5D0-87A3-4FA6-8F3F-C370F7B52737}"/>
          </ac:spMkLst>
        </pc:spChg>
      </pc:sldChg>
      <pc:sldChg chg="addSp delSp modSp add mod">
        <pc:chgData name="Sándor Pecsora" userId="810b1d013327c237" providerId="LiveId" clId="{DE01FE16-1882-47FA-92BB-601A1CF6757F}" dt="2021-02-28T12:28:12.367" v="3263"/>
        <pc:sldMkLst>
          <pc:docMk/>
          <pc:sldMk cId="1466541604" sldId="358"/>
        </pc:sldMkLst>
        <pc:spChg chg="mod">
          <ac:chgData name="Sándor Pecsora" userId="810b1d013327c237" providerId="LiveId" clId="{DE01FE16-1882-47FA-92BB-601A1CF6757F}" dt="2021-02-28T12:28:12.367" v="3263"/>
          <ac:spMkLst>
            <pc:docMk/>
            <pc:sldMk cId="1466541604" sldId="358"/>
            <ac:spMk id="2" creationId="{5D0B54C8-9A87-44F1-B7AF-FBA5B2009744}"/>
          </ac:spMkLst>
        </pc:spChg>
        <pc:spChg chg="del">
          <ac:chgData name="Sándor Pecsora" userId="810b1d013327c237" providerId="LiveId" clId="{DE01FE16-1882-47FA-92BB-601A1CF6757F}" dt="2021-02-28T10:14:22.673" v="1384" actId="478"/>
          <ac:spMkLst>
            <pc:docMk/>
            <pc:sldMk cId="1466541604" sldId="358"/>
            <ac:spMk id="3" creationId="{0B82A5D0-87A3-4FA6-8F3F-C370F7B52737}"/>
          </ac:spMkLst>
        </pc:spChg>
        <pc:spChg chg="add del mod">
          <ac:chgData name="Sándor Pecsora" userId="810b1d013327c237" providerId="LiveId" clId="{DE01FE16-1882-47FA-92BB-601A1CF6757F}" dt="2021-02-28T10:14:24.383" v="1385" actId="478"/>
          <ac:spMkLst>
            <pc:docMk/>
            <pc:sldMk cId="1466541604" sldId="358"/>
            <ac:spMk id="6" creationId="{71092A50-7B0D-4221-8D9F-E5A4E9C6F209}"/>
          </ac:spMkLst>
        </pc:spChg>
        <pc:picChg chg="add mod">
          <ac:chgData name="Sándor Pecsora" userId="810b1d013327c237" providerId="LiveId" clId="{DE01FE16-1882-47FA-92BB-601A1CF6757F}" dt="2021-02-28T10:14:25.893" v="1386" actId="1076"/>
          <ac:picMkLst>
            <pc:docMk/>
            <pc:sldMk cId="1466541604" sldId="358"/>
            <ac:picMk id="4" creationId="{EA85250D-AC6D-4247-9C27-CEDA40A3EEFD}"/>
          </ac:picMkLst>
        </pc:picChg>
      </pc:sldChg>
      <pc:sldChg chg="addSp modSp add mod">
        <pc:chgData name="Sándor Pecsora" userId="810b1d013327c237" providerId="LiveId" clId="{DE01FE16-1882-47FA-92BB-601A1CF6757F}" dt="2021-02-28T15:46:17.415" v="9601" actId="6549"/>
        <pc:sldMkLst>
          <pc:docMk/>
          <pc:sldMk cId="3187735892" sldId="359"/>
        </pc:sldMkLst>
        <pc:spChg chg="mod">
          <ac:chgData name="Sándor Pecsora" userId="810b1d013327c237" providerId="LiveId" clId="{DE01FE16-1882-47FA-92BB-601A1CF6757F}" dt="2021-02-28T12:28:15.971" v="3264"/>
          <ac:spMkLst>
            <pc:docMk/>
            <pc:sldMk cId="3187735892" sldId="359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5:46:17.415" v="9601" actId="6549"/>
          <ac:spMkLst>
            <pc:docMk/>
            <pc:sldMk cId="3187735892" sldId="359"/>
            <ac:spMk id="3" creationId="{0B82A5D0-87A3-4FA6-8F3F-C370F7B52737}"/>
          </ac:spMkLst>
        </pc:spChg>
        <pc:picChg chg="add mod">
          <ac:chgData name="Sándor Pecsora" userId="810b1d013327c237" providerId="LiveId" clId="{DE01FE16-1882-47FA-92BB-601A1CF6757F}" dt="2021-02-28T10:15:46.863" v="1411" actId="1076"/>
          <ac:picMkLst>
            <pc:docMk/>
            <pc:sldMk cId="3187735892" sldId="359"/>
            <ac:picMk id="4" creationId="{5B8B6BD4-8079-4131-91E7-1D5F49054156}"/>
          </ac:picMkLst>
        </pc:picChg>
      </pc:sldChg>
      <pc:sldChg chg="delSp modSp add mod">
        <pc:chgData name="Sándor Pecsora" userId="810b1d013327c237" providerId="LiveId" clId="{DE01FE16-1882-47FA-92BB-601A1CF6757F}" dt="2021-02-28T15:51:17.175" v="10095" actId="20577"/>
        <pc:sldMkLst>
          <pc:docMk/>
          <pc:sldMk cId="867339892" sldId="360"/>
        </pc:sldMkLst>
        <pc:spChg chg="mod">
          <ac:chgData name="Sándor Pecsora" userId="810b1d013327c237" providerId="LiveId" clId="{DE01FE16-1882-47FA-92BB-601A1CF6757F}" dt="2021-02-28T15:47:06.923" v="9609" actId="20577"/>
          <ac:spMkLst>
            <pc:docMk/>
            <pc:sldMk cId="867339892" sldId="360"/>
            <ac:spMk id="2" creationId="{5D0B54C8-9A87-44F1-B7AF-FBA5B2009744}"/>
          </ac:spMkLst>
        </pc:spChg>
        <pc:spChg chg="mod">
          <ac:chgData name="Sándor Pecsora" userId="810b1d013327c237" providerId="LiveId" clId="{DE01FE16-1882-47FA-92BB-601A1CF6757F}" dt="2021-02-28T15:51:17.175" v="10095" actId="20577"/>
          <ac:spMkLst>
            <pc:docMk/>
            <pc:sldMk cId="867339892" sldId="360"/>
            <ac:spMk id="3" creationId="{0B82A5D0-87A3-4FA6-8F3F-C370F7B52737}"/>
          </ac:spMkLst>
        </pc:spChg>
        <pc:picChg chg="del">
          <ac:chgData name="Sándor Pecsora" userId="810b1d013327c237" providerId="LiveId" clId="{DE01FE16-1882-47FA-92BB-601A1CF6757F}" dt="2021-02-28T10:17:41.652" v="1423" actId="478"/>
          <ac:picMkLst>
            <pc:docMk/>
            <pc:sldMk cId="867339892" sldId="360"/>
            <ac:picMk id="4" creationId="{5B8B6BD4-8079-4131-91E7-1D5F49054156}"/>
          </ac:picMkLst>
        </pc:picChg>
      </pc:sldChg>
    </pc:docChg>
  </pc:docChgLst>
  <pc:docChgLst>
    <pc:chgData name="Sándor Pecsora" userId="810b1d013327c237" providerId="LiveId" clId="{5582FFBE-1C21-43B1-92F9-61F14A53B98B}"/>
    <pc:docChg chg="custSel addSld modSld sldOrd">
      <pc:chgData name="Sándor Pecsora" userId="810b1d013327c237" providerId="LiveId" clId="{5582FFBE-1C21-43B1-92F9-61F14A53B98B}" dt="2024-03-11T18:46:20.270" v="70" actId="6549"/>
      <pc:docMkLst>
        <pc:docMk/>
      </pc:docMkLst>
      <pc:sldChg chg="addSp modSp mod">
        <pc:chgData name="Sándor Pecsora" userId="810b1d013327c237" providerId="LiveId" clId="{5582FFBE-1C21-43B1-92F9-61F14A53B98B}" dt="2024-03-11T18:46:20.270" v="70" actId="6549"/>
        <pc:sldMkLst>
          <pc:docMk/>
          <pc:sldMk cId="3390751422" sldId="361"/>
        </pc:sldMkLst>
        <pc:spChg chg="add mod">
          <ac:chgData name="Sándor Pecsora" userId="810b1d013327c237" providerId="LiveId" clId="{5582FFBE-1C21-43B1-92F9-61F14A53B98B}" dt="2024-03-11T18:43:13.311" v="35" actId="14100"/>
          <ac:spMkLst>
            <pc:docMk/>
            <pc:sldMk cId="3390751422" sldId="361"/>
            <ac:spMk id="2" creationId="{921D6488-27D1-DF80-DA25-B94B8B85D97B}"/>
          </ac:spMkLst>
        </pc:spChg>
        <pc:spChg chg="mod">
          <ac:chgData name="Sándor Pecsora" userId="810b1d013327c237" providerId="LiveId" clId="{5582FFBE-1C21-43B1-92F9-61F14A53B98B}" dt="2024-03-11T18:46:20.270" v="70" actId="6549"/>
          <ac:spMkLst>
            <pc:docMk/>
            <pc:sldMk cId="3390751422" sldId="361"/>
            <ac:spMk id="3" creationId="{6E71E135-5395-7F3B-738A-2CF098D564CC}"/>
          </ac:spMkLst>
        </pc:spChg>
      </pc:sldChg>
      <pc:sldChg chg="delSp modSp mod ord">
        <pc:chgData name="Sándor Pecsora" userId="810b1d013327c237" providerId="LiveId" clId="{5582FFBE-1C21-43B1-92F9-61F14A53B98B}" dt="2024-03-11T18:42:22.825" v="24" actId="1076"/>
        <pc:sldMkLst>
          <pc:docMk/>
          <pc:sldMk cId="2979655797" sldId="362"/>
        </pc:sldMkLst>
        <pc:spChg chg="del">
          <ac:chgData name="Sándor Pecsora" userId="810b1d013327c237" providerId="LiveId" clId="{5582FFBE-1C21-43B1-92F9-61F14A53B98B}" dt="2024-03-11T18:42:15.696" v="22" actId="478"/>
          <ac:spMkLst>
            <pc:docMk/>
            <pc:sldMk cId="2979655797" sldId="362"/>
            <ac:spMk id="6" creationId="{57D1019D-64DB-E586-9F81-55A39578A840}"/>
          </ac:spMkLst>
        </pc:spChg>
        <pc:picChg chg="mod">
          <ac:chgData name="Sándor Pecsora" userId="810b1d013327c237" providerId="LiveId" clId="{5582FFBE-1C21-43B1-92F9-61F14A53B98B}" dt="2024-03-11T18:42:22.825" v="24" actId="1076"/>
          <ac:picMkLst>
            <pc:docMk/>
            <pc:sldMk cId="2979655797" sldId="362"/>
            <ac:picMk id="5" creationId="{3F0E9A1D-BD21-37A5-B7B1-36E539CB7893}"/>
          </ac:picMkLst>
        </pc:picChg>
      </pc:sldChg>
      <pc:sldChg chg="addSp modSp add mod">
        <pc:chgData name="Sándor Pecsora" userId="810b1d013327c237" providerId="LiveId" clId="{5582FFBE-1C21-43B1-92F9-61F14A53B98B}" dt="2024-03-11T18:45:40.627" v="63" actId="20577"/>
        <pc:sldMkLst>
          <pc:docMk/>
          <pc:sldMk cId="802136759" sldId="364"/>
        </pc:sldMkLst>
        <pc:spChg chg="mod">
          <ac:chgData name="Sándor Pecsora" userId="810b1d013327c237" providerId="LiveId" clId="{5582FFBE-1C21-43B1-92F9-61F14A53B98B}" dt="2024-03-11T18:42:31.406" v="26" actId="20577"/>
          <ac:spMkLst>
            <pc:docMk/>
            <pc:sldMk cId="802136759" sldId="364"/>
            <ac:spMk id="2" creationId="{921D6488-27D1-DF80-DA25-B94B8B85D97B}"/>
          </ac:spMkLst>
        </pc:spChg>
        <pc:spChg chg="mod">
          <ac:chgData name="Sándor Pecsora" userId="810b1d013327c237" providerId="LiveId" clId="{5582FFBE-1C21-43B1-92F9-61F14A53B98B}" dt="2024-03-11T18:45:40.627" v="63" actId="20577"/>
          <ac:spMkLst>
            <pc:docMk/>
            <pc:sldMk cId="802136759" sldId="364"/>
            <ac:spMk id="3" creationId="{6E71E135-5395-7F3B-738A-2CF098D564CC}"/>
          </ac:spMkLst>
        </pc:spChg>
        <pc:spChg chg="add mod">
          <ac:chgData name="Sándor Pecsora" userId="810b1d013327c237" providerId="LiveId" clId="{5582FFBE-1C21-43B1-92F9-61F14A53B98B}" dt="2024-03-11T18:44:55.350" v="52"/>
          <ac:spMkLst>
            <pc:docMk/>
            <pc:sldMk cId="802136759" sldId="364"/>
            <ac:spMk id="4" creationId="{DA985502-8607-8247-E00E-805BE7D492E1}"/>
          </ac:spMkLst>
        </pc:spChg>
      </pc:sldChg>
    </pc:docChg>
  </pc:docChgLst>
  <pc:docChgLst>
    <pc:chgData name="Sándor Pecsora" userId="810b1d013327c237" providerId="LiveId" clId="{3F615992-3755-43F5-AC10-A076AF172033}"/>
    <pc:docChg chg="modSld">
      <pc:chgData name="Sándor Pecsora" userId="810b1d013327c237" providerId="LiveId" clId="{3F615992-3755-43F5-AC10-A076AF172033}" dt="2023-03-05T17:02:43.806" v="3" actId="1076"/>
      <pc:docMkLst>
        <pc:docMk/>
      </pc:docMkLst>
      <pc:sldChg chg="addSp modSp mod">
        <pc:chgData name="Sándor Pecsora" userId="810b1d013327c237" providerId="LiveId" clId="{3F615992-3755-43F5-AC10-A076AF172033}" dt="2023-03-05T17:02:43.806" v="3" actId="1076"/>
        <pc:sldMkLst>
          <pc:docMk/>
          <pc:sldMk cId="3916968823" sldId="256"/>
        </pc:sldMkLst>
        <pc:spChg chg="mod">
          <ac:chgData name="Sándor Pecsora" userId="810b1d013327c237" providerId="LiveId" clId="{3F615992-3755-43F5-AC10-A076AF172033}" dt="2023-03-05T17:02:37.069" v="1" actId="1076"/>
          <ac:spMkLst>
            <pc:docMk/>
            <pc:sldMk cId="3916968823" sldId="256"/>
            <ac:spMk id="2" creationId="{00000000-0000-0000-0000-000000000000}"/>
          </ac:spMkLst>
        </pc:spChg>
        <pc:spChg chg="add mod">
          <ac:chgData name="Sándor Pecsora" userId="810b1d013327c237" providerId="LiveId" clId="{3F615992-3755-43F5-AC10-A076AF172033}" dt="2023-03-05T17:02:43.806" v="3" actId="1076"/>
          <ac:spMkLst>
            <pc:docMk/>
            <pc:sldMk cId="3916968823" sldId="256"/>
            <ac:spMk id="4" creationId="{E9490705-CDFC-5361-AA66-BD515EDFA99D}"/>
          </ac:spMkLst>
        </pc:spChg>
      </pc:sldChg>
    </pc:docChg>
  </pc:docChgLst>
  <pc:docChgLst>
    <pc:chgData name="Sándor Pecsora" userId="810b1d013327c237" providerId="LiveId" clId="{CA344D96-5F6C-43C8-B4DD-6A74580A2DE4}"/>
    <pc:docChg chg="custSel modSld">
      <pc:chgData name="Sándor Pecsora" userId="810b1d013327c237" providerId="LiveId" clId="{CA344D96-5F6C-43C8-B4DD-6A74580A2DE4}" dt="2021-02-22T14:21:46.663" v="2" actId="1076"/>
      <pc:docMkLst>
        <pc:docMk/>
      </pc:docMkLst>
      <pc:sldChg chg="modSp mod">
        <pc:chgData name="Sándor Pecsora" userId="810b1d013327c237" providerId="LiveId" clId="{CA344D96-5F6C-43C8-B4DD-6A74580A2DE4}" dt="2021-02-22T14:10:26.281" v="1" actId="27636"/>
        <pc:sldMkLst>
          <pc:docMk/>
          <pc:sldMk cId="2711013642" sldId="275"/>
        </pc:sldMkLst>
        <pc:spChg chg="mod">
          <ac:chgData name="Sándor Pecsora" userId="810b1d013327c237" providerId="LiveId" clId="{CA344D96-5F6C-43C8-B4DD-6A74580A2DE4}" dt="2021-02-22T14:10:26.281" v="1" actId="27636"/>
          <ac:spMkLst>
            <pc:docMk/>
            <pc:sldMk cId="2711013642" sldId="275"/>
            <ac:spMk id="7" creationId="{A9465328-B852-4789-97BE-4E3D64A10B45}"/>
          </ac:spMkLst>
        </pc:spChg>
      </pc:sldChg>
      <pc:sldChg chg="modSp mod">
        <pc:chgData name="Sándor Pecsora" userId="810b1d013327c237" providerId="LiveId" clId="{CA344D96-5F6C-43C8-B4DD-6A74580A2DE4}" dt="2021-02-22T14:21:46.663" v="2" actId="1076"/>
        <pc:sldMkLst>
          <pc:docMk/>
          <pc:sldMk cId="674901528" sldId="329"/>
        </pc:sldMkLst>
        <pc:picChg chg="mod">
          <ac:chgData name="Sándor Pecsora" userId="810b1d013327c237" providerId="LiveId" clId="{CA344D96-5F6C-43C8-B4DD-6A74580A2DE4}" dt="2021-02-22T14:21:46.663" v="2" actId="1076"/>
          <ac:picMkLst>
            <pc:docMk/>
            <pc:sldMk cId="674901528" sldId="329"/>
            <ac:picMk id="7" creationId="{00000000-0000-0000-0000-000000000000}"/>
          </ac:picMkLst>
        </pc:picChg>
      </pc:sldChg>
    </pc:docChg>
  </pc:docChgLst>
  <pc:docChgLst>
    <pc:chgData name="Sándor Pecsora" userId="810b1d013327c237" providerId="LiveId" clId="{0F4BECCB-F0F8-4F45-B4E4-A5CDE538A315}"/>
    <pc:docChg chg="undo custSel delSld modSld">
      <pc:chgData name="Sándor Pecsora" userId="810b1d013327c237" providerId="LiveId" clId="{0F4BECCB-F0F8-4F45-B4E4-A5CDE538A315}" dt="2022-02-25T09:18:51.539" v="326" actId="1076"/>
      <pc:docMkLst>
        <pc:docMk/>
      </pc:docMkLst>
      <pc:sldChg chg="addSp delSp modSp mod">
        <pc:chgData name="Sándor Pecsora" userId="810b1d013327c237" providerId="LiveId" clId="{0F4BECCB-F0F8-4F45-B4E4-A5CDE538A315}" dt="2022-01-20T07:41:22.334" v="3" actId="1076"/>
        <pc:sldMkLst>
          <pc:docMk/>
          <pc:sldMk cId="3071273425" sldId="344"/>
        </pc:sldMkLst>
        <pc:picChg chg="del">
          <ac:chgData name="Sándor Pecsora" userId="810b1d013327c237" providerId="LiveId" clId="{0F4BECCB-F0F8-4F45-B4E4-A5CDE538A315}" dt="2022-01-20T07:41:16.685" v="0" actId="478"/>
          <ac:picMkLst>
            <pc:docMk/>
            <pc:sldMk cId="3071273425" sldId="344"/>
            <ac:picMk id="4" creationId="{B3B2A17B-0EB0-4E94-AABE-38E3713503F7}"/>
          </ac:picMkLst>
        </pc:picChg>
        <pc:picChg chg="add mod">
          <ac:chgData name="Sándor Pecsora" userId="810b1d013327c237" providerId="LiveId" clId="{0F4BECCB-F0F8-4F45-B4E4-A5CDE538A315}" dt="2022-01-20T07:41:22.334" v="3" actId="1076"/>
          <ac:picMkLst>
            <pc:docMk/>
            <pc:sldMk cId="3071273425" sldId="344"/>
            <ac:picMk id="6" creationId="{4950EBA8-CE37-49B9-ACFB-33D0CB5F94FB}"/>
          </ac:picMkLst>
        </pc:picChg>
      </pc:sldChg>
      <pc:sldChg chg="addSp delSp modSp mod">
        <pc:chgData name="Sándor Pecsora" userId="810b1d013327c237" providerId="LiveId" clId="{0F4BECCB-F0F8-4F45-B4E4-A5CDE538A315}" dt="2022-01-20T10:19:14.988" v="15" actId="20577"/>
        <pc:sldMkLst>
          <pc:docMk/>
          <pc:sldMk cId="2209625513" sldId="345"/>
        </pc:sldMkLst>
        <pc:spChg chg="mod">
          <ac:chgData name="Sándor Pecsora" userId="810b1d013327c237" providerId="LiveId" clId="{0F4BECCB-F0F8-4F45-B4E4-A5CDE538A315}" dt="2022-01-20T08:00:38.628" v="8" actId="6549"/>
          <ac:spMkLst>
            <pc:docMk/>
            <pc:sldMk cId="2209625513" sldId="345"/>
            <ac:spMk id="2" creationId="{00000000-0000-0000-0000-000000000000}"/>
          </ac:spMkLst>
        </pc:spChg>
        <pc:spChg chg="mod">
          <ac:chgData name="Sándor Pecsora" userId="810b1d013327c237" providerId="LiveId" clId="{0F4BECCB-F0F8-4F45-B4E4-A5CDE538A315}" dt="2022-01-20T10:19:14.988" v="15" actId="20577"/>
          <ac:spMkLst>
            <pc:docMk/>
            <pc:sldMk cId="2209625513" sldId="345"/>
            <ac:spMk id="5" creationId="{93D4F16C-4ED3-47DC-9051-BAF143E29ADB}"/>
          </ac:spMkLst>
        </pc:spChg>
        <pc:picChg chg="del">
          <ac:chgData name="Sándor Pecsora" userId="810b1d013327c237" providerId="LiveId" clId="{0F4BECCB-F0F8-4F45-B4E4-A5CDE538A315}" dt="2022-01-20T07:52:34.655" v="5" actId="478"/>
          <ac:picMkLst>
            <pc:docMk/>
            <pc:sldMk cId="2209625513" sldId="345"/>
            <ac:picMk id="3" creationId="{339A2D9A-3B2E-4CF9-90A8-FB81617F0B25}"/>
          </ac:picMkLst>
        </pc:picChg>
        <pc:picChg chg="add mod">
          <ac:chgData name="Sándor Pecsora" userId="810b1d013327c237" providerId="LiveId" clId="{0F4BECCB-F0F8-4F45-B4E4-A5CDE538A315}" dt="2022-01-20T07:52:38.325" v="7" actId="1076"/>
          <ac:picMkLst>
            <pc:docMk/>
            <pc:sldMk cId="2209625513" sldId="345"/>
            <ac:picMk id="6" creationId="{268ECA6C-B8E7-4E59-9D71-08FFE5A80ABA}"/>
          </ac:picMkLst>
        </pc:picChg>
      </pc:sldChg>
      <pc:sldChg chg="del">
        <pc:chgData name="Sándor Pecsora" userId="810b1d013327c237" providerId="LiveId" clId="{0F4BECCB-F0F8-4F45-B4E4-A5CDE538A315}" dt="2022-01-20T07:49:13.139" v="4" actId="47"/>
        <pc:sldMkLst>
          <pc:docMk/>
          <pc:sldMk cId="452304721" sldId="346"/>
        </pc:sldMkLst>
      </pc:sldChg>
      <pc:sldChg chg="modSp mod">
        <pc:chgData name="Sándor Pecsora" userId="810b1d013327c237" providerId="LiveId" clId="{0F4BECCB-F0F8-4F45-B4E4-A5CDE538A315}" dt="2022-02-25T09:18:51.539" v="326" actId="1076"/>
        <pc:sldMkLst>
          <pc:docMk/>
          <pc:sldMk cId="3854073230" sldId="347"/>
        </pc:sldMkLst>
        <pc:spChg chg="mod">
          <ac:chgData name="Sándor Pecsora" userId="810b1d013327c237" providerId="LiveId" clId="{0F4BECCB-F0F8-4F45-B4E4-A5CDE538A315}" dt="2022-01-20T10:19:33.010" v="16" actId="6549"/>
          <ac:spMkLst>
            <pc:docMk/>
            <pc:sldMk cId="3854073230" sldId="347"/>
            <ac:spMk id="2" creationId="{00000000-0000-0000-0000-000000000000}"/>
          </ac:spMkLst>
        </pc:spChg>
        <pc:spChg chg="mod">
          <ac:chgData name="Sándor Pecsora" userId="810b1d013327c237" providerId="LiveId" clId="{0F4BECCB-F0F8-4F45-B4E4-A5CDE538A315}" dt="2022-01-20T10:19:52.443" v="26" actId="20577"/>
          <ac:spMkLst>
            <pc:docMk/>
            <pc:sldMk cId="3854073230" sldId="347"/>
            <ac:spMk id="5" creationId="{93D4F16C-4ED3-47DC-9051-BAF143E29ADB}"/>
          </ac:spMkLst>
        </pc:spChg>
        <pc:picChg chg="mod">
          <ac:chgData name="Sándor Pecsora" userId="810b1d013327c237" providerId="LiveId" clId="{0F4BECCB-F0F8-4F45-B4E4-A5CDE538A315}" dt="2022-02-25T09:18:51.539" v="326" actId="1076"/>
          <ac:picMkLst>
            <pc:docMk/>
            <pc:sldMk cId="3854073230" sldId="347"/>
            <ac:picMk id="4" creationId="{B85D50D9-3D6A-4001-B073-294042475B44}"/>
          </ac:picMkLst>
        </pc:picChg>
      </pc:sldChg>
      <pc:sldChg chg="modSp mod">
        <pc:chgData name="Sándor Pecsora" userId="810b1d013327c237" providerId="LiveId" clId="{0F4BECCB-F0F8-4F45-B4E4-A5CDE538A315}" dt="2022-01-20T10:28:38.162" v="32" actId="20577"/>
        <pc:sldMkLst>
          <pc:docMk/>
          <pc:sldMk cId="2267531126" sldId="348"/>
        </pc:sldMkLst>
        <pc:spChg chg="mod">
          <ac:chgData name="Sándor Pecsora" userId="810b1d013327c237" providerId="LiveId" clId="{0F4BECCB-F0F8-4F45-B4E4-A5CDE538A315}" dt="2022-01-20T10:28:38.162" v="32" actId="20577"/>
          <ac:spMkLst>
            <pc:docMk/>
            <pc:sldMk cId="2267531126" sldId="348"/>
            <ac:spMk id="3" creationId="{0B82A5D0-87A3-4FA6-8F3F-C370F7B52737}"/>
          </ac:spMkLst>
        </pc:spChg>
      </pc:sldChg>
      <pc:sldChg chg="addSp delSp modSp mod">
        <pc:chgData name="Sándor Pecsora" userId="810b1d013327c237" providerId="LiveId" clId="{0F4BECCB-F0F8-4F45-B4E4-A5CDE538A315}" dt="2022-01-20T10:36:26.295" v="43" actId="14100"/>
        <pc:sldMkLst>
          <pc:docMk/>
          <pc:sldMk cId="29747695" sldId="349"/>
        </pc:sldMkLst>
        <pc:spChg chg="add del mod">
          <ac:chgData name="Sándor Pecsora" userId="810b1d013327c237" providerId="LiveId" clId="{0F4BECCB-F0F8-4F45-B4E4-A5CDE538A315}" dt="2022-01-20T10:36:06.311" v="39" actId="478"/>
          <ac:spMkLst>
            <pc:docMk/>
            <pc:sldMk cId="29747695" sldId="349"/>
            <ac:spMk id="4" creationId="{B9AC0B34-3E6A-420A-8AAE-490FD2420424}"/>
          </ac:spMkLst>
        </pc:spChg>
        <pc:picChg chg="del">
          <ac:chgData name="Sándor Pecsora" userId="810b1d013327c237" providerId="LiveId" clId="{0F4BECCB-F0F8-4F45-B4E4-A5CDE538A315}" dt="2022-01-20T10:35:51.253" v="35" actId="478"/>
          <ac:picMkLst>
            <pc:docMk/>
            <pc:sldMk cId="29747695" sldId="349"/>
            <ac:picMk id="5" creationId="{67546780-32E4-476A-A26D-57534C26A34D}"/>
          </ac:picMkLst>
        </pc:picChg>
        <pc:picChg chg="add mod">
          <ac:chgData name="Sándor Pecsora" userId="810b1d013327c237" providerId="LiveId" clId="{0F4BECCB-F0F8-4F45-B4E4-A5CDE538A315}" dt="2022-01-20T10:36:26.295" v="43" actId="14100"/>
          <ac:picMkLst>
            <pc:docMk/>
            <pc:sldMk cId="29747695" sldId="349"/>
            <ac:picMk id="1026" creationId="{821110D3-9498-4697-AF30-A46ACCFE0F36}"/>
          </ac:picMkLst>
        </pc:picChg>
      </pc:sldChg>
      <pc:sldChg chg="delSp modSp del mod">
        <pc:chgData name="Sándor Pecsora" userId="810b1d013327c237" providerId="LiveId" clId="{0F4BECCB-F0F8-4F45-B4E4-A5CDE538A315}" dt="2022-01-20T10:44:20.286" v="181" actId="47"/>
        <pc:sldMkLst>
          <pc:docMk/>
          <pc:sldMk cId="1780240234" sldId="350"/>
        </pc:sldMkLst>
        <pc:spChg chg="mod">
          <ac:chgData name="Sándor Pecsora" userId="810b1d013327c237" providerId="LiveId" clId="{0F4BECCB-F0F8-4F45-B4E4-A5CDE538A315}" dt="2022-01-20T10:44:16.743" v="180" actId="21"/>
          <ac:spMkLst>
            <pc:docMk/>
            <pc:sldMk cId="1780240234" sldId="350"/>
            <ac:spMk id="3" creationId="{0B82A5D0-87A3-4FA6-8F3F-C370F7B52737}"/>
          </ac:spMkLst>
        </pc:spChg>
        <pc:picChg chg="del">
          <ac:chgData name="Sándor Pecsora" userId="810b1d013327c237" providerId="LiveId" clId="{0F4BECCB-F0F8-4F45-B4E4-A5CDE538A315}" dt="2022-01-20T10:44:03.704" v="179" actId="478"/>
          <ac:picMkLst>
            <pc:docMk/>
            <pc:sldMk cId="1780240234" sldId="350"/>
            <ac:picMk id="4" creationId="{0E071BE0-FBFE-4486-86BF-1672ADDF862B}"/>
          </ac:picMkLst>
        </pc:picChg>
      </pc:sldChg>
      <pc:sldChg chg="modSp mod">
        <pc:chgData name="Sándor Pecsora" userId="810b1d013327c237" providerId="LiveId" clId="{0F4BECCB-F0F8-4F45-B4E4-A5CDE538A315}" dt="2022-01-20T12:28:18.865" v="205" actId="20577"/>
        <pc:sldMkLst>
          <pc:docMk/>
          <pc:sldMk cId="4030825196" sldId="351"/>
        </pc:sldMkLst>
        <pc:spChg chg="mod">
          <ac:chgData name="Sándor Pecsora" userId="810b1d013327c237" providerId="LiveId" clId="{0F4BECCB-F0F8-4F45-B4E4-A5CDE538A315}" dt="2022-01-20T12:03:33.705" v="199" actId="20577"/>
          <ac:spMkLst>
            <pc:docMk/>
            <pc:sldMk cId="4030825196" sldId="351"/>
            <ac:spMk id="2" creationId="{5D0B54C8-9A87-44F1-B7AF-FBA5B2009744}"/>
          </ac:spMkLst>
        </pc:spChg>
        <pc:spChg chg="mod">
          <ac:chgData name="Sándor Pecsora" userId="810b1d013327c237" providerId="LiveId" clId="{0F4BECCB-F0F8-4F45-B4E4-A5CDE538A315}" dt="2022-01-20T12:28:18.865" v="205" actId="20577"/>
          <ac:spMkLst>
            <pc:docMk/>
            <pc:sldMk cId="4030825196" sldId="351"/>
            <ac:spMk id="3" creationId="{0B82A5D0-87A3-4FA6-8F3F-C370F7B52737}"/>
          </ac:spMkLst>
        </pc:spChg>
        <pc:picChg chg="mod">
          <ac:chgData name="Sándor Pecsora" userId="810b1d013327c237" providerId="LiveId" clId="{0F4BECCB-F0F8-4F45-B4E4-A5CDE538A315}" dt="2022-01-20T12:28:17.572" v="204" actId="1076"/>
          <ac:picMkLst>
            <pc:docMk/>
            <pc:sldMk cId="4030825196" sldId="351"/>
            <ac:picMk id="6" creationId="{6DE33633-58A8-48C9-A221-97B1EB12493A}"/>
          </ac:picMkLst>
        </pc:picChg>
      </pc:sldChg>
      <pc:sldChg chg="modSp mod">
        <pc:chgData name="Sándor Pecsora" userId="810b1d013327c237" providerId="LiveId" clId="{0F4BECCB-F0F8-4F45-B4E4-A5CDE538A315}" dt="2022-02-25T09:10:04.516" v="324" actId="6549"/>
        <pc:sldMkLst>
          <pc:docMk/>
          <pc:sldMk cId="3474257395" sldId="352"/>
        </pc:sldMkLst>
        <pc:spChg chg="mod">
          <ac:chgData name="Sándor Pecsora" userId="810b1d013327c237" providerId="LiveId" clId="{0F4BECCB-F0F8-4F45-B4E4-A5CDE538A315}" dt="2022-01-20T10:45:15.080" v="188" actId="20577"/>
          <ac:spMkLst>
            <pc:docMk/>
            <pc:sldMk cId="3474257395" sldId="352"/>
            <ac:spMk id="2" creationId="{5D0B54C8-9A87-44F1-B7AF-FBA5B2009744}"/>
          </ac:spMkLst>
        </pc:spChg>
        <pc:spChg chg="mod">
          <ac:chgData name="Sándor Pecsora" userId="810b1d013327c237" providerId="LiveId" clId="{0F4BECCB-F0F8-4F45-B4E4-A5CDE538A315}" dt="2022-02-25T09:10:04.516" v="324" actId="6549"/>
          <ac:spMkLst>
            <pc:docMk/>
            <pc:sldMk cId="3474257395" sldId="352"/>
            <ac:spMk id="3" creationId="{0B82A5D0-87A3-4FA6-8F3F-C370F7B52737}"/>
          </ac:spMkLst>
        </pc:spChg>
        <pc:picChg chg="mod">
          <ac:chgData name="Sándor Pecsora" userId="810b1d013327c237" providerId="LiveId" clId="{0F4BECCB-F0F8-4F45-B4E4-A5CDE538A315}" dt="2022-01-20T10:44:33.423" v="183" actId="1076"/>
          <ac:picMkLst>
            <pc:docMk/>
            <pc:sldMk cId="3474257395" sldId="352"/>
            <ac:picMk id="5" creationId="{D1C2AE77-335B-4F79-936A-1D399B78F3B4}"/>
          </ac:picMkLst>
        </pc:picChg>
      </pc:sldChg>
      <pc:sldChg chg="modSp del mod">
        <pc:chgData name="Sándor Pecsora" userId="810b1d013327c237" providerId="LiveId" clId="{0F4BECCB-F0F8-4F45-B4E4-A5CDE538A315}" dt="2022-01-20T12:28:26.600" v="206" actId="47"/>
        <pc:sldMkLst>
          <pc:docMk/>
          <pc:sldMk cId="1237717443" sldId="353"/>
        </pc:sldMkLst>
        <pc:spChg chg="mod">
          <ac:chgData name="Sándor Pecsora" userId="810b1d013327c237" providerId="LiveId" clId="{0F4BECCB-F0F8-4F45-B4E4-A5CDE538A315}" dt="2022-01-20T12:03:36.392" v="200" actId="20577"/>
          <ac:spMkLst>
            <pc:docMk/>
            <pc:sldMk cId="1237717443" sldId="353"/>
            <ac:spMk id="2" creationId="{5D0B54C8-9A87-44F1-B7AF-FBA5B2009744}"/>
          </ac:spMkLst>
        </pc:spChg>
      </pc:sldChg>
      <pc:sldChg chg="modSp del mod">
        <pc:chgData name="Sándor Pecsora" userId="810b1d013327c237" providerId="LiveId" clId="{0F4BECCB-F0F8-4F45-B4E4-A5CDE538A315}" dt="2022-01-20T12:28:32.303" v="207" actId="47"/>
        <pc:sldMkLst>
          <pc:docMk/>
          <pc:sldMk cId="2142537521" sldId="354"/>
        </pc:sldMkLst>
        <pc:spChg chg="mod">
          <ac:chgData name="Sándor Pecsora" userId="810b1d013327c237" providerId="LiveId" clId="{0F4BECCB-F0F8-4F45-B4E4-A5CDE538A315}" dt="2022-01-20T12:03:42.328" v="201" actId="20577"/>
          <ac:spMkLst>
            <pc:docMk/>
            <pc:sldMk cId="2142537521" sldId="354"/>
            <ac:spMk id="2" creationId="{5D0B54C8-9A87-44F1-B7AF-FBA5B2009744}"/>
          </ac:spMkLst>
        </pc:spChg>
      </pc:sldChg>
      <pc:sldChg chg="modSp mod">
        <pc:chgData name="Sándor Pecsora" userId="810b1d013327c237" providerId="LiveId" clId="{0F4BECCB-F0F8-4F45-B4E4-A5CDE538A315}" dt="2022-01-20T12:29:33.322" v="321" actId="6549"/>
        <pc:sldMkLst>
          <pc:docMk/>
          <pc:sldMk cId="2605597972" sldId="355"/>
        </pc:sldMkLst>
        <pc:spChg chg="mod">
          <ac:chgData name="Sándor Pecsora" userId="810b1d013327c237" providerId="LiveId" clId="{0F4BECCB-F0F8-4F45-B4E4-A5CDE538A315}" dt="2022-01-20T12:29:33.322" v="321" actId="6549"/>
          <ac:spMkLst>
            <pc:docMk/>
            <pc:sldMk cId="2605597972" sldId="355"/>
            <ac:spMk id="3" creationId="{0B82A5D0-87A3-4FA6-8F3F-C370F7B52737}"/>
          </ac:spMkLst>
        </pc:spChg>
      </pc:sldChg>
      <pc:sldChg chg="modSp mod">
        <pc:chgData name="Sándor Pecsora" userId="810b1d013327c237" providerId="LiveId" clId="{0F4BECCB-F0F8-4F45-B4E4-A5CDE538A315}" dt="2022-02-25T09:10:26.441" v="325" actId="6549"/>
        <pc:sldMkLst>
          <pc:docMk/>
          <pc:sldMk cId="3192022600" sldId="357"/>
        </pc:sldMkLst>
        <pc:spChg chg="mod">
          <ac:chgData name="Sándor Pecsora" userId="810b1d013327c237" providerId="LiveId" clId="{0F4BECCB-F0F8-4F45-B4E4-A5CDE538A315}" dt="2022-02-25T09:10:26.441" v="325" actId="6549"/>
          <ac:spMkLst>
            <pc:docMk/>
            <pc:sldMk cId="3192022600" sldId="357"/>
            <ac:spMk id="3" creationId="{0B82A5D0-87A3-4FA6-8F3F-C370F7B52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2024. 03. 11.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2212532" y="1544725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en-GB" dirty="0"/>
              <a:t>. Online </a:t>
            </a:r>
            <a:r>
              <a:rPr lang="hu-HU" dirty="0"/>
              <a:t>labor</a:t>
            </a:r>
            <a:endParaRPr lang="en-GB" dirty="0"/>
          </a:p>
          <a:p>
            <a:r>
              <a:rPr lang="hu-HU" dirty="0"/>
              <a:t>Ismerkedés a </a:t>
            </a:r>
            <a:r>
              <a:rPr lang="hu-HU" b="1" dirty="0"/>
              <a:t>Task</a:t>
            </a:r>
            <a:r>
              <a:rPr lang="hu-HU" dirty="0"/>
              <a:t>-okkal II.</a:t>
            </a:r>
            <a:endParaRPr lang="en-GB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E9490705-CDFC-5361-AA66-BD515EDFA99D}"/>
              </a:ext>
            </a:extLst>
          </p:cNvPr>
          <p:cNvSpPr txBox="1"/>
          <p:nvPr/>
        </p:nvSpPr>
        <p:spPr>
          <a:xfrm>
            <a:off x="4547828" y="319816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39169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1.+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673768"/>
            <a:ext cx="10796337" cy="6184232"/>
          </a:xfrm>
        </p:spPr>
        <p:txBody>
          <a:bodyPr>
            <a:normAutofit/>
          </a:bodyPr>
          <a:lstStyle/>
          <a:p>
            <a:r>
              <a:rPr lang="hu-HU" dirty="0"/>
              <a:t>Válassza a</a:t>
            </a:r>
            <a:r>
              <a:rPr lang="en-US" dirty="0"/>
              <a:t> </a:t>
            </a:r>
            <a:r>
              <a:rPr lang="en-US" b="1" dirty="0"/>
              <a:t>Reference Lines</a:t>
            </a:r>
            <a:r>
              <a:rPr lang="hu-HU" dirty="0"/>
              <a:t>-t a </a:t>
            </a:r>
            <a:r>
              <a:rPr lang="en-US" dirty="0"/>
              <a:t>Selection pane</a:t>
            </a:r>
            <a:r>
              <a:rPr lang="hu-HU" dirty="0" err="1"/>
              <a:t>lből</a:t>
            </a:r>
            <a:r>
              <a:rPr lang="en-US" dirty="0"/>
              <a:t>. </a:t>
            </a:r>
            <a:r>
              <a:rPr lang="hu-HU" dirty="0"/>
              <a:t>Kattintson a </a:t>
            </a:r>
            <a:r>
              <a:rPr lang="en-US" b="1" dirty="0"/>
              <a:t>Specify values for lines</a:t>
            </a:r>
            <a:r>
              <a:rPr lang="hu-HU" b="1" dirty="0"/>
              <a:t> </a:t>
            </a:r>
            <a:r>
              <a:rPr lang="en-US" dirty="0"/>
              <a:t>check box</a:t>
            </a:r>
            <a:r>
              <a:rPr lang="hu-HU" dirty="0" err="1"/>
              <a:t>ra</a:t>
            </a:r>
            <a:r>
              <a:rPr lang="en-US" dirty="0"/>
              <a:t>,</a:t>
            </a:r>
            <a:r>
              <a:rPr lang="hu-HU" dirty="0"/>
              <a:t> legyen az érték </a:t>
            </a:r>
            <a:r>
              <a:rPr lang="en-US" b="1" dirty="0"/>
              <a:t>20</a:t>
            </a:r>
            <a:r>
              <a:rPr lang="en-US" dirty="0"/>
              <a:t>, </a:t>
            </a:r>
            <a:r>
              <a:rPr lang="hu-HU" dirty="0"/>
              <a:t>majd kattintson az </a:t>
            </a:r>
            <a:r>
              <a:rPr lang="en-US" b="1" dirty="0"/>
              <a:t>Add</a:t>
            </a:r>
            <a:r>
              <a:rPr lang="hu-HU" dirty="0"/>
              <a:t>-re, ismételje meg </a:t>
            </a:r>
            <a:r>
              <a:rPr lang="en-US" b="1" dirty="0"/>
              <a:t>40</a:t>
            </a:r>
            <a:r>
              <a:rPr lang="hu-HU" dirty="0"/>
              <a:t>-re és</a:t>
            </a:r>
            <a:r>
              <a:rPr lang="en-US" b="1" dirty="0"/>
              <a:t> 60</a:t>
            </a:r>
            <a:r>
              <a:rPr lang="hu-HU" dirty="0"/>
              <a:t>-</a:t>
            </a:r>
            <a:r>
              <a:rPr lang="hu-HU" dirty="0" err="1"/>
              <a:t>ra</a:t>
            </a:r>
            <a:r>
              <a:rPr lang="en-US" dirty="0"/>
              <a:t>. </a:t>
            </a:r>
            <a:r>
              <a:rPr lang="hu-HU" dirty="0"/>
              <a:t>A vonalak stílusa legyen</a:t>
            </a:r>
            <a:r>
              <a:rPr lang="en-US" dirty="0"/>
              <a:t> </a:t>
            </a:r>
            <a:r>
              <a:rPr lang="en-US" b="1" dirty="0"/>
              <a:t>Dashed</a:t>
            </a:r>
            <a:r>
              <a:rPr lang="hu-HU" b="1" dirty="0"/>
              <a:t> </a:t>
            </a:r>
            <a:r>
              <a:rPr lang="hu-HU" dirty="0"/>
              <a:t>és a színük világosszürke</a:t>
            </a:r>
            <a:r>
              <a:rPr lang="en-US" dirty="0"/>
              <a:t>.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Válassza ki a </a:t>
            </a:r>
            <a:r>
              <a:rPr lang="en-US" b="1" dirty="0"/>
              <a:t>Vertical Axis</a:t>
            </a:r>
            <a:r>
              <a:rPr lang="hu-HU" dirty="0"/>
              <a:t>-t a </a:t>
            </a:r>
            <a:r>
              <a:rPr lang="en-US" dirty="0"/>
              <a:t>Selection pane</a:t>
            </a:r>
            <a:r>
              <a:rPr lang="hu-HU" dirty="0" err="1"/>
              <a:t>lből</a:t>
            </a:r>
            <a:r>
              <a:rPr lang="en-US" dirty="0"/>
              <a:t>. </a:t>
            </a:r>
            <a:r>
              <a:rPr lang="hu-HU" dirty="0"/>
              <a:t>Legyen </a:t>
            </a:r>
            <a:r>
              <a:rPr lang="en-US" b="1" dirty="0"/>
              <a:t>Country </a:t>
            </a:r>
            <a:r>
              <a:rPr lang="hu-HU" dirty="0"/>
              <a:t>a</a:t>
            </a:r>
            <a:r>
              <a:rPr lang="en-US" dirty="0"/>
              <a:t> Label</a:t>
            </a:r>
            <a:r>
              <a:rPr lang="hu-HU" dirty="0"/>
              <a:t> </a:t>
            </a:r>
            <a:r>
              <a:rPr lang="en-US" dirty="0" err="1"/>
              <a:t>bo</a:t>
            </a:r>
            <a:r>
              <a:rPr lang="hu-HU" dirty="0"/>
              <a:t>x értéke</a:t>
            </a:r>
            <a:r>
              <a:rPr lang="en-US" dirty="0"/>
              <a:t>.</a:t>
            </a:r>
          </a:p>
          <a:p>
            <a:r>
              <a:rPr lang="hu-HU" dirty="0"/>
              <a:t>Válassza a </a:t>
            </a:r>
            <a:r>
              <a:rPr lang="en-US" b="1" dirty="0"/>
              <a:t>Properties</a:t>
            </a:r>
            <a:r>
              <a:rPr lang="hu-HU" dirty="0"/>
              <a:t>-t a S</a:t>
            </a:r>
            <a:r>
              <a:rPr lang="en-US" dirty="0"/>
              <a:t>election pane</a:t>
            </a:r>
            <a:r>
              <a:rPr lang="hu-HU" dirty="0" err="1"/>
              <a:t>lből</a:t>
            </a:r>
            <a:r>
              <a:rPr lang="hu-HU" dirty="0"/>
              <a:t>, majd kattintson az </a:t>
            </a:r>
            <a:r>
              <a:rPr lang="en-US" b="1" dirty="0"/>
              <a:t>Edit</a:t>
            </a:r>
            <a:r>
              <a:rPr lang="hu-HU" dirty="0"/>
              <a:t>-re</a:t>
            </a:r>
            <a:r>
              <a:rPr lang="en-US" dirty="0"/>
              <a:t>. </a:t>
            </a:r>
            <a:r>
              <a:rPr lang="hu-HU" dirty="0"/>
              <a:t>A </a:t>
            </a:r>
            <a:r>
              <a:rPr lang="en-US" dirty="0"/>
              <a:t>General pane</a:t>
            </a:r>
            <a:r>
              <a:rPr lang="hu-HU" dirty="0" err="1"/>
              <a:t>lt</a:t>
            </a:r>
            <a:r>
              <a:rPr lang="hu-HU" dirty="0"/>
              <a:t> választva változtassa meg a </a:t>
            </a:r>
            <a:r>
              <a:rPr lang="en-US" dirty="0"/>
              <a:t>task </a:t>
            </a:r>
            <a:r>
              <a:rPr lang="hu-HU" dirty="0"/>
              <a:t>címkéjét:</a:t>
            </a:r>
            <a:r>
              <a:rPr lang="en-US" dirty="0"/>
              <a:t> </a:t>
            </a:r>
            <a:r>
              <a:rPr lang="en-US" b="1" dirty="0"/>
              <a:t>Avg Age/Country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DE33633-58A8-48C9-A221-97B1EB124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916" y="1994568"/>
            <a:ext cx="6392167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2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52091"/>
            <a:ext cx="11076316" cy="63059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b="1" dirty="0"/>
              <a:t>Három dimenziós oszlop diagram készítése</a:t>
            </a:r>
            <a:endParaRPr lang="en-GB" dirty="0"/>
          </a:p>
          <a:p>
            <a:r>
              <a:rPr lang="hu-HU" dirty="0"/>
              <a:t>Adja hozzá az </a:t>
            </a:r>
            <a:r>
              <a:rPr lang="en-GB" b="1" dirty="0" err="1"/>
              <a:t>employee_detail</a:t>
            </a:r>
            <a:r>
              <a:rPr lang="en-GB" b="1" dirty="0"/>
              <a:t> </a:t>
            </a:r>
            <a:r>
              <a:rPr lang="en-GB" dirty="0"/>
              <a:t>SAS </a:t>
            </a:r>
            <a:r>
              <a:rPr lang="hu-HU" dirty="0"/>
              <a:t>táblát</a:t>
            </a:r>
            <a:r>
              <a:rPr lang="en-GB" dirty="0"/>
              <a:t>.</a:t>
            </a:r>
          </a:p>
          <a:p>
            <a:r>
              <a:rPr lang="hu-HU" dirty="0"/>
              <a:t>Nyissa meg az </a:t>
            </a:r>
            <a:r>
              <a:rPr lang="en-GB" b="1" dirty="0" err="1"/>
              <a:t>employee_detail</a:t>
            </a:r>
            <a:r>
              <a:rPr lang="en-GB" dirty="0"/>
              <a:t> </a:t>
            </a:r>
            <a:r>
              <a:rPr lang="hu-HU" dirty="0"/>
              <a:t>táblát, majd a </a:t>
            </a:r>
            <a:r>
              <a:rPr lang="en-GB" b="1" dirty="0"/>
              <a:t>data grid</a:t>
            </a:r>
            <a:r>
              <a:rPr lang="hu-HU" dirty="0"/>
              <a:t> segítségével indítson egy </a:t>
            </a:r>
            <a:r>
              <a:rPr lang="en-GB" b="1" dirty="0"/>
              <a:t>Bar Chart Wizard</a:t>
            </a:r>
            <a:r>
              <a:rPr lang="hu-HU" dirty="0"/>
              <a:t> taskot</a:t>
            </a:r>
            <a:r>
              <a:rPr lang="en-GB" dirty="0"/>
              <a:t>.</a:t>
            </a:r>
            <a:endParaRPr lang="hu-HU" dirty="0"/>
          </a:p>
          <a:p>
            <a:r>
              <a:rPr lang="hu-HU" dirty="0"/>
              <a:t>A </a:t>
            </a:r>
            <a:r>
              <a:rPr lang="en-GB" b="1" dirty="0"/>
              <a:t>Bar Chart Wizard</a:t>
            </a:r>
            <a:r>
              <a:rPr lang="hu-HU" dirty="0"/>
              <a:t> második lépésében</a:t>
            </a:r>
            <a:r>
              <a:rPr lang="en-GB" dirty="0"/>
              <a:t> </a:t>
            </a:r>
            <a:r>
              <a:rPr lang="hu-HU" dirty="0"/>
              <a:t>készítsen oszlop (</a:t>
            </a:r>
            <a:r>
              <a:rPr lang="en-GB" dirty="0"/>
              <a:t>vertical bar chart</a:t>
            </a:r>
            <a:r>
              <a:rPr lang="hu-HU" dirty="0"/>
              <a:t>) diagramot, amely megmutatja a fizetések (</a:t>
            </a:r>
            <a:r>
              <a:rPr lang="en-GB" b="1" dirty="0"/>
              <a:t>Salary</a:t>
            </a:r>
            <a:r>
              <a:rPr lang="hu-HU" dirty="0"/>
              <a:t>) összegét városonként</a:t>
            </a:r>
            <a:r>
              <a:rPr lang="en-GB" dirty="0"/>
              <a:t>. </a:t>
            </a:r>
            <a:r>
              <a:rPr lang="hu-HU" dirty="0"/>
              <a:t>Rendezze az oszlopokat magasság szerinti sorrendbe</a:t>
            </a:r>
            <a:r>
              <a:rPr lang="en-GB" dirty="0"/>
              <a:t>.</a:t>
            </a:r>
          </a:p>
          <a:p>
            <a:r>
              <a:rPr lang="hu-HU" dirty="0"/>
              <a:t>A következő lépésben a következőket változtassa meg</a:t>
            </a:r>
            <a:r>
              <a:rPr lang="en-GB" dirty="0"/>
              <a:t>:</a:t>
            </a:r>
          </a:p>
          <a:p>
            <a:pPr lvl="1"/>
            <a:r>
              <a:rPr lang="hu-HU" dirty="0"/>
              <a:t>Készítsen három dimenziós diagramot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Legyen minden oszlop más színű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Minden oszlopon jelenjen meg a címkéje, mely a hozzá tartozó</a:t>
            </a:r>
            <a:r>
              <a:rPr lang="en-GB" dirty="0"/>
              <a:t> </a:t>
            </a:r>
            <a:r>
              <a:rPr lang="en-GB" b="1" dirty="0"/>
              <a:t>Salary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A függőleges tengely címkéje:</a:t>
            </a:r>
            <a:r>
              <a:rPr lang="en-GB" b="1" dirty="0"/>
              <a:t>Total Salary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Kapcsolja be a referencia vonalakat</a:t>
            </a:r>
            <a:r>
              <a:rPr lang="en-GB" dirty="0"/>
              <a:t>.</a:t>
            </a:r>
          </a:p>
          <a:p>
            <a:r>
              <a:rPr lang="hu-HU" dirty="0"/>
              <a:t>A következő lépésben legyen a diagram neve:</a:t>
            </a:r>
            <a:r>
              <a:rPr lang="en-GB" dirty="0"/>
              <a:t> </a:t>
            </a:r>
            <a:r>
              <a:rPr lang="en-GB" b="1" dirty="0"/>
              <a:t>Total Salary for Each City</a:t>
            </a:r>
            <a:r>
              <a:rPr lang="en-GB" dirty="0"/>
              <a:t>.</a:t>
            </a:r>
          </a:p>
          <a:p>
            <a:r>
              <a:rPr lang="hu-HU" dirty="0"/>
              <a:t>Ezt követően készítse el a diagrammot </a:t>
            </a:r>
            <a:r>
              <a:rPr lang="hu-HU" b="1" dirty="0"/>
              <a:t>Bar </a:t>
            </a:r>
            <a:r>
              <a:rPr lang="hu-HU" b="1" dirty="0" err="1"/>
              <a:t>Chart</a:t>
            </a:r>
            <a:r>
              <a:rPr lang="hu-HU" dirty="0"/>
              <a:t> segítségével is és végezze el a következő módosításokat:</a:t>
            </a:r>
            <a:endParaRPr lang="en-GB" dirty="0"/>
          </a:p>
          <a:p>
            <a:pPr lvl="1"/>
            <a:r>
              <a:rPr lang="hu-HU" dirty="0"/>
              <a:t>A </a:t>
            </a:r>
            <a:r>
              <a:rPr lang="en-GB" b="1" dirty="0"/>
              <a:t>Salary </a:t>
            </a:r>
            <a:r>
              <a:rPr lang="hu-HU" dirty="0"/>
              <a:t>formátumát úgy módosítsa, hogy egészekre legyen kerekítve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Az oszlopok formája legyen prizma</a:t>
            </a:r>
            <a:r>
              <a:rPr lang="en-GB" dirty="0"/>
              <a:t>.</a:t>
            </a:r>
          </a:p>
          <a:p>
            <a:pPr lvl="1"/>
            <a:r>
              <a:rPr lang="hu-HU" dirty="0"/>
              <a:t>A referencia vonalak legyenek szürke színűek és szaggatottak</a:t>
            </a:r>
            <a:r>
              <a:rPr lang="en-GB" dirty="0"/>
              <a:t>.</a:t>
            </a:r>
          </a:p>
          <a:p>
            <a:r>
              <a:rPr lang="hu-HU" dirty="0"/>
              <a:t>Készítsen </a:t>
            </a:r>
            <a:r>
              <a:rPr lang="en-GB" dirty="0"/>
              <a:t>HTML r</a:t>
            </a:r>
            <a:r>
              <a:rPr lang="hu-HU" dirty="0"/>
              <a:t>i</a:t>
            </a:r>
            <a:r>
              <a:rPr lang="en-GB" dirty="0"/>
              <a:t>port</a:t>
            </a:r>
            <a:r>
              <a:rPr lang="hu-HU" dirty="0" err="1"/>
              <a:t>ot</a:t>
            </a:r>
            <a:r>
              <a:rPr lang="hu-HU" dirty="0"/>
              <a:t> és </a:t>
            </a:r>
            <a:r>
              <a:rPr lang="en-GB" dirty="0"/>
              <a:t>SAS R</a:t>
            </a:r>
            <a:r>
              <a:rPr lang="hu-HU" dirty="0"/>
              <a:t>i</a:t>
            </a:r>
            <a:r>
              <a:rPr lang="en-GB" dirty="0"/>
              <a:t>port</a:t>
            </a:r>
            <a:r>
              <a:rPr lang="hu-HU" dirty="0" err="1"/>
              <a:t>ot</a:t>
            </a:r>
            <a:r>
              <a:rPr lang="hu-HU" dirty="0"/>
              <a:t> is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59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2.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8D5179A-4E3E-4581-98FE-6B4B4DA03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599202"/>
            <a:ext cx="7830643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3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673768"/>
            <a:ext cx="10796337" cy="618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Használja a </a:t>
            </a:r>
            <a:r>
              <a:rPr lang="en-US" b="1" dirty="0"/>
              <a:t>Pie Chart Wizard</a:t>
            </a:r>
            <a:r>
              <a:rPr lang="hu-HU" b="1" dirty="0"/>
              <a:t> taskot a </a:t>
            </a:r>
            <a:r>
              <a:rPr lang="hu-HU" b="1" dirty="0" err="1"/>
              <a:t>részlegenkénti</a:t>
            </a:r>
            <a:r>
              <a:rPr lang="hu-HU" b="1" dirty="0"/>
              <a:t> fizetések elemzésére</a:t>
            </a:r>
            <a:endParaRPr lang="en-US" dirty="0"/>
          </a:p>
          <a:p>
            <a:r>
              <a:rPr lang="hu-HU" dirty="0"/>
              <a:t>Adja hozzá az</a:t>
            </a:r>
            <a:r>
              <a:rPr lang="en-US" dirty="0"/>
              <a:t> </a:t>
            </a:r>
            <a:r>
              <a:rPr lang="en-US" b="1" dirty="0" err="1"/>
              <a:t>employee_detail</a:t>
            </a:r>
            <a:r>
              <a:rPr lang="en-US" b="1" dirty="0"/>
              <a:t> </a:t>
            </a:r>
            <a:r>
              <a:rPr lang="en-US" dirty="0"/>
              <a:t>SAS </a:t>
            </a:r>
            <a:r>
              <a:rPr lang="hu-HU" dirty="0"/>
              <a:t>táblát</a:t>
            </a:r>
            <a:r>
              <a:rPr lang="en-US" dirty="0"/>
              <a:t>.</a:t>
            </a:r>
          </a:p>
          <a:p>
            <a:r>
              <a:rPr lang="hu-HU" dirty="0"/>
              <a:t>A</a:t>
            </a:r>
            <a:r>
              <a:rPr lang="en-US" dirty="0"/>
              <a:t> Pie Chart Wizard </a:t>
            </a:r>
            <a:r>
              <a:rPr lang="hu-HU" dirty="0"/>
              <a:t>segítségével készítsen diagramot a fizetések (</a:t>
            </a:r>
            <a:r>
              <a:rPr lang="en-US" b="1" dirty="0"/>
              <a:t>Salary</a:t>
            </a:r>
            <a:r>
              <a:rPr lang="hu-HU" dirty="0"/>
              <a:t>) összegéről részlegenként</a:t>
            </a:r>
            <a:r>
              <a:rPr lang="en-US" dirty="0"/>
              <a:t>.</a:t>
            </a:r>
          </a:p>
          <a:p>
            <a:r>
              <a:rPr lang="hu-HU" dirty="0"/>
              <a:t>Minden szelet mellett jelenjen meg a részleg neve és az összeg és a szeleteken jelenjen meg a százalékos arány</a:t>
            </a:r>
            <a:r>
              <a:rPr lang="en-US" dirty="0"/>
              <a:t>. </a:t>
            </a:r>
            <a:r>
              <a:rPr lang="hu-HU" dirty="0"/>
              <a:t>Legyen három dimenziós a diagram</a:t>
            </a:r>
            <a:r>
              <a:rPr lang="en-US" dirty="0"/>
              <a:t>.</a:t>
            </a:r>
          </a:p>
          <a:p>
            <a:r>
              <a:rPr lang="hu-HU" dirty="0"/>
              <a:t>Legyen a diagram címe:</a:t>
            </a:r>
            <a:r>
              <a:rPr lang="en-US" dirty="0"/>
              <a:t> </a:t>
            </a:r>
            <a:r>
              <a:rPr lang="en-US" b="1" dirty="0"/>
              <a:t>Total Salary by Department</a:t>
            </a:r>
            <a:r>
              <a:rPr lang="en-US" dirty="0"/>
              <a:t>.</a:t>
            </a:r>
            <a:r>
              <a:rPr lang="hu-HU" dirty="0"/>
              <a:t> Futtassa a taskot.</a:t>
            </a:r>
            <a:endParaRPr lang="en-US" dirty="0"/>
          </a:p>
          <a:p>
            <a:r>
              <a:rPr lang="hu-HU" dirty="0"/>
              <a:t>Futtassa a taskot.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02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3.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A85250D-AC6D-4247-9C27-CEDA40A3E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91" y="1320800"/>
            <a:ext cx="6106377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3+.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673768"/>
            <a:ext cx="10796337" cy="618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Módosítsa a kördiagram kódját, hogy egy szelet eltávolodjon a többitől</a:t>
            </a:r>
            <a:endParaRPr lang="en-US" dirty="0"/>
          </a:p>
          <a:p>
            <a:r>
              <a:rPr lang="hu-HU" dirty="0"/>
              <a:t>Módosítsa a </a:t>
            </a:r>
            <a:r>
              <a:rPr lang="en-US" dirty="0"/>
              <a:t>Pie Chart task</a:t>
            </a:r>
            <a:r>
              <a:rPr lang="hu-HU" dirty="0" err="1"/>
              <a:t>ot</a:t>
            </a:r>
            <a:r>
              <a:rPr lang="hu-HU" dirty="0"/>
              <a:t>, hogy a </a:t>
            </a:r>
            <a:r>
              <a:rPr lang="en-US" b="1" dirty="0"/>
              <a:t>Sales </a:t>
            </a:r>
            <a:r>
              <a:rPr lang="en-US" dirty="0"/>
              <a:t>s</a:t>
            </a:r>
            <a:r>
              <a:rPr lang="hu-HU" dirty="0" err="1"/>
              <a:t>zelete</a:t>
            </a:r>
            <a:r>
              <a:rPr lang="hu-HU" dirty="0"/>
              <a:t> kicsit kiemelkedjen</a:t>
            </a:r>
            <a:r>
              <a:rPr lang="en-US" dirty="0"/>
              <a:t>.</a:t>
            </a:r>
            <a:r>
              <a:rPr lang="hu-HU" dirty="0"/>
              <a:t> Ez az</a:t>
            </a:r>
            <a:r>
              <a:rPr lang="en-US" dirty="0"/>
              <a:t> </a:t>
            </a:r>
            <a:r>
              <a:rPr lang="en-US" b="1" dirty="0"/>
              <a:t>explode=</a:t>
            </a:r>
            <a:r>
              <a:rPr lang="hu-HU" b="1" dirty="0"/>
              <a:t>”</a:t>
            </a:r>
            <a:r>
              <a:rPr lang="en-US" b="1" dirty="0"/>
              <a:t>Sales</a:t>
            </a:r>
            <a:r>
              <a:rPr lang="hu-HU" b="1" dirty="0"/>
              <a:t>” </a:t>
            </a:r>
            <a:r>
              <a:rPr lang="hu-HU" dirty="0"/>
              <a:t>kód használatával is lehetséges a</a:t>
            </a:r>
            <a:r>
              <a:rPr lang="en-US" dirty="0"/>
              <a:t> PIE3D </a:t>
            </a:r>
            <a:r>
              <a:rPr lang="hu-HU" dirty="0"/>
              <a:t>utasítás végén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8B6BD4-8079-4131-91E7-1D5F4905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979" y="2347365"/>
            <a:ext cx="6087325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73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</a:t>
            </a:r>
            <a:r>
              <a:rPr lang="en-GB" dirty="0"/>
              <a:t> 3+. </a:t>
            </a:r>
            <a:r>
              <a:rPr lang="hu-HU" dirty="0"/>
              <a:t>Megoldás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673768"/>
            <a:ext cx="10796337" cy="6184232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en-GB" dirty="0"/>
              <a:t>Results </a:t>
            </a:r>
            <a:r>
              <a:rPr lang="hu-HU" dirty="0"/>
              <a:t>válassza a </a:t>
            </a:r>
            <a:r>
              <a:rPr lang="en-GB" b="1" dirty="0"/>
              <a:t>Modify Task</a:t>
            </a:r>
            <a:r>
              <a:rPr lang="hu-HU" dirty="0"/>
              <a:t> opciót</a:t>
            </a:r>
            <a:r>
              <a:rPr lang="en-GB" dirty="0"/>
              <a:t>.</a:t>
            </a:r>
          </a:p>
          <a:p>
            <a:r>
              <a:rPr lang="hu-HU" dirty="0"/>
              <a:t>Kattintson a </a:t>
            </a:r>
            <a:r>
              <a:rPr lang="en-GB" b="1" dirty="0"/>
              <a:t>Preview Code</a:t>
            </a:r>
            <a:r>
              <a:rPr lang="hu-HU" dirty="0"/>
              <a:t>-</a:t>
            </a:r>
            <a:r>
              <a:rPr lang="hu-HU" dirty="0" err="1"/>
              <a:t>ra</a:t>
            </a:r>
            <a:r>
              <a:rPr lang="hu-HU" dirty="0"/>
              <a:t>, majd válassza a</a:t>
            </a:r>
            <a:r>
              <a:rPr lang="en-GB" dirty="0"/>
              <a:t> </a:t>
            </a:r>
            <a:r>
              <a:rPr lang="en-GB" b="1" dirty="0"/>
              <a:t>Show custom code insertion points </a:t>
            </a:r>
            <a:r>
              <a:rPr lang="en-GB" dirty="0"/>
              <a:t>check box</a:t>
            </a:r>
            <a:r>
              <a:rPr lang="hu-HU" dirty="0" err="1"/>
              <a:t>ot</a:t>
            </a:r>
            <a:r>
              <a:rPr lang="en-GB" dirty="0"/>
              <a:t>.</a:t>
            </a:r>
          </a:p>
          <a:p>
            <a:r>
              <a:rPr lang="hu-HU" dirty="0"/>
              <a:t>Kattintson a </a:t>
            </a:r>
            <a:r>
              <a:rPr lang="en-GB" dirty="0"/>
              <a:t>PIE3D </a:t>
            </a:r>
            <a:r>
              <a:rPr lang="hu-HU" dirty="0"/>
              <a:t>utasítást lezáró pontosvessző elé</a:t>
            </a:r>
            <a:r>
              <a:rPr lang="en-GB" dirty="0"/>
              <a:t>. </a:t>
            </a:r>
            <a:r>
              <a:rPr lang="hu-HU" dirty="0"/>
              <a:t>Ez a pozíció közvetlenül a </a:t>
            </a:r>
            <a:r>
              <a:rPr lang="en-GB" dirty="0"/>
              <a:t>NOHEADING option </a:t>
            </a:r>
            <a:r>
              <a:rPr lang="hu-HU" dirty="0"/>
              <a:t>után és a </a:t>
            </a:r>
            <a:r>
              <a:rPr lang="en-GB" dirty="0"/>
              <a:t>FORMAT </a:t>
            </a:r>
            <a:r>
              <a:rPr lang="hu-HU" dirty="0"/>
              <a:t>utasítás előtt van</a:t>
            </a:r>
            <a:r>
              <a:rPr lang="en-GB" dirty="0"/>
              <a:t>.</a:t>
            </a:r>
          </a:p>
          <a:p>
            <a:r>
              <a:rPr lang="hu-HU" dirty="0"/>
              <a:t>Használja az alábbi kódot</a:t>
            </a:r>
            <a:r>
              <a:rPr lang="en-GB" dirty="0"/>
              <a:t>:</a:t>
            </a:r>
            <a:endParaRPr lang="hu-HU" dirty="0"/>
          </a:p>
          <a:p>
            <a:pPr marL="457200" lvl="1" indent="0">
              <a:buNone/>
            </a:pPr>
            <a:r>
              <a:rPr lang="en-GB" b="1" dirty="0"/>
              <a:t>explode="Sales" </a:t>
            </a:r>
            <a:endParaRPr lang="en-GB" dirty="0"/>
          </a:p>
          <a:p>
            <a:pPr lvl="1"/>
            <a:r>
              <a:rPr lang="hu-HU" dirty="0"/>
              <a:t>A </a:t>
            </a:r>
            <a:r>
              <a:rPr lang="en-GB" b="1" dirty="0"/>
              <a:t>Sales </a:t>
            </a:r>
            <a:r>
              <a:rPr lang="hu-HU" dirty="0"/>
              <a:t>esetén figyeljen a kis- és nagybetűkre</a:t>
            </a:r>
            <a:r>
              <a:rPr lang="en-GB" dirty="0"/>
              <a:t>.</a:t>
            </a:r>
          </a:p>
          <a:p>
            <a:r>
              <a:rPr lang="hu-HU" dirty="0"/>
              <a:t>Zárja be a </a:t>
            </a:r>
            <a:r>
              <a:rPr lang="en-GB" b="1" dirty="0"/>
              <a:t>Code Preview for Task</a:t>
            </a:r>
            <a:r>
              <a:rPr lang="en-GB" dirty="0"/>
              <a:t> </a:t>
            </a:r>
            <a:r>
              <a:rPr lang="hu-HU" dirty="0"/>
              <a:t>ablakot</a:t>
            </a:r>
            <a:r>
              <a:rPr lang="en-GB" dirty="0"/>
              <a:t>.</a:t>
            </a:r>
            <a:endParaRPr lang="hu-HU" dirty="0"/>
          </a:p>
          <a:p>
            <a:r>
              <a:rPr lang="hu-HU" dirty="0"/>
              <a:t>Futtassa a taskot és mentse a projektet.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339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E135-5395-7F3B-738A-2CF098D5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4720"/>
            <a:ext cx="10444480" cy="5688022"/>
          </a:xfrm>
        </p:spPr>
        <p:txBody>
          <a:bodyPr>
            <a:normAutofit/>
          </a:bodyPr>
          <a:lstStyle/>
          <a:p>
            <a:pPr algn="just"/>
            <a:r>
              <a:rPr lang="en-GB" sz="2800" dirty="0"/>
              <a:t>Az </a:t>
            </a:r>
            <a:r>
              <a:rPr lang="en-GB" sz="2800" b="1" dirty="0" err="1"/>
              <a:t>Orion_Profit</a:t>
            </a:r>
            <a:r>
              <a:rPr lang="en-GB" sz="2800" b="1" dirty="0"/>
              <a:t> </a:t>
            </a:r>
            <a:r>
              <a:rPr lang="hu-HU" sz="2800" dirty="0"/>
              <a:t>adattáblát felhasználva vizsgáld meg </a:t>
            </a:r>
            <a:r>
              <a:rPr lang="hu-HU" sz="2800" b="1" dirty="0"/>
              <a:t>Bar Chart Wizard</a:t>
            </a:r>
            <a:r>
              <a:rPr lang="hu-HU" sz="2800" dirty="0"/>
              <a:t>-ban, hogy azon esetekben ahol a rendelési idő (Order_Date) 2007.December.31 – 2008.Március.31 között van, melyik termékkategóriához (</a:t>
            </a:r>
            <a:r>
              <a:rPr lang="hu-HU" sz="2800" b="1" dirty="0"/>
              <a:t>Product_Category</a:t>
            </a:r>
            <a:r>
              <a:rPr lang="hu-HU" sz="2800" dirty="0"/>
              <a:t>) tartozik a legnagyobb összegű profit. Ehhez egy horizontális oszlopdiagrammot használjon, ami legyen </a:t>
            </a:r>
            <a:r>
              <a:rPr lang="hu-HU" sz="2800" b="1" dirty="0"/>
              <a:t>3D</a:t>
            </a:r>
            <a:r>
              <a:rPr lang="hu-HU" sz="2800" dirty="0"/>
              <a:t>.</a:t>
            </a:r>
            <a:r>
              <a:rPr lang="en-GB" sz="2800" dirty="0"/>
              <a:t> </a:t>
            </a:r>
            <a:r>
              <a:rPr lang="hu-HU" sz="2800" dirty="0"/>
              <a:t>Az oszlopok csökkenő sorrendben jelenjenek meg, ami az oszlop magasságokat tekinti.</a:t>
            </a:r>
            <a:r>
              <a:rPr lang="en-GB" sz="2800" dirty="0"/>
              <a:t> </a:t>
            </a:r>
            <a:r>
              <a:rPr lang="hu-HU" sz="2800" dirty="0"/>
              <a:t>Nevezze</a:t>
            </a:r>
            <a:r>
              <a:rPr lang="en-GB" sz="2800" dirty="0"/>
              <a:t> </a:t>
            </a:r>
            <a:r>
              <a:rPr lang="hu-HU" sz="2800" dirty="0"/>
              <a:t>át a tengelyeket: X-tengely neve legyen ”</a:t>
            </a:r>
            <a:r>
              <a:rPr lang="hu-HU" sz="2800" b="1" dirty="0"/>
              <a:t>Nyereség</a:t>
            </a:r>
            <a:r>
              <a:rPr lang="hu-HU" sz="2800" dirty="0"/>
              <a:t>”, az Y-tengely neve legyen ”</a:t>
            </a:r>
            <a:r>
              <a:rPr lang="hu-HU" sz="2800" b="1" dirty="0"/>
              <a:t>Termék kategória</a:t>
            </a:r>
            <a:r>
              <a:rPr lang="hu-HU" sz="2800" dirty="0"/>
              <a:t>” (A kapott eredmény címe legyen ”</a:t>
            </a:r>
            <a:r>
              <a:rPr lang="hu-HU" sz="2800" b="1" dirty="0">
                <a:effectLst/>
              </a:rPr>
              <a:t>Adott</a:t>
            </a:r>
            <a:r>
              <a:rPr lang="en-GB" sz="2800" b="1" dirty="0">
                <a:effectLst/>
              </a:rPr>
              <a:t> term</a:t>
            </a:r>
            <a:r>
              <a:rPr lang="hu-HU" sz="2800" b="1" dirty="0">
                <a:effectLst/>
              </a:rPr>
              <a:t>ék kategórián lévő jövedelem</a:t>
            </a:r>
            <a:r>
              <a:rPr lang="ro-RO" sz="2800" dirty="0">
                <a:effectLst/>
              </a:rPr>
              <a:t>” és a Task címkéje legyen ”</a:t>
            </a:r>
            <a:r>
              <a:rPr lang="ro-RO" sz="2800" b="1" dirty="0">
                <a:effectLst/>
              </a:rPr>
              <a:t>Befektetés kérdése</a:t>
            </a:r>
            <a:r>
              <a:rPr lang="ro-RO" sz="2800" dirty="0">
                <a:effectLst/>
              </a:rPr>
              <a:t>” elemzés).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1D6488-27D1-DF80-DA25-B94B8B85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843280"/>
          </a:xfrm>
        </p:spPr>
        <p:txBody>
          <a:bodyPr/>
          <a:lstStyle/>
          <a:p>
            <a:r>
              <a:rPr lang="hu-HU" dirty="0"/>
              <a:t>Gyakorlat 4.</a:t>
            </a:r>
          </a:p>
        </p:txBody>
      </p:sp>
    </p:spTree>
    <p:extLst>
      <p:ext uri="{BB962C8B-B14F-4D97-AF65-F5344CB8AC3E}">
        <p14:creationId xmlns:p14="http://schemas.microsoft.com/office/powerpoint/2010/main" val="3390751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0E9A1D-BD21-37A5-B7B1-36E539CB7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850" y="661850"/>
            <a:ext cx="8029269" cy="55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55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1E135-5395-7F3B-738A-2CF098D56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9680"/>
            <a:ext cx="11058946" cy="5373062"/>
          </a:xfrm>
        </p:spPr>
        <p:txBody>
          <a:bodyPr>
            <a:normAutofit/>
          </a:bodyPr>
          <a:lstStyle/>
          <a:p>
            <a:pPr algn="just"/>
            <a:r>
              <a:rPr lang="ro-RO" sz="2600" dirty="0"/>
              <a:t>Az </a:t>
            </a:r>
            <a:r>
              <a:rPr lang="ro-RO" sz="2600" b="1" dirty="0"/>
              <a:t>Orion_Profit </a:t>
            </a:r>
            <a:r>
              <a:rPr lang="ro-RO" sz="2600" dirty="0"/>
              <a:t>adattáblát </a:t>
            </a:r>
            <a:r>
              <a:rPr lang="hu-HU" sz="2600" dirty="0"/>
              <a:t>felhasználva vizsgáld meg </a:t>
            </a:r>
            <a:r>
              <a:rPr lang="hu-HU" sz="2600" b="1" dirty="0"/>
              <a:t>Bar Chart</a:t>
            </a:r>
            <a:r>
              <a:rPr lang="hu-HU" sz="2600" dirty="0"/>
              <a:t>-ban, hogy melyik beszállító (</a:t>
            </a:r>
            <a:r>
              <a:rPr lang="hu-HU" sz="2600" b="1" dirty="0"/>
              <a:t>Supplier_Name</a:t>
            </a:r>
            <a:r>
              <a:rPr lang="hu-HU" sz="2600" dirty="0"/>
              <a:t>) volt a legjövedelmezőbb (össz profit alapján). A diagramm formája legyen </a:t>
            </a:r>
            <a:r>
              <a:rPr lang="hu-HU" sz="2600" b="1" dirty="0"/>
              <a:t>Vertical Colored Bar</a:t>
            </a:r>
            <a:r>
              <a:rPr lang="hu-HU" sz="2600" dirty="0"/>
              <a:t>. Szűrje le, hogy csak azokat a beszállítókat vegye figyelembe, amelyek nem hiányosak az ID-t tekintve (</a:t>
            </a:r>
            <a:r>
              <a:rPr lang="hu-HU" sz="2600" b="1" dirty="0"/>
              <a:t>is not missing</a:t>
            </a:r>
            <a:r>
              <a:rPr lang="hu-HU" sz="2600" dirty="0"/>
              <a:t>). </a:t>
            </a:r>
            <a:r>
              <a:rPr lang="hu-HU" sz="2600" b="1" dirty="0"/>
              <a:t>2D</a:t>
            </a:r>
            <a:r>
              <a:rPr lang="hu-HU" sz="2600" dirty="0"/>
              <a:t> legyen a kinézete és oszlop magasság szerint csökkenőbe szerepeljenek a megoldások. Az X-tengelyen lévő értékek legyenek 45 fokos szögben elforgatva, illetve az X-tengely címkéje legyen ”</a:t>
            </a:r>
            <a:r>
              <a:rPr lang="hu-HU" sz="2600" b="1" dirty="0"/>
              <a:t>Beszállítók</a:t>
            </a:r>
            <a:r>
              <a:rPr lang="hu-HU" sz="2600" dirty="0"/>
              <a:t>”. Az Y-tengely címkéje legyen ”</a:t>
            </a:r>
            <a:r>
              <a:rPr lang="hu-HU" sz="2600" b="1" dirty="0"/>
              <a:t>Nyereség</a:t>
            </a:r>
            <a:r>
              <a:rPr lang="hu-HU" sz="2600" dirty="0"/>
              <a:t>” és mindkét címke betűstílusa legyen ”</a:t>
            </a:r>
            <a:r>
              <a:rPr lang="hu-HU" sz="2600" b="1" dirty="0"/>
              <a:t>Calibri</a:t>
            </a:r>
            <a:r>
              <a:rPr lang="hu-HU" sz="2600" dirty="0"/>
              <a:t>”. Referencia vonalak szerepeljenek az ábrán. (A kapott eredmény címe legyen ”</a:t>
            </a:r>
            <a:r>
              <a:rPr lang="hu-HU" sz="2600" b="1" dirty="0"/>
              <a:t>Legjövedelmezőbb beszállítók</a:t>
            </a:r>
            <a:r>
              <a:rPr lang="hu-HU" sz="2600" dirty="0"/>
              <a:t>” és a Task címkéje legyen</a:t>
            </a:r>
            <a:r>
              <a:rPr lang="en-GB" sz="2600" dirty="0"/>
              <a:t> </a:t>
            </a:r>
            <a:r>
              <a:rPr lang="hu-HU" sz="2600" dirty="0"/>
              <a:t>”</a:t>
            </a:r>
            <a:r>
              <a:rPr lang="en-GB" sz="2600" b="1" dirty="0"/>
              <a:t>Top Suppliers</a:t>
            </a:r>
            <a:r>
              <a:rPr lang="en-GB" sz="2600" dirty="0"/>
              <a:t>”</a:t>
            </a:r>
            <a:r>
              <a:rPr lang="hu-HU" sz="2600" dirty="0"/>
              <a:t>).</a:t>
            </a:r>
            <a:endParaRPr lang="ro-RO" sz="240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21D6488-27D1-DF80-DA25-B94B8B85D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5.</a:t>
            </a:r>
          </a:p>
        </p:txBody>
      </p:sp>
    </p:spTree>
    <p:extLst>
      <p:ext uri="{BB962C8B-B14F-4D97-AF65-F5344CB8AC3E}">
        <p14:creationId xmlns:p14="http://schemas.microsoft.com/office/powerpoint/2010/main" val="802136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hu-HU" b="1" dirty="0"/>
              <a:t>Grafikonok</a:t>
            </a:r>
            <a:endParaRPr lang="en-US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7225"/>
            <a:ext cx="10083800" cy="6200775"/>
          </a:xfrm>
        </p:spPr>
        <p:txBody>
          <a:bodyPr>
            <a:normAutofit/>
          </a:bodyPr>
          <a:lstStyle/>
          <a:p>
            <a:r>
              <a:rPr lang="hu-HU" dirty="0"/>
              <a:t>A grafikonok célja az eredmények grafikus ábrázolása</a:t>
            </a:r>
          </a:p>
          <a:p>
            <a:pPr lvl="1"/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5B4D7A-B28C-4EBA-AB7D-E3B0DD421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71" y="1909550"/>
            <a:ext cx="3867690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96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EF50E5-0689-7FD9-2AF4-72A9C34D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03" y="1131478"/>
            <a:ext cx="6805222" cy="5183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DEFAE-D34C-CA95-7567-73C14842AC1D}"/>
              </a:ext>
            </a:extLst>
          </p:cNvPr>
          <p:cNvSpPr txBox="1"/>
          <p:nvPr/>
        </p:nvSpPr>
        <p:spPr>
          <a:xfrm>
            <a:off x="735260" y="360714"/>
            <a:ext cx="4894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spcBef>
                <a:spcPct val="0"/>
              </a:spcBef>
            </a:pPr>
            <a:r>
              <a:rPr lang="hu-HU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Megoldás Feladat2-hez</a:t>
            </a:r>
            <a:endParaRPr lang="ro-RO" sz="36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8179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Bar </a:t>
            </a:r>
            <a:r>
              <a:rPr lang="hu-HU" dirty="0" err="1"/>
              <a:t>Chart</a:t>
            </a:r>
            <a:r>
              <a:rPr lang="hu-HU" dirty="0"/>
              <a:t> </a:t>
            </a:r>
            <a:r>
              <a:rPr lang="hu-HU" dirty="0" err="1"/>
              <a:t>Wizard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7225"/>
            <a:ext cx="10083800" cy="6200775"/>
          </a:xfrm>
        </p:spPr>
        <p:txBody>
          <a:bodyPr>
            <a:normAutofit/>
          </a:bodyPr>
          <a:lstStyle/>
          <a:p>
            <a:r>
              <a:rPr lang="hu-HU" dirty="0"/>
              <a:t>A</a:t>
            </a:r>
            <a:r>
              <a:rPr lang="en-US" dirty="0"/>
              <a:t> Bar Chart Wizard </a:t>
            </a:r>
            <a:r>
              <a:rPr lang="hu-HU" dirty="0"/>
              <a:t>segítségével a következő beállításokat végezhetjük el</a:t>
            </a:r>
            <a:r>
              <a:rPr lang="en-US" dirty="0"/>
              <a:t>: </a:t>
            </a:r>
            <a:endParaRPr lang="hu-HU" dirty="0"/>
          </a:p>
          <a:p>
            <a:pPr lvl="1"/>
            <a:r>
              <a:rPr lang="hu-HU" dirty="0"/>
              <a:t>Adatok kiválasztása és szűrése</a:t>
            </a:r>
          </a:p>
          <a:p>
            <a:pPr lvl="1"/>
            <a:r>
              <a:rPr lang="hu-HU" dirty="0"/>
              <a:t>Változók hozzáadása a grafikonhoz</a:t>
            </a:r>
          </a:p>
          <a:p>
            <a:pPr lvl="1"/>
            <a:r>
              <a:rPr lang="hu-HU" dirty="0"/>
              <a:t>Megjelenés módosítása</a:t>
            </a:r>
          </a:p>
          <a:p>
            <a:pPr lvl="1"/>
            <a:r>
              <a:rPr lang="hu-HU" dirty="0"/>
              <a:t>Cím és lábjegyzet módosítása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950EBA8-CE37-49B9-ACFB-33D0CB5F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57" y="1320800"/>
            <a:ext cx="687705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273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Bar </a:t>
            </a:r>
            <a:r>
              <a:rPr lang="hu-HU" dirty="0" err="1"/>
              <a:t>Chart</a:t>
            </a:r>
            <a:endParaRPr lang="en-US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7225"/>
            <a:ext cx="10083800" cy="62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grafikonok további finomhangolása érdekében</a:t>
            </a:r>
            <a:r>
              <a:rPr lang="en-US" dirty="0"/>
              <a:t>, </a:t>
            </a:r>
            <a:r>
              <a:rPr lang="hu-HU" dirty="0"/>
              <a:t>szükséges lehet a</a:t>
            </a:r>
            <a:r>
              <a:rPr lang="en-US" dirty="0"/>
              <a:t> </a:t>
            </a:r>
            <a:r>
              <a:rPr lang="en-US" b="1" dirty="0"/>
              <a:t>Bar Chart</a:t>
            </a:r>
            <a:r>
              <a:rPr lang="hu-HU" b="1" dirty="0"/>
              <a:t> </a:t>
            </a:r>
            <a:r>
              <a:rPr lang="hu-HU" dirty="0"/>
              <a:t>használata</a:t>
            </a:r>
            <a:r>
              <a:rPr lang="en-US" dirty="0"/>
              <a:t>. </a:t>
            </a:r>
            <a:r>
              <a:rPr lang="hu-HU" dirty="0"/>
              <a:t>A haladó mód használatával további olyan beállításokat érhetünk el, amelyek a </a:t>
            </a:r>
            <a:r>
              <a:rPr lang="hu-HU" b="1" dirty="0"/>
              <a:t>Bar </a:t>
            </a:r>
            <a:r>
              <a:rPr lang="hu-HU" b="1" dirty="0" err="1"/>
              <a:t>Chart</a:t>
            </a:r>
            <a:r>
              <a:rPr lang="hu-HU" b="1" dirty="0"/>
              <a:t> </a:t>
            </a:r>
            <a:r>
              <a:rPr lang="hu-HU" b="1" dirty="0" err="1"/>
              <a:t>Wizzard</a:t>
            </a:r>
            <a:r>
              <a:rPr lang="hu-HU" dirty="0" err="1"/>
              <a:t>-ból</a:t>
            </a:r>
            <a:r>
              <a:rPr lang="hu-HU" dirty="0"/>
              <a:t> hiányoznak</a:t>
            </a:r>
            <a:r>
              <a:rPr lang="en-US" dirty="0"/>
              <a:t>. 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8ECA6C-B8E7-4E59-9D71-08FFE5A8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1581150"/>
            <a:ext cx="68865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2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Bar Chart Task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7225"/>
            <a:ext cx="10083800" cy="62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oszlop diagram </a:t>
            </a:r>
            <a:r>
              <a:rPr lang="hu-HU" b="1" dirty="0"/>
              <a:t>hozzáértő </a:t>
            </a:r>
            <a:r>
              <a:rPr lang="hu-HU" dirty="0"/>
              <a:t>módjában a következő opciók érhetőek el:</a:t>
            </a:r>
          </a:p>
          <a:p>
            <a:r>
              <a:rPr lang="hu-HU" dirty="0"/>
              <a:t>Oszlopok formájának módosítása</a:t>
            </a:r>
          </a:p>
          <a:p>
            <a:r>
              <a:rPr lang="hu-HU" dirty="0"/>
              <a:t>Az adatok formátumának módosítása</a:t>
            </a:r>
          </a:p>
          <a:p>
            <a:r>
              <a:rPr lang="hu-HU" dirty="0"/>
              <a:t>Referencia vonalak módosítása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5D50D9-3D6A-4001-B073-29404247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2464955"/>
            <a:ext cx="701137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7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3768"/>
            <a:ext cx="10279425" cy="6184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en-US" dirty="0"/>
              <a:t>Orion Star </a:t>
            </a:r>
            <a:r>
              <a:rPr lang="hu-HU" dirty="0"/>
              <a:t>ügyfeleinek demográfiai eloszlásának jobb megértése érdekében</a:t>
            </a:r>
            <a:r>
              <a:rPr lang="en-US" dirty="0"/>
              <a:t>, </a:t>
            </a:r>
            <a:r>
              <a:rPr lang="hu-HU" dirty="0"/>
              <a:t>szeretnénk az ügyfelek átlag életkorának </a:t>
            </a:r>
            <a:r>
              <a:rPr lang="hu-HU" dirty="0" err="1"/>
              <a:t>országonkénti</a:t>
            </a:r>
            <a:r>
              <a:rPr lang="hu-HU" dirty="0"/>
              <a:t> összehasonlítását elvégezni</a:t>
            </a:r>
            <a:r>
              <a:rPr lang="en-US" dirty="0"/>
              <a:t>.</a:t>
            </a:r>
            <a:r>
              <a:rPr lang="hu-HU" dirty="0"/>
              <a:t> Használd a </a:t>
            </a:r>
            <a:r>
              <a:rPr lang="en-US" b="1" dirty="0"/>
              <a:t>Bar Chart Wizard</a:t>
            </a:r>
            <a:r>
              <a:rPr lang="en-US" dirty="0"/>
              <a:t> task</a:t>
            </a:r>
            <a:r>
              <a:rPr lang="hu-HU" dirty="0"/>
              <a:t>o</a:t>
            </a:r>
            <a:r>
              <a:rPr lang="en-US" dirty="0"/>
              <a:t>t</a:t>
            </a:r>
            <a:r>
              <a:rPr lang="hu-HU" dirty="0"/>
              <a:t>.</a:t>
            </a:r>
          </a:p>
          <a:p>
            <a:r>
              <a:rPr lang="hu-HU" dirty="0"/>
              <a:t>A projektben jelöld ki a</a:t>
            </a:r>
            <a:r>
              <a:rPr lang="en-US" dirty="0"/>
              <a:t> </a:t>
            </a:r>
            <a:r>
              <a:rPr lang="en-US" b="1" dirty="0"/>
              <a:t>customers</a:t>
            </a:r>
            <a:r>
              <a:rPr lang="hu-HU" b="1" dirty="0"/>
              <a:t> </a:t>
            </a:r>
            <a:r>
              <a:rPr lang="en-US" dirty="0"/>
              <a:t>a</a:t>
            </a:r>
            <a:r>
              <a:rPr lang="hu-HU" dirty="0"/>
              <a:t>da</a:t>
            </a:r>
            <a:r>
              <a:rPr lang="en-US" dirty="0"/>
              <a:t>t</a:t>
            </a:r>
            <a:r>
              <a:rPr lang="hu-HU" dirty="0"/>
              <a:t>táblát.</a:t>
            </a:r>
            <a:r>
              <a:rPr lang="en-US" dirty="0"/>
              <a:t> </a:t>
            </a:r>
            <a:br>
              <a:rPr lang="hu-HU" dirty="0"/>
            </a:br>
            <a:r>
              <a:rPr lang="hu-HU" dirty="0"/>
              <a:t>Válaszd a </a:t>
            </a:r>
            <a:r>
              <a:rPr lang="en-US" b="1" dirty="0"/>
              <a:t>Tasks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hu-HU" b="1" dirty="0" err="1"/>
              <a:t>Browse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b="1" dirty="0"/>
              <a:t>Bar Chart Wizard</a:t>
            </a:r>
            <a:r>
              <a:rPr lang="en-US" dirty="0"/>
              <a:t>.</a:t>
            </a:r>
          </a:p>
          <a:p>
            <a:r>
              <a:rPr lang="hu-HU" dirty="0"/>
              <a:t>S</a:t>
            </a:r>
            <a:r>
              <a:rPr lang="en-US" dirty="0" err="1"/>
              <a:t>tep</a:t>
            </a:r>
            <a:r>
              <a:rPr lang="en-US" dirty="0"/>
              <a:t> 1</a:t>
            </a:r>
            <a:r>
              <a:rPr lang="hu-HU" dirty="0"/>
              <a:t>: Ellenőrizd, hogy a </a:t>
            </a:r>
            <a:r>
              <a:rPr lang="en-US" b="1" dirty="0"/>
              <a:t>customers </a:t>
            </a:r>
            <a:r>
              <a:rPr lang="hu-HU" dirty="0"/>
              <a:t>az aktív adattábla, majd kattints a </a:t>
            </a:r>
            <a:r>
              <a:rPr lang="en-US" b="1" dirty="0"/>
              <a:t>Next</a:t>
            </a:r>
            <a:r>
              <a:rPr lang="hu-HU" dirty="0"/>
              <a:t>-re</a:t>
            </a:r>
            <a:r>
              <a:rPr lang="en-US" dirty="0"/>
              <a:t>.</a:t>
            </a:r>
          </a:p>
          <a:p>
            <a:r>
              <a:rPr lang="en-US" dirty="0"/>
              <a:t>Step 2</a:t>
            </a:r>
            <a:r>
              <a:rPr lang="hu-HU" dirty="0"/>
              <a:t>: Pipáld be a </a:t>
            </a:r>
            <a:r>
              <a:rPr lang="en-US" b="1" dirty="0"/>
              <a:t>Horizontal bar chart</a:t>
            </a:r>
            <a:r>
              <a:rPr lang="hu-HU" b="1" dirty="0"/>
              <a:t> </a:t>
            </a:r>
            <a:r>
              <a:rPr lang="en-US" dirty="0"/>
              <a:t>check box</a:t>
            </a:r>
            <a:r>
              <a:rPr lang="hu-HU" dirty="0" err="1"/>
              <a:t>ot</a:t>
            </a:r>
            <a:r>
              <a:rPr lang="en-US" dirty="0"/>
              <a:t>. </a:t>
            </a:r>
            <a:r>
              <a:rPr lang="hu-HU" dirty="0"/>
              <a:t>Ahhoz, hogy minden országhoz külön diagram készüljön, válaszd ki a </a:t>
            </a:r>
            <a:r>
              <a:rPr lang="en-US" b="1" dirty="0" err="1"/>
              <a:t>Customer_Country</a:t>
            </a:r>
            <a:r>
              <a:rPr lang="hu-HU" b="1" dirty="0"/>
              <a:t> </a:t>
            </a:r>
            <a:r>
              <a:rPr lang="hu-HU" dirty="0"/>
              <a:t>a</a:t>
            </a:r>
            <a:r>
              <a:rPr lang="en-US" dirty="0"/>
              <a:t> Bars</a:t>
            </a:r>
            <a:r>
              <a:rPr lang="hu-HU" dirty="0"/>
              <a:t> </a:t>
            </a:r>
            <a:r>
              <a:rPr lang="en-US" dirty="0"/>
              <a:t>drop-down list</a:t>
            </a:r>
            <a:r>
              <a:rPr lang="hu-HU" dirty="0" err="1"/>
              <a:t>ából</a:t>
            </a:r>
            <a:r>
              <a:rPr lang="en-US" dirty="0"/>
              <a:t>.</a:t>
            </a:r>
          </a:p>
          <a:p>
            <a:r>
              <a:rPr lang="hu-HU" dirty="0"/>
              <a:t>Hogy csökkenő sorrendben jelenjenek meg a sávok, kattints a        gombra</a:t>
            </a:r>
            <a:r>
              <a:rPr lang="en-US" dirty="0"/>
              <a:t>. </a:t>
            </a:r>
            <a:r>
              <a:rPr lang="hu-HU" dirty="0"/>
              <a:t>A tulajdonságok ablakban válaszd a </a:t>
            </a:r>
            <a:r>
              <a:rPr lang="en-US" b="1" dirty="0"/>
              <a:t>Descending bar height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r>
              <a:rPr lang="hu-HU" dirty="0"/>
              <a:t>A sávok hosszának átlag szerinti beállításához, </a:t>
            </a:r>
            <a:br>
              <a:rPr lang="hu-HU" dirty="0"/>
            </a:br>
            <a:r>
              <a:rPr lang="hu-HU" dirty="0"/>
              <a:t>válassza</a:t>
            </a:r>
            <a:r>
              <a:rPr lang="en-US" dirty="0"/>
              <a:t> </a:t>
            </a:r>
            <a:r>
              <a:rPr lang="hu-HU" dirty="0"/>
              <a:t>a </a:t>
            </a:r>
            <a:r>
              <a:rPr lang="en-US" b="1" dirty="0" err="1"/>
              <a:t>Customer_Age</a:t>
            </a:r>
            <a:r>
              <a:rPr lang="hu-HU" b="1" dirty="0"/>
              <a:t> </a:t>
            </a:r>
            <a:r>
              <a:rPr lang="hu-HU" dirty="0"/>
              <a:t>változót a </a:t>
            </a:r>
            <a:r>
              <a:rPr lang="en-US" dirty="0"/>
              <a:t>Bar length </a:t>
            </a:r>
            <a:br>
              <a:rPr lang="hu-HU" dirty="0"/>
            </a:br>
            <a:r>
              <a:rPr lang="en-US" dirty="0"/>
              <a:t>drop-down list</a:t>
            </a:r>
            <a:r>
              <a:rPr lang="hu-HU" dirty="0" err="1"/>
              <a:t>ából</a:t>
            </a:r>
            <a:r>
              <a:rPr lang="en-US" dirty="0"/>
              <a:t>.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0B2946A-1A09-4DDB-9274-BAB579F8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12" y="4010689"/>
            <a:ext cx="5530188" cy="2847311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AF89495-D744-4FE5-9A95-B3F0881DA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349" y="3321331"/>
            <a:ext cx="323895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3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3768"/>
            <a:ext cx="10279425" cy="6184232"/>
          </a:xfrm>
        </p:spPr>
        <p:txBody>
          <a:bodyPr>
            <a:normAutofit/>
          </a:bodyPr>
          <a:lstStyle/>
          <a:p>
            <a:r>
              <a:rPr lang="hu-HU" dirty="0"/>
              <a:t>Kattintson a       gombra, hogy beállíthassa az átlagot - </a:t>
            </a:r>
            <a:r>
              <a:rPr lang="en-US" b="1" dirty="0"/>
              <a:t>Average</a:t>
            </a:r>
            <a:r>
              <a:rPr lang="en-US" dirty="0"/>
              <a:t>.</a:t>
            </a:r>
          </a:p>
          <a:p>
            <a:r>
              <a:rPr lang="en-US" dirty="0"/>
              <a:t>Step 3</a:t>
            </a:r>
            <a:r>
              <a:rPr lang="hu-HU" dirty="0"/>
              <a:t>: végezze el a következő módosításokat:</a:t>
            </a:r>
            <a:endParaRPr lang="en-US" dirty="0"/>
          </a:p>
          <a:p>
            <a:pPr lvl="1"/>
            <a:r>
              <a:rPr lang="hu-HU" dirty="0"/>
              <a:t>Válassza ki a </a:t>
            </a:r>
            <a:r>
              <a:rPr lang="hu-HU" b="1" dirty="0"/>
              <a:t>3Dchart </a:t>
            </a:r>
            <a:r>
              <a:rPr lang="hu-HU" dirty="0"/>
              <a:t>opciót.</a:t>
            </a:r>
          </a:p>
          <a:p>
            <a:pPr lvl="1"/>
            <a:r>
              <a:rPr lang="hu-HU" dirty="0"/>
              <a:t>A </a:t>
            </a:r>
            <a:r>
              <a:rPr lang="en-US" dirty="0"/>
              <a:t>Color bars by drop-down list</a:t>
            </a:r>
            <a:r>
              <a:rPr lang="hu-HU" dirty="0" err="1"/>
              <a:t>ából</a:t>
            </a:r>
            <a:r>
              <a:rPr lang="en-US" dirty="0"/>
              <a:t>, </a:t>
            </a:r>
            <a:r>
              <a:rPr lang="hu-HU" dirty="0"/>
              <a:t>válassza a </a:t>
            </a:r>
            <a:r>
              <a:rPr lang="en-US" b="1" dirty="0"/>
              <a:t>Bar category</a:t>
            </a:r>
            <a:r>
              <a:rPr lang="hu-HU" b="1" dirty="0"/>
              <a:t> </a:t>
            </a:r>
            <a:r>
              <a:rPr lang="hu-HU" dirty="0"/>
              <a:t>opciót.</a:t>
            </a:r>
            <a:endParaRPr lang="en-US" dirty="0"/>
          </a:p>
          <a:p>
            <a:pPr lvl="1"/>
            <a:r>
              <a:rPr lang="hu-HU" dirty="0"/>
              <a:t>Pipálja be a </a:t>
            </a:r>
            <a:r>
              <a:rPr lang="en-US" b="1" dirty="0"/>
              <a:t>Data labels</a:t>
            </a:r>
            <a:r>
              <a:rPr lang="hu-HU" b="1" dirty="0"/>
              <a:t> </a:t>
            </a:r>
            <a:r>
              <a:rPr lang="en-US" dirty="0"/>
              <a:t>check box</a:t>
            </a:r>
            <a:r>
              <a:rPr lang="hu-HU" dirty="0" err="1"/>
              <a:t>ot</a:t>
            </a:r>
            <a:r>
              <a:rPr lang="hu-HU" dirty="0"/>
              <a:t> és válassza az </a:t>
            </a:r>
            <a:r>
              <a:rPr lang="en-US" b="1" dirty="0"/>
              <a:t>Average</a:t>
            </a:r>
            <a:r>
              <a:rPr lang="hu-HU" b="1" dirty="0"/>
              <a:t> értéket </a:t>
            </a:r>
            <a:r>
              <a:rPr lang="hu-HU" dirty="0"/>
              <a:t>a </a:t>
            </a:r>
            <a:r>
              <a:rPr lang="en-US" dirty="0"/>
              <a:t>drop-down list</a:t>
            </a:r>
            <a:r>
              <a:rPr lang="hu-HU" dirty="0" err="1"/>
              <a:t>ából</a:t>
            </a:r>
            <a:r>
              <a:rPr lang="en-US" dirty="0"/>
              <a:t>.</a:t>
            </a:r>
          </a:p>
          <a:p>
            <a:pPr lvl="1"/>
            <a:r>
              <a:rPr lang="hu-HU" dirty="0"/>
              <a:t>Válassza a </a:t>
            </a:r>
            <a:r>
              <a:rPr lang="en-US" b="1" dirty="0"/>
              <a:t>Use reference lines</a:t>
            </a:r>
            <a:r>
              <a:rPr lang="hu-HU" b="1" dirty="0"/>
              <a:t> </a:t>
            </a:r>
            <a:r>
              <a:rPr lang="en-US" dirty="0"/>
              <a:t>check box</a:t>
            </a:r>
            <a:r>
              <a:rPr lang="hu-HU" dirty="0" err="1"/>
              <a:t>ot</a:t>
            </a:r>
            <a:r>
              <a:rPr lang="en-US" dirty="0"/>
              <a:t>.</a:t>
            </a:r>
          </a:p>
          <a:p>
            <a:pPr lvl="1"/>
            <a:r>
              <a:rPr lang="hu-HU" b="1" dirty="0" err="1"/>
              <a:t>Next</a:t>
            </a:r>
            <a:r>
              <a:rPr lang="hu-HU" dirty="0"/>
              <a:t>.</a:t>
            </a: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7AE7A340-823D-4259-B53C-0EEDBA7C7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17" y="673768"/>
            <a:ext cx="322863" cy="32286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64341A3-1C4D-42FB-A732-AEF5CEC61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767" y="3237003"/>
            <a:ext cx="607779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0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1.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3768"/>
            <a:ext cx="10279425" cy="6184232"/>
          </a:xfrm>
        </p:spPr>
        <p:txBody>
          <a:bodyPr>
            <a:normAutofit/>
          </a:bodyPr>
          <a:lstStyle/>
          <a:p>
            <a:r>
              <a:rPr lang="en-US" dirty="0"/>
              <a:t>Step 4</a:t>
            </a:r>
            <a:r>
              <a:rPr lang="hu-HU" dirty="0"/>
              <a:t>: Legyen a diagram címe:</a:t>
            </a:r>
            <a:r>
              <a:rPr lang="en-US" dirty="0"/>
              <a:t> </a:t>
            </a:r>
            <a:r>
              <a:rPr lang="en-US" b="1" dirty="0"/>
              <a:t>Average Customer Age by Country</a:t>
            </a:r>
            <a:r>
              <a:rPr lang="en-US" dirty="0"/>
              <a:t>.</a:t>
            </a:r>
          </a:p>
          <a:p>
            <a:endParaRPr lang="hu-HU" dirty="0"/>
          </a:p>
        </p:txBody>
      </p:sp>
      <p:pic>
        <p:nvPicPr>
          <p:cNvPr id="1026" name="Picture 2" descr="Bar chart of Customer_Country">
            <a:extLst>
              <a:ext uri="{FF2B5EF4-FFF2-40B4-BE49-F238E27FC236}">
                <a16:creationId xmlns:a16="http://schemas.microsoft.com/office/drawing/2014/main" id="{821110D3-9498-4697-AF30-A46ACCFE0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2" b="15296"/>
          <a:stretch/>
        </p:blipFill>
        <p:spPr bwMode="auto">
          <a:xfrm>
            <a:off x="2006493" y="1559606"/>
            <a:ext cx="7621104" cy="3738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 dirty="0"/>
              <a:t>Gyakorlat 1.+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673768"/>
            <a:ext cx="10279425" cy="6184232"/>
          </a:xfrm>
        </p:spPr>
        <p:txBody>
          <a:bodyPr>
            <a:normAutofit/>
          </a:bodyPr>
          <a:lstStyle/>
          <a:p>
            <a:r>
              <a:rPr lang="hu-HU" dirty="0"/>
              <a:t>Továbbiakban végezze el az előző feladatban kérteket </a:t>
            </a:r>
            <a:r>
              <a:rPr lang="hu-HU" b="1" dirty="0"/>
              <a:t>Bar </a:t>
            </a:r>
            <a:r>
              <a:rPr lang="hu-HU" b="1" dirty="0" err="1"/>
              <a:t>chart</a:t>
            </a:r>
            <a:r>
              <a:rPr lang="hu-HU" dirty="0"/>
              <a:t> task segítségével, azon további beállítások érdekében, melyek nem érhetőek el a </a:t>
            </a:r>
            <a:r>
              <a:rPr lang="hu-HU" b="1" dirty="0"/>
              <a:t>Bar </a:t>
            </a:r>
            <a:r>
              <a:rPr lang="en-US" b="1" dirty="0"/>
              <a:t>Chart Wizard</a:t>
            </a:r>
            <a:r>
              <a:rPr lang="hu-HU" dirty="0"/>
              <a:t>-</a:t>
            </a:r>
            <a:r>
              <a:rPr lang="hu-HU" dirty="0" err="1"/>
              <a:t>ból</a:t>
            </a:r>
            <a:r>
              <a:rPr lang="en-US" dirty="0"/>
              <a:t>.</a:t>
            </a:r>
          </a:p>
          <a:p>
            <a:r>
              <a:rPr lang="hu-HU" b="1" dirty="0"/>
              <a:t>Bar </a:t>
            </a:r>
            <a:r>
              <a:rPr lang="hu-HU" b="1" dirty="0" err="1"/>
              <a:t>chart</a:t>
            </a:r>
            <a:r>
              <a:rPr lang="hu-HU" dirty="0"/>
              <a:t> </a:t>
            </a:r>
            <a:r>
              <a:rPr lang="hu-HU" dirty="0" err="1"/>
              <a:t>taskban</a:t>
            </a:r>
            <a:r>
              <a:rPr lang="en-US" dirty="0"/>
              <a:t>,</a:t>
            </a:r>
            <a:r>
              <a:rPr lang="hu-HU" dirty="0"/>
              <a:t>válassza a</a:t>
            </a:r>
            <a:r>
              <a:rPr lang="en-US" dirty="0"/>
              <a:t> </a:t>
            </a:r>
            <a:r>
              <a:rPr lang="en-US" b="1" dirty="0"/>
              <a:t>Data</a:t>
            </a:r>
            <a:r>
              <a:rPr lang="hu-HU" b="1" dirty="0"/>
              <a:t> menüt </a:t>
            </a:r>
            <a:r>
              <a:rPr lang="hu-HU" dirty="0"/>
              <a:t>a </a:t>
            </a:r>
            <a:r>
              <a:rPr lang="en-US" dirty="0"/>
              <a:t>Selection pane</a:t>
            </a:r>
            <a:r>
              <a:rPr lang="hu-HU" dirty="0" err="1"/>
              <a:t>lben</a:t>
            </a:r>
            <a:r>
              <a:rPr lang="en-US" dirty="0"/>
              <a:t>. </a:t>
            </a:r>
            <a:r>
              <a:rPr lang="hu-HU" dirty="0"/>
              <a:t>A </a:t>
            </a:r>
            <a:r>
              <a:rPr lang="en-US" b="1" dirty="0" err="1"/>
              <a:t>Customer_Age</a:t>
            </a:r>
            <a:r>
              <a:rPr lang="en-US" b="1" dirty="0"/>
              <a:t> </a:t>
            </a:r>
            <a:r>
              <a:rPr lang="hu-HU" dirty="0"/>
              <a:t>formátumát úgy módosítsa, hogy egy tizedesjegyre legyen kerekítve, jobb klikk a </a:t>
            </a:r>
            <a:r>
              <a:rPr lang="en-US" b="1" dirty="0" err="1"/>
              <a:t>Customer_Age</a:t>
            </a:r>
            <a:r>
              <a:rPr lang="hu-HU" dirty="0"/>
              <a:t>-en, majd válassza a </a:t>
            </a:r>
            <a:r>
              <a:rPr lang="en-US" b="1" dirty="0"/>
              <a:t>Properties</a:t>
            </a:r>
            <a:r>
              <a:rPr lang="hu-HU" dirty="0"/>
              <a:t>-t</a:t>
            </a:r>
            <a:r>
              <a:rPr lang="en-US" dirty="0"/>
              <a:t>.</a:t>
            </a:r>
          </a:p>
          <a:p>
            <a:r>
              <a:rPr lang="hu-HU" dirty="0"/>
              <a:t>Válassza a </a:t>
            </a:r>
            <a:r>
              <a:rPr lang="en-US" b="1" dirty="0"/>
              <a:t>Change</a:t>
            </a:r>
            <a:r>
              <a:rPr lang="hu-HU" b="1" dirty="0"/>
              <a:t> </a:t>
            </a:r>
            <a:r>
              <a:rPr lang="hu-HU" dirty="0"/>
              <a:t>opciót. A </a:t>
            </a:r>
            <a:r>
              <a:rPr lang="en-US" b="1" dirty="0"/>
              <a:t>Formats</a:t>
            </a:r>
            <a:r>
              <a:rPr lang="en-US" dirty="0"/>
              <a:t> </a:t>
            </a:r>
            <a:r>
              <a:rPr lang="hu-HU" dirty="0"/>
              <a:t>ablakban válassza a</a:t>
            </a:r>
            <a:r>
              <a:rPr lang="en-US" dirty="0"/>
              <a:t> </a:t>
            </a:r>
            <a:r>
              <a:rPr lang="en-US" b="1" dirty="0"/>
              <a:t>Numeric</a:t>
            </a:r>
            <a:r>
              <a:rPr lang="hu-HU" b="1" dirty="0"/>
              <a:t> opciót a </a:t>
            </a:r>
            <a:r>
              <a:rPr lang="en-US" b="1" dirty="0"/>
              <a:t>Categories</a:t>
            </a:r>
            <a:r>
              <a:rPr lang="en-US" dirty="0"/>
              <a:t> pane</a:t>
            </a:r>
            <a:r>
              <a:rPr lang="hu-HU" dirty="0" err="1"/>
              <a:t>lből</a:t>
            </a:r>
            <a:r>
              <a:rPr lang="hu-HU" dirty="0"/>
              <a:t> és a </a:t>
            </a:r>
            <a:r>
              <a:rPr lang="en-US" b="1" dirty="0" err="1"/>
              <a:t>w.d</a:t>
            </a:r>
            <a:r>
              <a:rPr lang="hu-HU" b="1" dirty="0"/>
              <a:t> </a:t>
            </a:r>
            <a:r>
              <a:rPr lang="hu-HU" dirty="0"/>
              <a:t>értéket a </a:t>
            </a:r>
            <a:r>
              <a:rPr lang="en-US" b="1" dirty="0"/>
              <a:t>Formats</a:t>
            </a:r>
            <a:r>
              <a:rPr lang="en-US" dirty="0"/>
              <a:t> pane</a:t>
            </a:r>
            <a:r>
              <a:rPr lang="hu-HU" dirty="0" err="1"/>
              <a:t>lből</a:t>
            </a:r>
            <a:r>
              <a:rPr lang="en-US" dirty="0"/>
              <a:t>.</a:t>
            </a:r>
            <a:r>
              <a:rPr lang="hu-HU" dirty="0"/>
              <a:t> Változtassa meg a teljes hosszt </a:t>
            </a:r>
            <a:r>
              <a:rPr lang="en-US" b="1" dirty="0"/>
              <a:t>4</a:t>
            </a:r>
            <a:r>
              <a:rPr lang="hu-HU" dirty="0"/>
              <a:t>-re és a decimális helyek számát </a:t>
            </a:r>
            <a:r>
              <a:rPr lang="en-US" b="1" dirty="0"/>
              <a:t>1</a:t>
            </a:r>
            <a:r>
              <a:rPr lang="hu-HU" dirty="0"/>
              <a:t>-re</a:t>
            </a:r>
            <a:r>
              <a:rPr lang="en-US" dirty="0"/>
              <a:t>.</a:t>
            </a:r>
            <a:r>
              <a:rPr lang="hu-HU" dirty="0"/>
              <a:t>Ezután: </a:t>
            </a:r>
            <a:r>
              <a:rPr lang="en-US" b="1" dirty="0"/>
              <a:t>OK</a:t>
            </a:r>
            <a:r>
              <a:rPr lang="en-US" dirty="0">
                <a:sym typeface="Wingdings" panose="05000000000000000000" pitchFamily="2" charset="2"/>
              </a:rPr>
              <a:t>  </a:t>
            </a:r>
            <a:r>
              <a:rPr lang="en-US" b="1" dirty="0"/>
              <a:t>OK</a:t>
            </a:r>
            <a:r>
              <a:rPr lang="en-US" dirty="0"/>
              <a:t>.</a:t>
            </a:r>
          </a:p>
          <a:p>
            <a:r>
              <a:rPr lang="hu-HU" dirty="0"/>
              <a:t>Válassza a </a:t>
            </a:r>
            <a:r>
              <a:rPr lang="en-US" b="1" dirty="0"/>
              <a:t>Layout</a:t>
            </a:r>
            <a:r>
              <a:rPr lang="hu-HU" dirty="0"/>
              <a:t>-ot a </a:t>
            </a:r>
            <a:r>
              <a:rPr lang="en-US" dirty="0"/>
              <a:t>Selection pane</a:t>
            </a:r>
            <a:r>
              <a:rPr lang="hu-HU" dirty="0" err="1"/>
              <a:t>ből</a:t>
            </a:r>
            <a:r>
              <a:rPr lang="en-US" dirty="0"/>
              <a:t>.</a:t>
            </a:r>
            <a:br>
              <a:rPr lang="hu-HU" dirty="0"/>
            </a:br>
            <a:r>
              <a:rPr lang="hu-HU" dirty="0"/>
              <a:t>Változtassa meg a formát </a:t>
            </a:r>
            <a:r>
              <a:rPr lang="en-US" b="1" dirty="0"/>
              <a:t>Cylinder</a:t>
            </a:r>
            <a:r>
              <a:rPr lang="hu-HU" dirty="0"/>
              <a:t>-re</a:t>
            </a:r>
            <a:r>
              <a:rPr lang="en-US" dirty="0"/>
              <a:t>.</a:t>
            </a:r>
          </a:p>
          <a:p>
            <a:r>
              <a:rPr lang="hu-HU" dirty="0"/>
              <a:t>Válassza a </a:t>
            </a:r>
            <a:r>
              <a:rPr lang="en-US" b="1" dirty="0"/>
              <a:t>Horizontal Axis</a:t>
            </a:r>
            <a:r>
              <a:rPr lang="hu-HU" dirty="0"/>
              <a:t>-t a</a:t>
            </a:r>
            <a:r>
              <a:rPr lang="en-US" dirty="0"/>
              <a:t> Selection </a:t>
            </a:r>
            <a:br>
              <a:rPr lang="hu-HU" dirty="0"/>
            </a:br>
            <a:r>
              <a:rPr lang="en-US" dirty="0"/>
              <a:t>pane</a:t>
            </a:r>
            <a:r>
              <a:rPr lang="hu-HU" dirty="0" err="1"/>
              <a:t>lből</a:t>
            </a:r>
            <a:r>
              <a:rPr lang="en-US" dirty="0"/>
              <a:t>. </a:t>
            </a:r>
            <a:r>
              <a:rPr lang="hu-HU" dirty="0"/>
              <a:t>A </a:t>
            </a:r>
            <a:r>
              <a:rPr lang="hu-HU" b="1" dirty="0" err="1"/>
              <a:t>Label</a:t>
            </a:r>
            <a:r>
              <a:rPr lang="hu-HU" dirty="0"/>
              <a:t> mezőbe </a:t>
            </a:r>
            <a:r>
              <a:rPr lang="hu-HU" b="1" dirty="0"/>
              <a:t>A</a:t>
            </a:r>
            <a:r>
              <a:rPr lang="en-US" b="1" dirty="0" err="1"/>
              <a:t>verage</a:t>
            </a:r>
            <a:r>
              <a:rPr lang="en-US" b="1" dirty="0"/>
              <a:t> Customer </a:t>
            </a:r>
            <a:br>
              <a:rPr lang="hu-HU" b="1" dirty="0"/>
            </a:br>
            <a:r>
              <a:rPr lang="en-US" b="1" dirty="0"/>
              <a:t>Age </a:t>
            </a:r>
            <a:r>
              <a:rPr lang="hu-HU" dirty="0"/>
              <a:t>kerüljön, a betűméret legyen</a:t>
            </a:r>
            <a:r>
              <a:rPr lang="en-US" dirty="0"/>
              <a:t> </a:t>
            </a:r>
            <a:r>
              <a:rPr lang="en-US" b="1" dirty="0"/>
              <a:t>12</a:t>
            </a:r>
            <a:r>
              <a:rPr lang="en-US" dirty="0"/>
              <a:t>.</a:t>
            </a:r>
            <a:endParaRPr lang="hu-HU" dirty="0"/>
          </a:p>
          <a:p>
            <a:endParaRPr lang="en-US" dirty="0"/>
          </a:p>
          <a:p>
            <a:endParaRPr lang="en-US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1C2AE77-335B-4F79-936A-1D399B78F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045" y="3429000"/>
            <a:ext cx="636358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5739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1536</TotalTime>
  <Words>1273</Words>
  <Application>Microsoft Office PowerPoint</Application>
  <PresentationFormat>Szélesvásznú</PresentationFormat>
  <Paragraphs>98</Paragraphs>
  <Slides>20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Fazetta</vt:lpstr>
      <vt:lpstr>Üzleti intelligencia a Gyakorlatban</vt:lpstr>
      <vt:lpstr>Grafikonok</vt:lpstr>
      <vt:lpstr>Bar Chart Wizard </vt:lpstr>
      <vt:lpstr>Bar Chart</vt:lpstr>
      <vt:lpstr>Bar Chart Task</vt:lpstr>
      <vt:lpstr>Gyakorlat 1.</vt:lpstr>
      <vt:lpstr>Gyakorlat 1.</vt:lpstr>
      <vt:lpstr>Gyakorlat 1.</vt:lpstr>
      <vt:lpstr>Gyakorlat 1.+</vt:lpstr>
      <vt:lpstr>Gyakorlat 1.+</vt:lpstr>
      <vt:lpstr>Gyakorlat 2.</vt:lpstr>
      <vt:lpstr>Gyakorlat 2.</vt:lpstr>
      <vt:lpstr>Gyakorlat 3.</vt:lpstr>
      <vt:lpstr>Gyakorlat 3.</vt:lpstr>
      <vt:lpstr>Gyakorlat 3+.</vt:lpstr>
      <vt:lpstr>Gyakorlat 3+. Megoldás</vt:lpstr>
      <vt:lpstr>Gyakorlat 4.</vt:lpstr>
      <vt:lpstr>PowerPoint-bemutató</vt:lpstr>
      <vt:lpstr>Gyakorlat 5.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 Pecsora</cp:lastModifiedBy>
  <cp:revision>87</cp:revision>
  <dcterms:created xsi:type="dcterms:W3CDTF">2020-03-20T16:46:49Z</dcterms:created>
  <dcterms:modified xsi:type="dcterms:W3CDTF">2024-03-11T18:46:29Z</dcterms:modified>
</cp:coreProperties>
</file>