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85" r:id="rId3"/>
    <p:sldId id="291" r:id="rId4"/>
    <p:sldId id="290" r:id="rId5"/>
    <p:sldId id="27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0" r:id="rId14"/>
    <p:sldId id="283" r:id="rId15"/>
    <p:sldId id="300" r:id="rId16"/>
    <p:sldId id="301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61DC8-2AFA-4C02-ACC7-E39D0223DE41}" v="1" dt="2023-03-13T07:49:02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C8B1C94-2136-4B3E-A88D-433D6C2B8BA4}"/>
    <pc:docChg chg="undo custSel addSld delSld modSld">
      <pc:chgData name="Sándor Pecsora" userId="810b1d013327c237" providerId="LiveId" clId="{FC8B1C94-2136-4B3E-A88D-433D6C2B8BA4}" dt="2021-03-06T16:46:06.282" v="568" actId="1076"/>
      <pc:docMkLst>
        <pc:docMk/>
      </pc:docMkLst>
      <pc:sldChg chg="del">
        <pc:chgData name="Sándor Pecsora" userId="810b1d013327c237" providerId="LiveId" clId="{FC8B1C94-2136-4B3E-A88D-433D6C2B8BA4}" dt="2021-03-06T16:09:37.131" v="2" actId="47"/>
        <pc:sldMkLst>
          <pc:docMk/>
          <pc:sldMk cId="3916968823" sldId="256"/>
        </pc:sldMkLst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1689225154" sldId="257"/>
        </pc:sldMkLst>
      </pc:sldChg>
      <pc:sldChg chg="del">
        <pc:chgData name="Sándor Pecsora" userId="810b1d013327c237" providerId="LiveId" clId="{FC8B1C94-2136-4B3E-A88D-433D6C2B8BA4}" dt="2021-03-06T16:09:37.961" v="3" actId="47"/>
        <pc:sldMkLst>
          <pc:docMk/>
          <pc:sldMk cId="128468833" sldId="275"/>
        </pc:sldMkLst>
      </pc:sldChg>
      <pc:sldChg chg="modSp mod">
        <pc:chgData name="Sándor Pecsora" userId="810b1d013327c237" providerId="LiveId" clId="{FC8B1C94-2136-4B3E-A88D-433D6C2B8BA4}" dt="2021-03-06T16:10:02.661" v="6" actId="790"/>
        <pc:sldMkLst>
          <pc:docMk/>
          <pc:sldMk cId="823743969" sldId="276"/>
        </pc:sldMkLst>
        <pc:spChg chg="mod">
          <ac:chgData name="Sándor Pecsora" userId="810b1d013327c237" providerId="LiveId" clId="{FC8B1C94-2136-4B3E-A88D-433D6C2B8BA4}" dt="2021-03-06T16:10:02.661" v="6" actId="790"/>
          <ac:spMkLst>
            <pc:docMk/>
            <pc:sldMk cId="823743969" sldId="27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1:48.917" v="12" actId="20577"/>
        <pc:sldMkLst>
          <pc:docMk/>
          <pc:sldMk cId="2040316575" sldId="277"/>
        </pc:sldMkLst>
        <pc:spChg chg="mod">
          <ac:chgData name="Sándor Pecsora" userId="810b1d013327c237" providerId="LiveId" clId="{FC8B1C94-2136-4B3E-A88D-433D6C2B8BA4}" dt="2021-03-06T16:11:48.917" v="12" actId="20577"/>
          <ac:spMkLst>
            <pc:docMk/>
            <pc:sldMk cId="2040316575" sldId="27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7:39.769" v="122" actId="20577"/>
        <pc:sldMkLst>
          <pc:docMk/>
          <pc:sldMk cId="305508463" sldId="278"/>
        </pc:sldMkLst>
        <pc:spChg chg="mod">
          <ac:chgData name="Sándor Pecsora" userId="810b1d013327c237" providerId="LiveId" clId="{FC8B1C94-2136-4B3E-A88D-433D6C2B8BA4}" dt="2021-03-06T16:17:39.769" v="122" actId="20577"/>
          <ac:spMkLst>
            <pc:docMk/>
            <pc:sldMk cId="305508463" sldId="278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0:26.008" v="9" actId="790"/>
        <pc:sldMkLst>
          <pc:docMk/>
          <pc:sldMk cId="1027439082" sldId="279"/>
        </pc:sldMkLst>
        <pc:spChg chg="mod">
          <ac:chgData name="Sándor Pecsora" userId="810b1d013327c237" providerId="LiveId" clId="{FC8B1C94-2136-4B3E-A88D-433D6C2B8BA4}" dt="2021-03-06T16:10:26.008" v="9" actId="790"/>
          <ac:spMkLst>
            <pc:docMk/>
            <pc:sldMk cId="1027439082" sldId="279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0:37.177" v="10" actId="790"/>
        <pc:sldMkLst>
          <pc:docMk/>
          <pc:sldMk cId="1443056346" sldId="280"/>
        </pc:sldMkLst>
        <pc:spChg chg="mod">
          <ac:chgData name="Sándor Pecsora" userId="810b1d013327c237" providerId="LiveId" clId="{FC8B1C94-2136-4B3E-A88D-433D6C2B8BA4}" dt="2021-03-06T16:10:37.177" v="10" actId="790"/>
          <ac:spMkLst>
            <pc:docMk/>
            <pc:sldMk cId="1443056346" sldId="280"/>
            <ac:spMk id="3" creationId="{00000000-0000-0000-0000-000000000000}"/>
          </ac:spMkLst>
        </pc:spChg>
      </pc:sldChg>
      <pc:sldChg chg="del">
        <pc:chgData name="Sándor Pecsora" userId="810b1d013327c237" providerId="LiveId" clId="{FC8B1C94-2136-4B3E-A88D-433D6C2B8BA4}" dt="2021-03-06T16:09:38.511" v="4" actId="47"/>
        <pc:sldMkLst>
          <pc:docMk/>
          <pc:sldMk cId="128883321" sldId="281"/>
        </pc:sldMkLst>
      </pc:sldChg>
      <pc:sldChg chg="modSp mod">
        <pc:chgData name="Sándor Pecsora" userId="810b1d013327c237" providerId="LiveId" clId="{FC8B1C94-2136-4B3E-A88D-433D6C2B8BA4}" dt="2021-03-06T16:10:50.217" v="11" actId="790"/>
        <pc:sldMkLst>
          <pc:docMk/>
          <pc:sldMk cId="3385610903" sldId="283"/>
        </pc:sldMkLst>
        <pc:spChg chg="mod">
          <ac:chgData name="Sándor Pecsora" userId="810b1d013327c237" providerId="LiveId" clId="{FC8B1C94-2136-4B3E-A88D-433D6C2B8BA4}" dt="2021-03-06T16:10:50.217" v="11" actId="790"/>
          <ac:spMkLst>
            <pc:docMk/>
            <pc:sldMk cId="3385610903" sldId="283"/>
            <ac:spMk id="3" creationId="{00000000-0000-0000-0000-000000000000}"/>
          </ac:spMkLst>
        </pc:spChg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3830058021" sldId="285"/>
        </pc:sldMkLst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596124408" sldId="286"/>
        </pc:sldMkLst>
      </pc:sldChg>
      <pc:sldChg chg="modSp add mod">
        <pc:chgData name="Sándor Pecsora" userId="810b1d013327c237" providerId="LiveId" clId="{FC8B1C94-2136-4B3E-A88D-433D6C2B8BA4}" dt="2021-03-06T16:09:35.313" v="1" actId="27636"/>
        <pc:sldMkLst>
          <pc:docMk/>
          <pc:sldMk cId="3994028331" sldId="287"/>
        </pc:sldMkLst>
        <pc:spChg chg="mod">
          <ac:chgData name="Sándor Pecsora" userId="810b1d013327c237" providerId="LiveId" clId="{FC8B1C94-2136-4B3E-A88D-433D6C2B8BA4}" dt="2021-03-06T16:09:35.313" v="1" actId="27636"/>
          <ac:spMkLst>
            <pc:docMk/>
            <pc:sldMk cId="3994028331" sldId="287"/>
            <ac:spMk id="3" creationId="{00000000-0000-0000-0000-000000000000}"/>
          </ac:spMkLst>
        </pc:spChg>
      </pc:sldChg>
      <pc:sldChg chg="addSp delSp modSp add mod">
        <pc:chgData name="Sándor Pecsora" userId="810b1d013327c237" providerId="LiveId" clId="{FC8B1C94-2136-4B3E-A88D-433D6C2B8BA4}" dt="2021-03-06T16:12:59.118" v="20" actId="1076"/>
        <pc:sldMkLst>
          <pc:docMk/>
          <pc:sldMk cId="1573531931" sldId="288"/>
        </pc:sldMkLst>
        <pc:spChg chg="mod">
          <ac:chgData name="Sándor Pecsora" userId="810b1d013327c237" providerId="LiveId" clId="{FC8B1C94-2136-4B3E-A88D-433D6C2B8BA4}" dt="2021-03-06T16:12:20.617" v="14"/>
          <ac:spMkLst>
            <pc:docMk/>
            <pc:sldMk cId="1573531931" sldId="288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2:27.742" v="15"/>
          <ac:spMkLst>
            <pc:docMk/>
            <pc:sldMk cId="1573531931" sldId="288"/>
            <ac:spMk id="3" creationId="{00000000-0000-0000-0000-000000000000}"/>
          </ac:spMkLst>
        </pc:spChg>
        <pc:graphicFrameChg chg="del">
          <ac:chgData name="Sándor Pecsora" userId="810b1d013327c237" providerId="LiveId" clId="{FC8B1C94-2136-4B3E-A88D-433D6C2B8BA4}" dt="2021-03-06T16:12:46.037" v="18" actId="478"/>
          <ac:graphicFrameMkLst>
            <pc:docMk/>
            <pc:sldMk cId="1573531931" sldId="288"/>
            <ac:graphicFrameMk id="4" creationId="{66917668-5D36-4D8E-9EEF-62AAA169C30B}"/>
          </ac:graphicFrameMkLst>
        </pc:graphicFrameChg>
        <pc:picChg chg="add del">
          <ac:chgData name="Sándor Pecsora" userId="810b1d013327c237" providerId="LiveId" clId="{FC8B1C94-2136-4B3E-A88D-433D6C2B8BA4}" dt="2021-03-06T16:12:40.727" v="17" actId="478"/>
          <ac:picMkLst>
            <pc:docMk/>
            <pc:sldMk cId="1573531931" sldId="288"/>
            <ac:picMk id="5" creationId="{12E1B7C1-AC63-4657-AA81-DDC974F81FB5}"/>
          </ac:picMkLst>
        </pc:picChg>
        <pc:picChg chg="add mod">
          <ac:chgData name="Sándor Pecsora" userId="810b1d013327c237" providerId="LiveId" clId="{FC8B1C94-2136-4B3E-A88D-433D6C2B8BA4}" dt="2021-03-06T16:12:59.118" v="20" actId="1076"/>
          <ac:picMkLst>
            <pc:docMk/>
            <pc:sldMk cId="1573531931" sldId="288"/>
            <ac:picMk id="6" creationId="{0E76825C-0C38-4671-BD7D-1FF196930170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14:47.067" v="59"/>
        <pc:sldMkLst>
          <pc:docMk/>
          <pc:sldMk cId="582345200" sldId="289"/>
        </pc:sldMkLst>
        <pc:spChg chg="mod">
          <ac:chgData name="Sándor Pecsora" userId="810b1d013327c237" providerId="LiveId" clId="{FC8B1C94-2136-4B3E-A88D-433D6C2B8BA4}" dt="2021-03-06T16:14:01.087" v="50" actId="14100"/>
          <ac:spMkLst>
            <pc:docMk/>
            <pc:sldMk cId="582345200" sldId="289"/>
            <ac:spMk id="3" creationId="{00000000-0000-0000-0000-000000000000}"/>
          </ac:spMkLst>
        </pc:spChg>
        <pc:spChg chg="add mod">
          <ac:chgData name="Sándor Pecsora" userId="810b1d013327c237" providerId="LiveId" clId="{FC8B1C94-2136-4B3E-A88D-433D6C2B8BA4}" dt="2021-03-06T16:14:34.178" v="57" actId="20577"/>
          <ac:spMkLst>
            <pc:docMk/>
            <pc:sldMk cId="582345200" sldId="289"/>
            <ac:spMk id="5" creationId="{A674C0DA-7EB5-4EB9-9263-8F8535E8FECD}"/>
          </ac:spMkLst>
        </pc:spChg>
        <pc:picChg chg="add mod">
          <ac:chgData name="Sándor Pecsora" userId="810b1d013327c237" providerId="LiveId" clId="{FC8B1C94-2136-4B3E-A88D-433D6C2B8BA4}" dt="2021-03-06T16:14:40.337" v="58" actId="14100"/>
          <ac:picMkLst>
            <pc:docMk/>
            <pc:sldMk cId="582345200" sldId="289"/>
            <ac:picMk id="4" creationId="{EC02361D-96FC-479C-8772-D2F2FB33AC6E}"/>
          </ac:picMkLst>
        </pc:picChg>
        <pc:picChg chg="del">
          <ac:chgData name="Sándor Pecsora" userId="810b1d013327c237" providerId="LiveId" clId="{FC8B1C94-2136-4B3E-A88D-433D6C2B8BA4}" dt="2021-03-06T16:13:17.257" v="23" actId="478"/>
          <ac:picMkLst>
            <pc:docMk/>
            <pc:sldMk cId="582345200" sldId="289"/>
            <ac:picMk id="6" creationId="{0E76825C-0C38-4671-BD7D-1FF196930170}"/>
          </ac:picMkLst>
        </pc:picChg>
      </pc:sldChg>
      <pc:sldChg chg="modSp add mod">
        <pc:chgData name="Sándor Pecsora" userId="810b1d013327c237" providerId="LiveId" clId="{FC8B1C94-2136-4B3E-A88D-433D6C2B8BA4}" dt="2021-03-06T16:34:31.147" v="289" actId="14100"/>
        <pc:sldMkLst>
          <pc:docMk/>
          <pc:sldMk cId="181437091" sldId="290"/>
        </pc:sldMkLst>
        <pc:spChg chg="mod">
          <ac:chgData name="Sándor Pecsora" userId="810b1d013327c237" providerId="LiveId" clId="{FC8B1C94-2136-4B3E-A88D-433D6C2B8BA4}" dt="2021-03-06T16:34:31.147" v="289" actId="14100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 add mod delAnim">
        <pc:chgData name="Sándor Pecsora" userId="810b1d013327c237" providerId="LiveId" clId="{FC8B1C94-2136-4B3E-A88D-433D6C2B8BA4}" dt="2021-03-06T16:18:48.180" v="132" actId="1076"/>
        <pc:sldMkLst>
          <pc:docMk/>
          <pc:sldMk cId="4114061470" sldId="291"/>
        </pc:sldMkLst>
        <pc:spChg chg="mod">
          <ac:chgData name="Sándor Pecsora" userId="810b1d013327c237" providerId="LiveId" clId="{FC8B1C94-2136-4B3E-A88D-433D6C2B8BA4}" dt="2021-03-06T16:18:12.130" v="124"/>
          <ac:spMkLst>
            <pc:docMk/>
            <pc:sldMk cId="4114061470" sldId="291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8:29.780" v="128" actId="14100"/>
          <ac:spMkLst>
            <pc:docMk/>
            <pc:sldMk cId="4114061470" sldId="291"/>
            <ac:spMk id="3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18:32.210" v="130" actId="478"/>
          <ac:spMkLst>
            <pc:docMk/>
            <pc:sldMk cId="4114061470" sldId="291"/>
            <ac:spMk id="5" creationId="{A674C0DA-7EB5-4EB9-9263-8F8535E8FECD}"/>
          </ac:spMkLst>
        </pc:spChg>
        <pc:picChg chg="del">
          <ac:chgData name="Sándor Pecsora" userId="810b1d013327c237" providerId="LiveId" clId="{FC8B1C94-2136-4B3E-A88D-433D6C2B8BA4}" dt="2021-03-06T16:18:30.925" v="129" actId="478"/>
          <ac:picMkLst>
            <pc:docMk/>
            <pc:sldMk cId="4114061470" sldId="291"/>
            <ac:picMk id="4" creationId="{EC02361D-96FC-479C-8772-D2F2FB33AC6E}"/>
          </ac:picMkLst>
        </pc:picChg>
        <pc:picChg chg="add mod">
          <ac:chgData name="Sándor Pecsora" userId="810b1d013327c237" providerId="LiveId" clId="{FC8B1C94-2136-4B3E-A88D-433D6C2B8BA4}" dt="2021-03-06T16:18:48.180" v="132" actId="1076"/>
          <ac:picMkLst>
            <pc:docMk/>
            <pc:sldMk cId="4114061470" sldId="291"/>
            <ac:picMk id="6" creationId="{058C27D7-6140-4AEB-A7FB-5F0B680C2DDF}"/>
          </ac:picMkLst>
        </pc:picChg>
      </pc:sldChg>
      <pc:sldChg chg="addSp delSp modSp add mod">
        <pc:chgData name="Sándor Pecsora" userId="810b1d013327c237" providerId="LiveId" clId="{FC8B1C94-2136-4B3E-A88D-433D6C2B8BA4}" dt="2021-03-06T16:19:34.031" v="140" actId="1076"/>
        <pc:sldMkLst>
          <pc:docMk/>
          <pc:sldMk cId="398080638" sldId="292"/>
        </pc:sldMkLst>
        <pc:spChg chg="mod">
          <ac:chgData name="Sándor Pecsora" userId="810b1d013327c237" providerId="LiveId" clId="{FC8B1C94-2136-4B3E-A88D-433D6C2B8BA4}" dt="2021-03-06T16:19:02.460" v="134"/>
          <ac:spMkLst>
            <pc:docMk/>
            <pc:sldMk cId="398080638" sldId="292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9:34.031" v="140" actId="1076"/>
          <ac:spMkLst>
            <pc:docMk/>
            <pc:sldMk cId="398080638" sldId="292"/>
            <ac:spMk id="3" creationId="{00000000-0000-0000-0000-000000000000}"/>
          </ac:spMkLst>
        </pc:spChg>
        <pc:picChg chg="add mod">
          <ac:chgData name="Sándor Pecsora" userId="810b1d013327c237" providerId="LiveId" clId="{FC8B1C94-2136-4B3E-A88D-433D6C2B8BA4}" dt="2021-03-06T16:19:31.756" v="139" actId="1076"/>
          <ac:picMkLst>
            <pc:docMk/>
            <pc:sldMk cId="398080638" sldId="292"/>
            <ac:picMk id="4" creationId="{95986876-3CAF-49C5-B1AF-4D8F1ECA4C4E}"/>
          </ac:picMkLst>
        </pc:picChg>
        <pc:picChg chg="del">
          <ac:chgData name="Sándor Pecsora" userId="810b1d013327c237" providerId="LiveId" clId="{FC8B1C94-2136-4B3E-A88D-433D6C2B8BA4}" dt="2021-03-06T16:19:18.816" v="136" actId="478"/>
          <ac:picMkLst>
            <pc:docMk/>
            <pc:sldMk cId="398080638" sldId="292"/>
            <ac:picMk id="6" creationId="{058C27D7-6140-4AEB-A7FB-5F0B680C2DDF}"/>
          </ac:picMkLst>
        </pc:picChg>
      </pc:sldChg>
      <pc:sldChg chg="addSp delSp modSp add mod">
        <pc:chgData name="Sándor Pecsora" userId="810b1d013327c237" providerId="LiveId" clId="{FC8B1C94-2136-4B3E-A88D-433D6C2B8BA4}" dt="2021-03-06T16:20:37.106" v="162" actId="20577"/>
        <pc:sldMkLst>
          <pc:docMk/>
          <pc:sldMk cId="2375856523" sldId="293"/>
        </pc:sldMkLst>
        <pc:spChg chg="mod">
          <ac:chgData name="Sándor Pecsora" userId="810b1d013327c237" providerId="LiveId" clId="{FC8B1C94-2136-4B3E-A88D-433D6C2B8BA4}" dt="2021-03-06T16:19:46.406" v="142"/>
          <ac:spMkLst>
            <pc:docMk/>
            <pc:sldMk cId="2375856523" sldId="293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20:37.106" v="162" actId="20577"/>
          <ac:spMkLst>
            <pc:docMk/>
            <pc:sldMk cId="2375856523" sldId="293"/>
            <ac:spMk id="3" creationId="{00000000-0000-0000-0000-000000000000}"/>
          </ac:spMkLst>
        </pc:spChg>
        <pc:picChg chg="del">
          <ac:chgData name="Sándor Pecsora" userId="810b1d013327c237" providerId="LiveId" clId="{FC8B1C94-2136-4B3E-A88D-433D6C2B8BA4}" dt="2021-03-06T16:19:56.086" v="145" actId="478"/>
          <ac:picMkLst>
            <pc:docMk/>
            <pc:sldMk cId="2375856523" sldId="293"/>
            <ac:picMk id="4" creationId="{95986876-3CAF-49C5-B1AF-4D8F1ECA4C4E}"/>
          </ac:picMkLst>
        </pc:picChg>
        <pc:picChg chg="add mod">
          <ac:chgData name="Sándor Pecsora" userId="810b1d013327c237" providerId="LiveId" clId="{FC8B1C94-2136-4B3E-A88D-433D6C2B8BA4}" dt="2021-03-06T16:20:32.137" v="160" actId="1076"/>
          <ac:picMkLst>
            <pc:docMk/>
            <pc:sldMk cId="2375856523" sldId="293"/>
            <ac:picMk id="5" creationId="{E5653290-4497-49DD-A27C-359EED441ABE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22:47.356" v="204" actId="14100"/>
        <pc:sldMkLst>
          <pc:docMk/>
          <pc:sldMk cId="2316412683" sldId="294"/>
        </pc:sldMkLst>
        <pc:spChg chg="mod">
          <ac:chgData name="Sándor Pecsora" userId="810b1d013327c237" providerId="LiveId" clId="{FC8B1C94-2136-4B3E-A88D-433D6C2B8BA4}" dt="2021-03-06T16:21:48.506" v="170" actId="20577"/>
          <ac:spMkLst>
            <pc:docMk/>
            <pc:sldMk cId="2316412683" sldId="294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22:47.356" v="204" actId="14100"/>
          <ac:spMkLst>
            <pc:docMk/>
            <pc:sldMk cId="2316412683" sldId="294"/>
            <ac:spMk id="3" creationId="{00000000-0000-0000-0000-000000000000}"/>
          </ac:spMkLst>
        </pc:spChg>
        <pc:picChg chg="add del mod">
          <ac:chgData name="Sándor Pecsora" userId="810b1d013327c237" providerId="LiveId" clId="{FC8B1C94-2136-4B3E-A88D-433D6C2B8BA4}" dt="2021-03-06T16:22:45.076" v="203" actId="478"/>
          <ac:picMkLst>
            <pc:docMk/>
            <pc:sldMk cId="2316412683" sldId="294"/>
            <ac:picMk id="4" creationId="{739211D3-30FB-4760-BE78-BCAEF387F539}"/>
          </ac:picMkLst>
        </pc:picChg>
        <pc:picChg chg="del">
          <ac:chgData name="Sándor Pecsora" userId="810b1d013327c237" providerId="LiveId" clId="{FC8B1C94-2136-4B3E-A88D-433D6C2B8BA4}" dt="2021-03-06T16:21:24.726" v="164" actId="478"/>
          <ac:picMkLst>
            <pc:docMk/>
            <pc:sldMk cId="2316412683" sldId="294"/>
            <ac:picMk id="5" creationId="{E5653290-4497-49DD-A27C-359EED441ABE}"/>
          </ac:picMkLst>
        </pc:picChg>
      </pc:sldChg>
      <pc:sldChg chg="addSp delSp modSp add mod delAnim">
        <pc:chgData name="Sándor Pecsora" userId="810b1d013327c237" providerId="LiveId" clId="{FC8B1C94-2136-4B3E-A88D-433D6C2B8BA4}" dt="2021-03-06T16:29:40.385" v="286" actId="404"/>
        <pc:sldMkLst>
          <pc:docMk/>
          <pc:sldMk cId="1995196421" sldId="295"/>
        </pc:sldMkLst>
        <pc:spChg chg="mod">
          <ac:chgData name="Sándor Pecsora" userId="810b1d013327c237" providerId="LiveId" clId="{FC8B1C94-2136-4B3E-A88D-433D6C2B8BA4}" dt="2021-03-06T16:23:08.156" v="206"/>
          <ac:spMkLst>
            <pc:docMk/>
            <pc:sldMk cId="1995196421" sldId="295"/>
            <ac:spMk id="2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23:11.696" v="207" actId="478"/>
          <ac:spMkLst>
            <pc:docMk/>
            <pc:sldMk cId="1995196421" sldId="295"/>
            <ac:spMk id="3" creationId="{00000000-0000-0000-0000-000000000000}"/>
          </ac:spMkLst>
        </pc:spChg>
        <pc:spChg chg="add del mod">
          <ac:chgData name="Sándor Pecsora" userId="810b1d013327c237" providerId="LiveId" clId="{FC8B1C94-2136-4B3E-A88D-433D6C2B8BA4}" dt="2021-03-06T16:23:12.816" v="208" actId="478"/>
          <ac:spMkLst>
            <pc:docMk/>
            <pc:sldMk cId="1995196421" sldId="295"/>
            <ac:spMk id="5" creationId="{8EBE380C-3E11-4ACB-9A8A-59DA9EFB4713}"/>
          </ac:spMkLst>
        </pc:spChg>
        <pc:graphicFrameChg chg="add mod modGraphic">
          <ac:chgData name="Sándor Pecsora" userId="810b1d013327c237" providerId="LiveId" clId="{FC8B1C94-2136-4B3E-A88D-433D6C2B8BA4}" dt="2021-03-06T16:29:40.385" v="286" actId="404"/>
          <ac:graphicFrameMkLst>
            <pc:docMk/>
            <pc:sldMk cId="1995196421" sldId="295"/>
            <ac:graphicFrameMk id="6" creationId="{972427DC-248D-4489-9D44-61B9BFF511D0}"/>
          </ac:graphicFrameMkLst>
        </pc:graphicFrameChg>
        <pc:picChg chg="add del">
          <ac:chgData name="Sándor Pecsora" userId="810b1d013327c237" providerId="LiveId" clId="{FC8B1C94-2136-4B3E-A88D-433D6C2B8BA4}" dt="2021-03-06T16:25:55.200" v="241" actId="478"/>
          <ac:picMkLst>
            <pc:docMk/>
            <pc:sldMk cId="1995196421" sldId="295"/>
            <ac:picMk id="7" creationId="{E4094257-876B-40EC-905B-DB87A8537884}"/>
          </ac:picMkLst>
        </pc:picChg>
      </pc:sldChg>
      <pc:sldChg chg="addSp modSp add mod">
        <pc:chgData name="Sándor Pecsora" userId="810b1d013327c237" providerId="LiveId" clId="{FC8B1C94-2136-4B3E-A88D-433D6C2B8BA4}" dt="2021-03-06T16:37:17.357" v="411" actId="1076"/>
        <pc:sldMkLst>
          <pc:docMk/>
          <pc:sldMk cId="1428418477" sldId="296"/>
        </pc:sldMkLst>
        <pc:spChg chg="mod">
          <ac:chgData name="Sándor Pecsora" userId="810b1d013327c237" providerId="LiveId" clId="{FC8B1C94-2136-4B3E-A88D-433D6C2B8BA4}" dt="2021-03-06T16:35:03.796" v="291" actId="20577"/>
          <ac:spMkLst>
            <pc:docMk/>
            <pc:sldMk cId="1428418477" sldId="296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36:53.136" v="408" actId="20577"/>
          <ac:spMkLst>
            <pc:docMk/>
            <pc:sldMk cId="1428418477" sldId="296"/>
            <ac:spMk id="3" creationId="{00000000-0000-0000-0000-000000000000}"/>
          </ac:spMkLst>
        </pc:spChg>
        <pc:picChg chg="add mod">
          <ac:chgData name="Sándor Pecsora" userId="810b1d013327c237" providerId="LiveId" clId="{FC8B1C94-2136-4B3E-A88D-433D6C2B8BA4}" dt="2021-03-06T16:37:17.357" v="411" actId="1076"/>
          <ac:picMkLst>
            <pc:docMk/>
            <pc:sldMk cId="1428418477" sldId="296"/>
            <ac:picMk id="4" creationId="{667C981B-14E5-4A9D-8CC7-F0058A9743D5}"/>
          </ac:picMkLst>
        </pc:picChg>
      </pc:sldChg>
      <pc:sldChg chg="addSp delSp modSp add mod">
        <pc:chgData name="Sándor Pecsora" userId="810b1d013327c237" providerId="LiveId" clId="{FC8B1C94-2136-4B3E-A88D-433D6C2B8BA4}" dt="2021-03-06T16:38:30.156" v="432" actId="1076"/>
        <pc:sldMkLst>
          <pc:docMk/>
          <pc:sldMk cId="3650857973" sldId="297"/>
        </pc:sldMkLst>
        <pc:spChg chg="mod">
          <ac:chgData name="Sándor Pecsora" userId="810b1d013327c237" providerId="LiveId" clId="{FC8B1C94-2136-4B3E-A88D-433D6C2B8BA4}" dt="2021-03-06T16:37:25.002" v="413" actId="20577"/>
          <ac:spMkLst>
            <pc:docMk/>
            <pc:sldMk cId="3650857973" sldId="297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38:12.517" v="430" actId="6549"/>
          <ac:spMkLst>
            <pc:docMk/>
            <pc:sldMk cId="3650857973" sldId="297"/>
            <ac:spMk id="3" creationId="{00000000-0000-0000-0000-000000000000}"/>
          </ac:spMkLst>
        </pc:spChg>
        <pc:picChg chg="del">
          <ac:chgData name="Sándor Pecsora" userId="810b1d013327c237" providerId="LiveId" clId="{FC8B1C94-2136-4B3E-A88D-433D6C2B8BA4}" dt="2021-03-06T16:38:11.367" v="429" actId="478"/>
          <ac:picMkLst>
            <pc:docMk/>
            <pc:sldMk cId="3650857973" sldId="297"/>
            <ac:picMk id="4" creationId="{667C981B-14E5-4A9D-8CC7-F0058A9743D5}"/>
          </ac:picMkLst>
        </pc:picChg>
        <pc:picChg chg="add mod">
          <ac:chgData name="Sándor Pecsora" userId="810b1d013327c237" providerId="LiveId" clId="{FC8B1C94-2136-4B3E-A88D-433D6C2B8BA4}" dt="2021-03-06T16:38:30.156" v="432" actId="1076"/>
          <ac:picMkLst>
            <pc:docMk/>
            <pc:sldMk cId="3650857973" sldId="297"/>
            <ac:picMk id="5" creationId="{062AB7D0-3C34-4B36-9D4F-DD06B30A2376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44:06.974" v="523" actId="1076"/>
        <pc:sldMkLst>
          <pc:docMk/>
          <pc:sldMk cId="2737633926" sldId="298"/>
        </pc:sldMkLst>
        <pc:spChg chg="mod">
          <ac:chgData name="Sándor Pecsora" userId="810b1d013327c237" providerId="LiveId" clId="{FC8B1C94-2136-4B3E-A88D-433D6C2B8BA4}" dt="2021-03-06T16:38:56.597" v="434" actId="20577"/>
          <ac:spMkLst>
            <pc:docMk/>
            <pc:sldMk cId="2737633926" sldId="298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41:08.657" v="492" actId="20577"/>
          <ac:spMkLst>
            <pc:docMk/>
            <pc:sldMk cId="2737633926" sldId="298"/>
            <ac:spMk id="3" creationId="{00000000-0000-0000-0000-000000000000}"/>
          </ac:spMkLst>
        </pc:spChg>
        <pc:spChg chg="add mod">
          <ac:chgData name="Sándor Pecsora" userId="810b1d013327c237" providerId="LiveId" clId="{FC8B1C94-2136-4B3E-A88D-433D6C2B8BA4}" dt="2021-03-06T16:43:38.224" v="515" actId="1076"/>
          <ac:spMkLst>
            <pc:docMk/>
            <pc:sldMk cId="2737633926" sldId="298"/>
            <ac:spMk id="4" creationId="{7E3A39EB-9C77-48D9-B1C0-B85F82C17BF5}"/>
          </ac:spMkLst>
        </pc:spChg>
        <pc:spChg chg="add mod">
          <ac:chgData name="Sándor Pecsora" userId="810b1d013327c237" providerId="LiveId" clId="{FC8B1C94-2136-4B3E-A88D-433D6C2B8BA4}" dt="2021-03-06T16:43:41.214" v="516" actId="1076"/>
          <ac:spMkLst>
            <pc:docMk/>
            <pc:sldMk cId="2737633926" sldId="298"/>
            <ac:spMk id="6" creationId="{26820A65-5E6B-45DB-8A63-DBFC373C4581}"/>
          </ac:spMkLst>
        </pc:spChg>
        <pc:spChg chg="add mod">
          <ac:chgData name="Sándor Pecsora" userId="810b1d013327c237" providerId="LiveId" clId="{FC8B1C94-2136-4B3E-A88D-433D6C2B8BA4}" dt="2021-03-06T16:43:48.494" v="518" actId="1076"/>
          <ac:spMkLst>
            <pc:docMk/>
            <pc:sldMk cId="2737633926" sldId="298"/>
            <ac:spMk id="7" creationId="{8534EB81-6999-456A-B961-579B91363EC7}"/>
          </ac:spMkLst>
        </pc:spChg>
        <pc:spChg chg="add mod">
          <ac:chgData name="Sándor Pecsora" userId="810b1d013327c237" providerId="LiveId" clId="{FC8B1C94-2136-4B3E-A88D-433D6C2B8BA4}" dt="2021-03-06T16:44:06.974" v="523" actId="1076"/>
          <ac:spMkLst>
            <pc:docMk/>
            <pc:sldMk cId="2737633926" sldId="298"/>
            <ac:spMk id="8" creationId="{ECDB8ACB-4756-43EF-9A2D-63CE8AE0AF87}"/>
          </ac:spMkLst>
        </pc:spChg>
        <pc:picChg chg="del">
          <ac:chgData name="Sándor Pecsora" userId="810b1d013327c237" providerId="LiveId" clId="{FC8B1C94-2136-4B3E-A88D-433D6C2B8BA4}" dt="2021-03-06T16:39:03.797" v="435" actId="478"/>
          <ac:picMkLst>
            <pc:docMk/>
            <pc:sldMk cId="2737633926" sldId="298"/>
            <ac:picMk id="5" creationId="{062AB7D0-3C34-4B36-9D4F-DD06B30A2376}"/>
          </ac:picMkLst>
        </pc:picChg>
      </pc:sldChg>
      <pc:sldChg chg="addSp delSp modSp add mod delAnim">
        <pc:chgData name="Sándor Pecsora" userId="810b1d013327c237" providerId="LiveId" clId="{FC8B1C94-2136-4B3E-A88D-433D6C2B8BA4}" dt="2021-03-06T16:46:06.282" v="568" actId="1076"/>
        <pc:sldMkLst>
          <pc:docMk/>
          <pc:sldMk cId="1605689339" sldId="299"/>
        </pc:sldMkLst>
        <pc:spChg chg="mod">
          <ac:chgData name="Sándor Pecsora" userId="810b1d013327c237" providerId="LiveId" clId="{FC8B1C94-2136-4B3E-A88D-433D6C2B8BA4}" dt="2021-03-06T16:44:36.854" v="533" actId="20577"/>
          <ac:spMkLst>
            <pc:docMk/>
            <pc:sldMk cId="1605689339" sldId="299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45:54.859" v="566"/>
          <ac:spMkLst>
            <pc:docMk/>
            <pc:sldMk cId="1605689339" sldId="299"/>
            <ac:spMk id="3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44:52.404" v="535" actId="478"/>
          <ac:spMkLst>
            <pc:docMk/>
            <pc:sldMk cId="1605689339" sldId="299"/>
            <ac:spMk id="4" creationId="{7E3A39EB-9C77-48D9-B1C0-B85F82C17BF5}"/>
          </ac:spMkLst>
        </pc:spChg>
        <pc:spChg chg="del">
          <ac:chgData name="Sándor Pecsora" userId="810b1d013327c237" providerId="LiveId" clId="{FC8B1C94-2136-4B3E-A88D-433D6C2B8BA4}" dt="2021-03-06T16:44:52.404" v="535" actId="478"/>
          <ac:spMkLst>
            <pc:docMk/>
            <pc:sldMk cId="1605689339" sldId="299"/>
            <ac:spMk id="6" creationId="{26820A65-5E6B-45DB-8A63-DBFC373C4581}"/>
          </ac:spMkLst>
        </pc:spChg>
        <pc:spChg chg="del">
          <ac:chgData name="Sándor Pecsora" userId="810b1d013327c237" providerId="LiveId" clId="{FC8B1C94-2136-4B3E-A88D-433D6C2B8BA4}" dt="2021-03-06T16:44:55.393" v="536" actId="478"/>
          <ac:spMkLst>
            <pc:docMk/>
            <pc:sldMk cId="1605689339" sldId="299"/>
            <ac:spMk id="7" creationId="{8534EB81-6999-456A-B961-579B91363EC7}"/>
          </ac:spMkLst>
        </pc:spChg>
        <pc:spChg chg="del">
          <ac:chgData name="Sándor Pecsora" userId="810b1d013327c237" providerId="LiveId" clId="{FC8B1C94-2136-4B3E-A88D-433D6C2B8BA4}" dt="2021-03-06T16:44:56.694" v="537" actId="478"/>
          <ac:spMkLst>
            <pc:docMk/>
            <pc:sldMk cId="1605689339" sldId="299"/>
            <ac:spMk id="8" creationId="{ECDB8ACB-4756-43EF-9A2D-63CE8AE0AF87}"/>
          </ac:spMkLst>
        </pc:spChg>
        <pc:picChg chg="add mod">
          <ac:chgData name="Sándor Pecsora" userId="810b1d013327c237" providerId="LiveId" clId="{FC8B1C94-2136-4B3E-A88D-433D6C2B8BA4}" dt="2021-03-06T16:46:06.282" v="568" actId="1076"/>
          <ac:picMkLst>
            <pc:docMk/>
            <pc:sldMk cId="1605689339" sldId="299"/>
            <ac:picMk id="5" creationId="{4895D241-E74E-4DD0-A6E6-660DD580549E}"/>
          </ac:picMkLst>
        </pc:picChg>
      </pc:sldChg>
    </pc:docChg>
  </pc:docChgLst>
  <pc:docChgLst>
    <pc:chgData name="Sándor Pecsora" userId="810b1d013327c237" providerId="LiveId" clId="{EA79DC04-4D46-4E09-9932-4F694AC5BF2A}"/>
    <pc:docChg chg="undo custSel addSld delSld modSld">
      <pc:chgData name="Sándor Pecsora" userId="810b1d013327c237" providerId="LiveId" clId="{EA79DC04-4D46-4E09-9932-4F694AC5BF2A}" dt="2021-03-06T18:13:31.246" v="463" actId="47"/>
      <pc:docMkLst>
        <pc:docMk/>
      </pc:docMkLst>
      <pc:sldChg chg="modSp mod">
        <pc:chgData name="Sándor Pecsora" userId="810b1d013327c237" providerId="LiveId" clId="{EA79DC04-4D46-4E09-9932-4F694AC5BF2A}" dt="2021-03-06T16:47:24.631" v="4" actId="20577"/>
        <pc:sldMkLst>
          <pc:docMk/>
          <pc:sldMk cId="1689225154" sldId="257"/>
        </pc:sldMkLst>
        <pc:spChg chg="mod">
          <ac:chgData name="Sándor Pecsora" userId="810b1d013327c237" providerId="LiveId" clId="{EA79DC04-4D46-4E09-9932-4F694AC5BF2A}" dt="2021-03-06T16:47:24.631" v="4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del">
        <pc:chgData name="Sándor Pecsora" userId="810b1d013327c237" providerId="LiveId" clId="{EA79DC04-4D46-4E09-9932-4F694AC5BF2A}" dt="2021-03-06T16:47:48.862" v="8" actId="47"/>
        <pc:sldMkLst>
          <pc:docMk/>
          <pc:sldMk cId="823743969" sldId="276"/>
        </pc:sldMkLst>
      </pc:sldChg>
      <pc:sldChg chg="del">
        <pc:chgData name="Sándor Pecsora" userId="810b1d013327c237" providerId="LiveId" clId="{EA79DC04-4D46-4E09-9932-4F694AC5BF2A}" dt="2021-03-06T16:47:49.591" v="9" actId="47"/>
        <pc:sldMkLst>
          <pc:docMk/>
          <pc:sldMk cId="2040316575" sldId="277"/>
        </pc:sldMkLst>
      </pc:sldChg>
      <pc:sldChg chg="del">
        <pc:chgData name="Sándor Pecsora" userId="810b1d013327c237" providerId="LiveId" clId="{EA79DC04-4D46-4E09-9932-4F694AC5BF2A}" dt="2021-03-06T16:47:50.692" v="12" actId="47"/>
        <pc:sldMkLst>
          <pc:docMk/>
          <pc:sldMk cId="305508463" sldId="278"/>
        </pc:sldMkLst>
      </pc:sldChg>
      <pc:sldChg chg="addSp modSp mod">
        <pc:chgData name="Sándor Pecsora" userId="810b1d013327c237" providerId="LiveId" clId="{EA79DC04-4D46-4E09-9932-4F694AC5BF2A}" dt="2021-03-06T16:55:36.428" v="74" actId="14100"/>
        <pc:sldMkLst>
          <pc:docMk/>
          <pc:sldMk cId="1027439082" sldId="279"/>
        </pc:sldMkLst>
        <pc:spChg chg="mod">
          <ac:chgData name="Sándor Pecsora" userId="810b1d013327c237" providerId="LiveId" clId="{EA79DC04-4D46-4E09-9932-4F694AC5BF2A}" dt="2021-03-06T16:54:44.334" v="68" actId="20577"/>
          <ac:spMkLst>
            <pc:docMk/>
            <pc:sldMk cId="1027439082" sldId="279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5:33.308" v="73" actId="20577"/>
          <ac:spMkLst>
            <pc:docMk/>
            <pc:sldMk cId="1027439082" sldId="279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6:55:36.428" v="74" actId="14100"/>
          <ac:picMkLst>
            <pc:docMk/>
            <pc:sldMk cId="1027439082" sldId="279"/>
            <ac:picMk id="4" creationId="{E322BDD7-36E2-4AEF-8B31-02A6432F1CB4}"/>
          </ac:picMkLst>
        </pc:picChg>
      </pc:sldChg>
      <pc:sldChg chg="addSp modSp mod">
        <pc:chgData name="Sándor Pecsora" userId="810b1d013327c237" providerId="LiveId" clId="{EA79DC04-4D46-4E09-9932-4F694AC5BF2A}" dt="2021-03-06T18:05:23.116" v="314" actId="20577"/>
        <pc:sldMkLst>
          <pc:docMk/>
          <pc:sldMk cId="1443056346" sldId="280"/>
        </pc:sldMkLst>
        <pc:spChg chg="mod">
          <ac:chgData name="Sándor Pecsora" userId="810b1d013327c237" providerId="LiveId" clId="{EA79DC04-4D46-4E09-9932-4F694AC5BF2A}" dt="2021-03-06T18:05:23.116" v="314" actId="20577"/>
          <ac:spMkLst>
            <pc:docMk/>
            <pc:sldMk cId="1443056346" sldId="280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5:16.686" v="313" actId="1076"/>
          <ac:picMkLst>
            <pc:docMk/>
            <pc:sldMk cId="1443056346" sldId="280"/>
            <ac:picMk id="4" creationId="{6090F06E-E95E-46FF-8C8D-4BDD310361C3}"/>
          </ac:picMkLst>
        </pc:picChg>
      </pc:sldChg>
      <pc:sldChg chg="del">
        <pc:chgData name="Sándor Pecsora" userId="810b1d013327c237" providerId="LiveId" clId="{EA79DC04-4D46-4E09-9932-4F694AC5BF2A}" dt="2021-03-06T16:47:47.481" v="7" actId="47"/>
        <pc:sldMkLst>
          <pc:docMk/>
          <pc:sldMk cId="845151208" sldId="282"/>
        </pc:sldMkLst>
      </pc:sldChg>
      <pc:sldChg chg="modSp mod">
        <pc:chgData name="Sándor Pecsora" userId="810b1d013327c237" providerId="LiveId" clId="{EA79DC04-4D46-4E09-9932-4F694AC5BF2A}" dt="2021-03-06T18:07:41.922" v="352" actId="6549"/>
        <pc:sldMkLst>
          <pc:docMk/>
          <pc:sldMk cId="3385610903" sldId="283"/>
        </pc:sldMkLst>
        <pc:spChg chg="mod">
          <ac:chgData name="Sándor Pecsora" userId="810b1d013327c237" providerId="LiveId" clId="{EA79DC04-4D46-4E09-9932-4F694AC5BF2A}" dt="2021-03-06T18:07:41.922" v="352" actId="6549"/>
          <ac:spMkLst>
            <pc:docMk/>
            <pc:sldMk cId="3385610903" sldId="283"/>
            <ac:spMk id="3" creationId="{00000000-0000-0000-0000-000000000000}"/>
          </ac:spMkLst>
        </pc:spChg>
      </pc:sldChg>
      <pc:sldChg chg="del">
        <pc:chgData name="Sándor Pecsora" userId="810b1d013327c237" providerId="LiveId" clId="{EA79DC04-4D46-4E09-9932-4F694AC5BF2A}" dt="2021-03-06T18:13:31.246" v="463" actId="47"/>
        <pc:sldMkLst>
          <pc:docMk/>
          <pc:sldMk cId="2926133006" sldId="284"/>
        </pc:sldMkLst>
      </pc:sldChg>
      <pc:sldChg chg="addSp delSp modSp mod">
        <pc:chgData name="Sándor Pecsora" userId="810b1d013327c237" providerId="LiveId" clId="{EA79DC04-4D46-4E09-9932-4F694AC5BF2A}" dt="2021-03-06T16:50:42.275" v="25" actId="1076"/>
        <pc:sldMkLst>
          <pc:docMk/>
          <pc:sldMk cId="3830058021" sldId="285"/>
        </pc:sldMkLst>
        <pc:spChg chg="mod">
          <ac:chgData name="Sándor Pecsora" userId="810b1d013327c237" providerId="LiveId" clId="{EA79DC04-4D46-4E09-9932-4F694AC5BF2A}" dt="2021-03-06T16:47:38.881" v="5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0:21.361" v="22"/>
          <ac:spMkLst>
            <pc:docMk/>
            <pc:sldMk cId="3830058021" sldId="285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6:50:23.782" v="23" actId="478"/>
          <ac:picMkLst>
            <pc:docMk/>
            <pc:sldMk cId="3830058021" sldId="285"/>
            <ac:picMk id="4" creationId="{373E0743-5940-453D-B9BC-A120FC1392DA}"/>
          </ac:picMkLst>
        </pc:picChg>
        <pc:picChg chg="add mod">
          <ac:chgData name="Sándor Pecsora" userId="810b1d013327c237" providerId="LiveId" clId="{EA79DC04-4D46-4E09-9932-4F694AC5BF2A}" dt="2021-03-06T16:50:42.275" v="25" actId="1076"/>
          <ac:picMkLst>
            <pc:docMk/>
            <pc:sldMk cId="3830058021" sldId="285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51:55.865" v="35" actId="47"/>
        <pc:sldMkLst>
          <pc:docMk/>
          <pc:sldMk cId="596124408" sldId="286"/>
        </pc:sldMkLst>
      </pc:sldChg>
      <pc:sldChg chg="del">
        <pc:chgData name="Sándor Pecsora" userId="810b1d013327c237" providerId="LiveId" clId="{EA79DC04-4D46-4E09-9932-4F694AC5BF2A}" dt="2021-03-06T16:47:46.492" v="6" actId="47"/>
        <pc:sldMkLst>
          <pc:docMk/>
          <pc:sldMk cId="3994028331" sldId="287"/>
        </pc:sldMkLst>
      </pc:sldChg>
      <pc:sldChg chg="del">
        <pc:chgData name="Sándor Pecsora" userId="810b1d013327c237" providerId="LiveId" clId="{EA79DC04-4D46-4E09-9932-4F694AC5BF2A}" dt="2021-03-06T16:47:49.941" v="10" actId="47"/>
        <pc:sldMkLst>
          <pc:docMk/>
          <pc:sldMk cId="1573531931" sldId="288"/>
        </pc:sldMkLst>
      </pc:sldChg>
      <pc:sldChg chg="del">
        <pc:chgData name="Sándor Pecsora" userId="810b1d013327c237" providerId="LiveId" clId="{EA79DC04-4D46-4E09-9932-4F694AC5BF2A}" dt="2021-03-06T16:47:50.411" v="11" actId="47"/>
        <pc:sldMkLst>
          <pc:docMk/>
          <pc:sldMk cId="582345200" sldId="289"/>
        </pc:sldMkLst>
      </pc:sldChg>
      <pc:sldChg chg="modSp mod">
        <pc:chgData name="Sándor Pecsora" userId="810b1d013327c237" providerId="LiveId" clId="{EA79DC04-4D46-4E09-9932-4F694AC5BF2A}" dt="2021-03-06T16:54:23.205" v="67" actId="20577"/>
        <pc:sldMkLst>
          <pc:docMk/>
          <pc:sldMk cId="181437091" sldId="290"/>
        </pc:sldMkLst>
        <pc:spChg chg="mod">
          <ac:chgData name="Sándor Pecsora" userId="810b1d013327c237" providerId="LiveId" clId="{EA79DC04-4D46-4E09-9932-4F694AC5BF2A}" dt="2021-03-06T16:54:23.205" v="67" actId="20577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 add mod">
        <pc:chgData name="Sándor Pecsora" userId="810b1d013327c237" providerId="LiveId" clId="{EA79DC04-4D46-4E09-9932-4F694AC5BF2A}" dt="2021-03-06T16:53:46.025" v="64" actId="1076"/>
        <pc:sldMkLst>
          <pc:docMk/>
          <pc:sldMk cId="3191358177" sldId="291"/>
        </pc:sldMkLst>
        <pc:spChg chg="mod">
          <ac:chgData name="Sándor Pecsora" userId="810b1d013327c237" providerId="LiveId" clId="{EA79DC04-4D46-4E09-9932-4F694AC5BF2A}" dt="2021-03-06T16:52:45.995" v="44" actId="14100"/>
          <ac:spMkLst>
            <pc:docMk/>
            <pc:sldMk cId="3191358177" sldId="291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3:46.025" v="64" actId="1076"/>
          <ac:spMkLst>
            <pc:docMk/>
            <pc:sldMk cId="3191358177" sldId="291"/>
            <ac:spMk id="3" creationId="{00000000-0000-0000-0000-000000000000}"/>
          </ac:spMkLst>
        </pc:spChg>
        <pc:spChg chg="add del mod">
          <ac:chgData name="Sándor Pecsora" userId="810b1d013327c237" providerId="LiveId" clId="{EA79DC04-4D46-4E09-9932-4F694AC5BF2A}" dt="2021-03-06T16:52:32.245" v="41" actId="478"/>
          <ac:spMkLst>
            <pc:docMk/>
            <pc:sldMk cId="3191358177" sldId="291"/>
            <ac:spMk id="4" creationId="{600B29C5-FC71-4677-A473-44E0F5A59D05}"/>
          </ac:spMkLst>
        </pc:spChg>
        <pc:spChg chg="add mod">
          <ac:chgData name="Sándor Pecsora" userId="810b1d013327c237" providerId="LiveId" clId="{EA79DC04-4D46-4E09-9932-4F694AC5BF2A}" dt="2021-03-06T16:53:36.484" v="63" actId="27636"/>
          <ac:spMkLst>
            <pc:docMk/>
            <pc:sldMk cId="3191358177" sldId="291"/>
            <ac:spMk id="6" creationId="{44EE7D2E-E230-475C-8963-F2EB90BA894B}"/>
          </ac:spMkLst>
        </pc:spChg>
        <pc:spChg chg="add mod">
          <ac:chgData name="Sándor Pecsora" userId="810b1d013327c237" providerId="LiveId" clId="{EA79DC04-4D46-4E09-9932-4F694AC5BF2A}" dt="2021-03-06T16:52:55.434" v="46"/>
          <ac:spMkLst>
            <pc:docMk/>
            <pc:sldMk cId="3191358177" sldId="291"/>
            <ac:spMk id="7" creationId="{0100C6AF-AB9E-46A8-A50C-C9501E725FC8}"/>
          </ac:spMkLst>
        </pc:spChg>
        <pc:picChg chg="del">
          <ac:chgData name="Sándor Pecsora" userId="810b1d013327c237" providerId="LiveId" clId="{EA79DC04-4D46-4E09-9932-4F694AC5BF2A}" dt="2021-03-06T16:51:29.115" v="31" actId="478"/>
          <ac:picMkLst>
            <pc:docMk/>
            <pc:sldMk cId="3191358177" sldId="291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47:51.282" v="13" actId="47"/>
        <pc:sldMkLst>
          <pc:docMk/>
          <pc:sldMk cId="4114061470" sldId="291"/>
        </pc:sldMkLst>
      </pc:sldChg>
      <pc:sldChg chg="del">
        <pc:chgData name="Sándor Pecsora" userId="810b1d013327c237" providerId="LiveId" clId="{EA79DC04-4D46-4E09-9932-4F694AC5BF2A}" dt="2021-03-06T16:47:51.471" v="14" actId="47"/>
        <pc:sldMkLst>
          <pc:docMk/>
          <pc:sldMk cId="398080638" sldId="292"/>
        </pc:sldMkLst>
      </pc:sldChg>
      <pc:sldChg chg="addSp delSp modSp add mod">
        <pc:chgData name="Sándor Pecsora" userId="810b1d013327c237" providerId="LiveId" clId="{EA79DC04-4D46-4E09-9932-4F694AC5BF2A}" dt="2021-03-06T17:55:23.087" v="195" actId="6549"/>
        <pc:sldMkLst>
          <pc:docMk/>
          <pc:sldMk cId="1941372273" sldId="292"/>
        </pc:sldMkLst>
        <pc:spChg chg="mod">
          <ac:chgData name="Sándor Pecsora" userId="810b1d013327c237" providerId="LiveId" clId="{EA79DC04-4D46-4E09-9932-4F694AC5BF2A}" dt="2021-03-06T17:53:14.397" v="76" actId="20577"/>
          <ac:spMkLst>
            <pc:docMk/>
            <pc:sldMk cId="1941372273" sldId="292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5:23.087" v="195" actId="6549"/>
          <ac:spMkLst>
            <pc:docMk/>
            <pc:sldMk cId="1941372273" sldId="292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7:53:17.567" v="77" actId="478"/>
          <ac:picMkLst>
            <pc:docMk/>
            <pc:sldMk cId="1941372273" sldId="292"/>
            <ac:picMk id="4" creationId="{E322BDD7-36E2-4AEF-8B31-02A6432F1CB4}"/>
          </ac:picMkLst>
        </pc:picChg>
        <pc:picChg chg="add mod">
          <ac:chgData name="Sándor Pecsora" userId="810b1d013327c237" providerId="LiveId" clId="{EA79DC04-4D46-4E09-9932-4F694AC5BF2A}" dt="2021-03-06T17:54:47.287" v="183" actId="1076"/>
          <ac:picMkLst>
            <pc:docMk/>
            <pc:sldMk cId="1941372273" sldId="292"/>
            <ac:picMk id="5" creationId="{C32C4252-E6BF-4DEF-8DBD-8E1C080C1C5F}"/>
          </ac:picMkLst>
        </pc:picChg>
      </pc:sldChg>
      <pc:sldChg chg="add del">
        <pc:chgData name="Sándor Pecsora" userId="810b1d013327c237" providerId="LiveId" clId="{EA79DC04-4D46-4E09-9932-4F694AC5BF2A}" dt="2021-03-06T16:54:13.780" v="65" actId="47"/>
        <pc:sldMkLst>
          <pc:docMk/>
          <pc:sldMk cId="3938115352" sldId="292"/>
        </pc:sldMkLst>
      </pc:sldChg>
      <pc:sldChg chg="addSp delSp modSp add mod">
        <pc:chgData name="Sándor Pecsora" userId="810b1d013327c237" providerId="LiveId" clId="{EA79DC04-4D46-4E09-9932-4F694AC5BF2A}" dt="2021-03-06T17:57:01.357" v="217" actId="1076"/>
        <pc:sldMkLst>
          <pc:docMk/>
          <pc:sldMk cId="663172722" sldId="293"/>
        </pc:sldMkLst>
        <pc:spChg chg="mod">
          <ac:chgData name="Sándor Pecsora" userId="810b1d013327c237" providerId="LiveId" clId="{EA79DC04-4D46-4E09-9932-4F694AC5BF2A}" dt="2021-03-06T17:54:55.987" v="185" actId="20577"/>
          <ac:spMkLst>
            <pc:docMk/>
            <pc:sldMk cId="663172722" sldId="293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6:44.792" v="215" actId="20577"/>
          <ac:spMkLst>
            <pc:docMk/>
            <pc:sldMk cId="663172722" sldId="293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7:57:01.357" v="217" actId="1076"/>
          <ac:picMkLst>
            <pc:docMk/>
            <pc:sldMk cId="663172722" sldId="293"/>
            <ac:picMk id="4" creationId="{7E7EB9E2-DA4E-4F28-B5DE-A06BF554CF6E}"/>
          </ac:picMkLst>
        </pc:picChg>
        <pc:picChg chg="del">
          <ac:chgData name="Sándor Pecsora" userId="810b1d013327c237" providerId="LiveId" clId="{EA79DC04-4D46-4E09-9932-4F694AC5BF2A}" dt="2021-03-06T17:55:30.327" v="196" actId="478"/>
          <ac:picMkLst>
            <pc:docMk/>
            <pc:sldMk cId="663172722" sldId="293"/>
            <ac:picMk id="5" creationId="{C32C4252-E6BF-4DEF-8DBD-8E1C080C1C5F}"/>
          </ac:picMkLst>
        </pc:picChg>
      </pc:sldChg>
      <pc:sldChg chg="del">
        <pc:chgData name="Sándor Pecsora" userId="810b1d013327c237" providerId="LiveId" clId="{EA79DC04-4D46-4E09-9932-4F694AC5BF2A}" dt="2021-03-06T16:47:51.641" v="15" actId="47"/>
        <pc:sldMkLst>
          <pc:docMk/>
          <pc:sldMk cId="2375856523" sldId="293"/>
        </pc:sldMkLst>
      </pc:sldChg>
      <pc:sldChg chg="del">
        <pc:chgData name="Sándor Pecsora" userId="810b1d013327c237" providerId="LiveId" clId="{EA79DC04-4D46-4E09-9932-4F694AC5BF2A}" dt="2021-03-06T16:47:51.882" v="16" actId="47"/>
        <pc:sldMkLst>
          <pc:docMk/>
          <pc:sldMk cId="2316412683" sldId="294"/>
        </pc:sldMkLst>
      </pc:sldChg>
      <pc:sldChg chg="addSp delSp modSp add mod">
        <pc:chgData name="Sándor Pecsora" userId="810b1d013327c237" providerId="LiveId" clId="{EA79DC04-4D46-4E09-9932-4F694AC5BF2A}" dt="2021-03-06T17:59:10.586" v="266"/>
        <pc:sldMkLst>
          <pc:docMk/>
          <pc:sldMk cId="3866786450" sldId="294"/>
        </pc:sldMkLst>
        <pc:spChg chg="mod">
          <ac:chgData name="Sándor Pecsora" userId="810b1d013327c237" providerId="LiveId" clId="{EA79DC04-4D46-4E09-9932-4F694AC5BF2A}" dt="2021-03-06T17:57:21.676" v="227" actId="20577"/>
          <ac:spMkLst>
            <pc:docMk/>
            <pc:sldMk cId="3866786450" sldId="294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9:10.586" v="266"/>
          <ac:spMkLst>
            <pc:docMk/>
            <pc:sldMk cId="3866786450" sldId="294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7:57:33.996" v="229" actId="478"/>
          <ac:picMkLst>
            <pc:docMk/>
            <pc:sldMk cId="3866786450" sldId="294"/>
            <ac:picMk id="4" creationId="{7E7EB9E2-DA4E-4F28-B5DE-A06BF554CF6E}"/>
          </ac:picMkLst>
        </pc:picChg>
        <pc:picChg chg="add mod">
          <ac:chgData name="Sándor Pecsora" userId="810b1d013327c237" providerId="LiveId" clId="{EA79DC04-4D46-4E09-9932-4F694AC5BF2A}" dt="2021-03-06T17:58:58.706" v="262" actId="1076"/>
          <ac:picMkLst>
            <pc:docMk/>
            <pc:sldMk cId="3866786450" sldId="294"/>
            <ac:picMk id="5" creationId="{77E6B744-3C0B-46CF-A820-B183EBD69AFD}"/>
          </ac:picMkLst>
        </pc:picChg>
      </pc:sldChg>
      <pc:sldChg chg="addSp delSp modSp add mod">
        <pc:chgData name="Sándor Pecsora" userId="810b1d013327c237" providerId="LiveId" clId="{EA79DC04-4D46-4E09-9932-4F694AC5BF2A}" dt="2021-03-06T18:00:19.936" v="281" actId="1076"/>
        <pc:sldMkLst>
          <pc:docMk/>
          <pc:sldMk cId="1525129245" sldId="295"/>
        </pc:sldMkLst>
        <pc:spChg chg="mod">
          <ac:chgData name="Sándor Pecsora" userId="810b1d013327c237" providerId="LiveId" clId="{EA79DC04-4D46-4E09-9932-4F694AC5BF2A}" dt="2021-03-06T17:59:37.256" v="268"/>
          <ac:spMkLst>
            <pc:docMk/>
            <pc:sldMk cId="1525129245" sldId="295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0:02.396" v="277" actId="20577"/>
          <ac:spMkLst>
            <pc:docMk/>
            <pc:sldMk cId="1525129245" sldId="295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0:19.936" v="281" actId="1076"/>
          <ac:picMkLst>
            <pc:docMk/>
            <pc:sldMk cId="1525129245" sldId="295"/>
            <ac:picMk id="4" creationId="{91084601-4B5C-4ABC-897B-7D255D3A5450}"/>
          </ac:picMkLst>
        </pc:picChg>
        <pc:picChg chg="del">
          <ac:chgData name="Sándor Pecsora" userId="810b1d013327c237" providerId="LiveId" clId="{EA79DC04-4D46-4E09-9932-4F694AC5BF2A}" dt="2021-03-06T18:00:03.666" v="278" actId="478"/>
          <ac:picMkLst>
            <pc:docMk/>
            <pc:sldMk cId="1525129245" sldId="295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47:52.233" v="17" actId="47"/>
        <pc:sldMkLst>
          <pc:docMk/>
          <pc:sldMk cId="1995196421" sldId="295"/>
        </pc:sldMkLst>
      </pc:sldChg>
      <pc:sldChg chg="del">
        <pc:chgData name="Sándor Pecsora" userId="810b1d013327c237" providerId="LiveId" clId="{EA79DC04-4D46-4E09-9932-4F694AC5BF2A}" dt="2021-03-06T16:47:52.601" v="18" actId="47"/>
        <pc:sldMkLst>
          <pc:docMk/>
          <pc:sldMk cId="1428418477" sldId="296"/>
        </pc:sldMkLst>
      </pc:sldChg>
      <pc:sldChg chg="addSp delSp modSp add mod">
        <pc:chgData name="Sándor Pecsora" userId="810b1d013327c237" providerId="LiveId" clId="{EA79DC04-4D46-4E09-9932-4F694AC5BF2A}" dt="2021-03-06T18:02:58.195" v="297" actId="167"/>
        <pc:sldMkLst>
          <pc:docMk/>
          <pc:sldMk cId="1636516689" sldId="296"/>
        </pc:sldMkLst>
        <pc:spChg chg="mod">
          <ac:chgData name="Sándor Pecsora" userId="810b1d013327c237" providerId="LiveId" clId="{EA79DC04-4D46-4E09-9932-4F694AC5BF2A}" dt="2021-03-06T18:00:37.286" v="283"/>
          <ac:spMkLst>
            <pc:docMk/>
            <pc:sldMk cId="1636516689" sldId="296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2:50.837" v="295"/>
          <ac:spMkLst>
            <pc:docMk/>
            <pc:sldMk cId="1636516689" sldId="296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00:54.706" v="288" actId="478"/>
          <ac:picMkLst>
            <pc:docMk/>
            <pc:sldMk cId="1636516689" sldId="296"/>
            <ac:picMk id="4" creationId="{91084601-4B5C-4ABC-897B-7D255D3A5450}"/>
          </ac:picMkLst>
        </pc:picChg>
        <pc:picChg chg="add mod ord">
          <ac:chgData name="Sándor Pecsora" userId="810b1d013327c237" providerId="LiveId" clId="{EA79DC04-4D46-4E09-9932-4F694AC5BF2A}" dt="2021-03-06T18:02:58.195" v="297" actId="167"/>
          <ac:picMkLst>
            <pc:docMk/>
            <pc:sldMk cId="1636516689" sldId="296"/>
            <ac:picMk id="5" creationId="{35D23C3F-6CDE-4A8B-971F-67CF79F63EE6}"/>
          </ac:picMkLst>
        </pc:picChg>
      </pc:sldChg>
      <pc:sldChg chg="del">
        <pc:chgData name="Sándor Pecsora" userId="810b1d013327c237" providerId="LiveId" clId="{EA79DC04-4D46-4E09-9932-4F694AC5BF2A}" dt="2021-03-06T16:47:52.981" v="19" actId="47"/>
        <pc:sldMkLst>
          <pc:docMk/>
          <pc:sldMk cId="3650857973" sldId="297"/>
        </pc:sldMkLst>
      </pc:sldChg>
      <pc:sldChg chg="addSp delSp modSp add mod">
        <pc:chgData name="Sándor Pecsora" userId="810b1d013327c237" providerId="LiveId" clId="{EA79DC04-4D46-4E09-9932-4F694AC5BF2A}" dt="2021-03-06T18:03:40.176" v="305" actId="1076"/>
        <pc:sldMkLst>
          <pc:docMk/>
          <pc:sldMk cId="3917556556" sldId="297"/>
        </pc:sldMkLst>
        <pc:spChg chg="mod">
          <ac:chgData name="Sándor Pecsora" userId="810b1d013327c237" providerId="LiveId" clId="{EA79DC04-4D46-4E09-9932-4F694AC5BF2A}" dt="2021-03-06T18:03:15.129" v="299"/>
          <ac:spMkLst>
            <pc:docMk/>
            <pc:sldMk cId="3917556556" sldId="297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3:25.655" v="302" actId="1076"/>
          <ac:spMkLst>
            <pc:docMk/>
            <pc:sldMk cId="3917556556" sldId="297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3:40.176" v="305" actId="1076"/>
          <ac:picMkLst>
            <pc:docMk/>
            <pc:sldMk cId="3917556556" sldId="297"/>
            <ac:picMk id="4" creationId="{B3CADA05-49FD-4514-A4C3-FF0C21BE4233}"/>
          </ac:picMkLst>
        </pc:picChg>
        <pc:picChg chg="del">
          <ac:chgData name="Sándor Pecsora" userId="810b1d013327c237" providerId="LiveId" clId="{EA79DC04-4D46-4E09-9932-4F694AC5BF2A}" dt="2021-03-06T18:03:26.716" v="303" actId="478"/>
          <ac:picMkLst>
            <pc:docMk/>
            <pc:sldMk cId="3917556556" sldId="297"/>
            <ac:picMk id="5" creationId="{35D23C3F-6CDE-4A8B-971F-67CF79F63EE6}"/>
          </ac:picMkLst>
        </pc:picChg>
      </pc:sldChg>
      <pc:sldChg chg="addSp delSp modSp add mod">
        <pc:chgData name="Sándor Pecsora" userId="810b1d013327c237" providerId="LiveId" clId="{EA79DC04-4D46-4E09-9932-4F694AC5BF2A}" dt="2021-03-06T18:04:30.019" v="311" actId="1076"/>
        <pc:sldMkLst>
          <pc:docMk/>
          <pc:sldMk cId="2079450452" sldId="298"/>
        </pc:sldMkLst>
        <pc:spChg chg="mod">
          <ac:chgData name="Sándor Pecsora" userId="810b1d013327c237" providerId="LiveId" clId="{EA79DC04-4D46-4E09-9932-4F694AC5BF2A}" dt="2021-03-06T18:04:04.875" v="307"/>
          <ac:spMkLst>
            <pc:docMk/>
            <pc:sldMk cId="2079450452" sldId="298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4:14.135" v="308"/>
          <ac:spMkLst>
            <pc:docMk/>
            <pc:sldMk cId="2079450452" sldId="298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04:16.596" v="309" actId="478"/>
          <ac:picMkLst>
            <pc:docMk/>
            <pc:sldMk cId="2079450452" sldId="298"/>
            <ac:picMk id="4" creationId="{B3CADA05-49FD-4514-A4C3-FF0C21BE4233}"/>
          </ac:picMkLst>
        </pc:picChg>
        <pc:picChg chg="add mod">
          <ac:chgData name="Sándor Pecsora" userId="810b1d013327c237" providerId="LiveId" clId="{EA79DC04-4D46-4E09-9932-4F694AC5BF2A}" dt="2021-03-06T18:04:30.019" v="311" actId="1076"/>
          <ac:picMkLst>
            <pc:docMk/>
            <pc:sldMk cId="2079450452" sldId="298"/>
            <ac:picMk id="5" creationId="{E0F90097-6537-4393-BDBA-22312BF0CF6C}"/>
          </ac:picMkLst>
        </pc:picChg>
      </pc:sldChg>
      <pc:sldChg chg="del">
        <pc:chgData name="Sándor Pecsora" userId="810b1d013327c237" providerId="LiveId" clId="{EA79DC04-4D46-4E09-9932-4F694AC5BF2A}" dt="2021-03-06T16:47:53.197" v="20" actId="47"/>
        <pc:sldMkLst>
          <pc:docMk/>
          <pc:sldMk cId="2737633926" sldId="298"/>
        </pc:sldMkLst>
      </pc:sldChg>
      <pc:sldChg chg="add del">
        <pc:chgData name="Sándor Pecsora" userId="810b1d013327c237" providerId="LiveId" clId="{EA79DC04-4D46-4E09-9932-4F694AC5BF2A}" dt="2021-03-06T18:13:29.245" v="462" actId="47"/>
        <pc:sldMkLst>
          <pc:docMk/>
          <pc:sldMk cId="1275682700" sldId="299"/>
        </pc:sldMkLst>
      </pc:sldChg>
      <pc:sldChg chg="del">
        <pc:chgData name="Sándor Pecsora" userId="810b1d013327c237" providerId="LiveId" clId="{EA79DC04-4D46-4E09-9932-4F694AC5BF2A}" dt="2021-03-06T16:47:54.037" v="21" actId="47"/>
        <pc:sldMkLst>
          <pc:docMk/>
          <pc:sldMk cId="1605689339" sldId="299"/>
        </pc:sldMkLst>
      </pc:sldChg>
      <pc:sldChg chg="addSp modSp add mod">
        <pc:chgData name="Sándor Pecsora" userId="810b1d013327c237" providerId="LiveId" clId="{EA79DC04-4D46-4E09-9932-4F694AC5BF2A}" dt="2021-03-06T18:09:41.342" v="396" actId="6549"/>
        <pc:sldMkLst>
          <pc:docMk/>
          <pc:sldMk cId="2096222054" sldId="300"/>
        </pc:sldMkLst>
        <pc:spChg chg="mod">
          <ac:chgData name="Sándor Pecsora" userId="810b1d013327c237" providerId="LiveId" clId="{EA79DC04-4D46-4E09-9932-4F694AC5BF2A}" dt="2021-03-06T18:08:00.802" v="354" actId="20577"/>
          <ac:spMkLst>
            <pc:docMk/>
            <pc:sldMk cId="2096222054" sldId="300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9:41.342" v="396" actId="6549"/>
          <ac:spMkLst>
            <pc:docMk/>
            <pc:sldMk cId="2096222054" sldId="300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9:37.992" v="394" actId="1076"/>
          <ac:picMkLst>
            <pc:docMk/>
            <pc:sldMk cId="2096222054" sldId="300"/>
            <ac:picMk id="4" creationId="{BC1A7DE4-34A8-4937-80B6-C57695AFE71A}"/>
          </ac:picMkLst>
        </pc:picChg>
      </pc:sldChg>
      <pc:sldChg chg="addSp delSp modSp add mod">
        <pc:chgData name="Sándor Pecsora" userId="810b1d013327c237" providerId="LiveId" clId="{EA79DC04-4D46-4E09-9932-4F694AC5BF2A}" dt="2021-03-06T18:12:30.541" v="461" actId="1076"/>
        <pc:sldMkLst>
          <pc:docMk/>
          <pc:sldMk cId="3739657350" sldId="301"/>
        </pc:sldMkLst>
        <pc:spChg chg="mod">
          <ac:chgData name="Sándor Pecsora" userId="810b1d013327c237" providerId="LiveId" clId="{EA79DC04-4D46-4E09-9932-4F694AC5BF2A}" dt="2021-03-06T18:09:55.973" v="406" actId="20577"/>
          <ac:spMkLst>
            <pc:docMk/>
            <pc:sldMk cId="3739657350" sldId="301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12:24.921" v="460" actId="114"/>
          <ac:spMkLst>
            <pc:docMk/>
            <pc:sldMk cId="3739657350" sldId="301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10:08.472" v="408" actId="478"/>
          <ac:picMkLst>
            <pc:docMk/>
            <pc:sldMk cId="3739657350" sldId="301"/>
            <ac:picMk id="4" creationId="{BC1A7DE4-34A8-4937-80B6-C57695AFE71A}"/>
          </ac:picMkLst>
        </pc:picChg>
        <pc:picChg chg="add mod">
          <ac:chgData name="Sándor Pecsora" userId="810b1d013327c237" providerId="LiveId" clId="{EA79DC04-4D46-4E09-9932-4F694AC5BF2A}" dt="2021-03-06T18:12:30.541" v="461" actId="1076"/>
          <ac:picMkLst>
            <pc:docMk/>
            <pc:sldMk cId="3739657350" sldId="301"/>
            <ac:picMk id="5" creationId="{7DA32E46-3896-4CD9-B33C-078DB14434F5}"/>
          </ac:picMkLst>
        </pc:picChg>
      </pc:sldChg>
    </pc:docChg>
  </pc:docChgLst>
  <pc:docChgLst>
    <pc:chgData name="Sándor Pecsora" userId="810b1d013327c237" providerId="LiveId" clId="{2AB50EC6-DC33-454E-9C55-16A8CB89AE7C}"/>
    <pc:docChg chg="undo custSel modSld">
      <pc:chgData name="Sándor Pecsora" userId="810b1d013327c237" providerId="LiveId" clId="{2AB50EC6-DC33-454E-9C55-16A8CB89AE7C}" dt="2022-03-11T09:41:32.249" v="120" actId="20577"/>
      <pc:docMkLst>
        <pc:docMk/>
      </pc:docMkLst>
      <pc:sldChg chg="modSp mod">
        <pc:chgData name="Sándor Pecsora" userId="810b1d013327c237" providerId="LiveId" clId="{2AB50EC6-DC33-454E-9C55-16A8CB89AE7C}" dt="2022-03-11T09:39:17.010" v="108" actId="790"/>
        <pc:sldMkLst>
          <pc:docMk/>
          <pc:sldMk cId="1027439082" sldId="279"/>
        </pc:sldMkLst>
        <pc:spChg chg="mod">
          <ac:chgData name="Sándor Pecsora" userId="810b1d013327c237" providerId="LiveId" clId="{2AB50EC6-DC33-454E-9C55-16A8CB89AE7C}" dt="2022-03-11T09:39:17.010" v="108" actId="790"/>
          <ac:spMkLst>
            <pc:docMk/>
            <pc:sldMk cId="1027439082" sldId="279"/>
            <ac:spMk id="2" creationId="{00000000-0000-0000-0000-000000000000}"/>
          </ac:spMkLst>
        </pc:spChg>
      </pc:sldChg>
      <pc:sldChg chg="modSp mod">
        <pc:chgData name="Sándor Pecsora" userId="810b1d013327c237" providerId="LiveId" clId="{2AB50EC6-DC33-454E-9C55-16A8CB89AE7C}" dt="2022-03-11T09:41:32.249" v="120" actId="20577"/>
        <pc:sldMkLst>
          <pc:docMk/>
          <pc:sldMk cId="1941372273" sldId="292"/>
        </pc:sldMkLst>
        <pc:spChg chg="mod">
          <ac:chgData name="Sándor Pecsora" userId="810b1d013327c237" providerId="LiveId" clId="{2AB50EC6-DC33-454E-9C55-16A8CB89AE7C}" dt="2022-03-11T09:41:32.249" v="120" actId="20577"/>
          <ac:spMkLst>
            <pc:docMk/>
            <pc:sldMk cId="1941372273" sldId="292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AB50EC6-DC33-454E-9C55-16A8CB89AE7C}" dt="2022-03-11T09:39:47.193" v="110" actId="20577"/>
        <pc:sldMkLst>
          <pc:docMk/>
          <pc:sldMk cId="1525129245" sldId="295"/>
        </pc:sldMkLst>
        <pc:spChg chg="mod">
          <ac:chgData name="Sándor Pecsora" userId="810b1d013327c237" providerId="LiveId" clId="{2AB50EC6-DC33-454E-9C55-16A8CB89AE7C}" dt="2022-03-11T09:39:41.675" v="109" actId="20577"/>
          <ac:spMkLst>
            <pc:docMk/>
            <pc:sldMk cId="1525129245" sldId="295"/>
            <ac:spMk id="2" creationId="{00000000-0000-0000-0000-000000000000}"/>
          </ac:spMkLst>
        </pc:spChg>
        <pc:spChg chg="mod">
          <ac:chgData name="Sándor Pecsora" userId="810b1d013327c237" providerId="LiveId" clId="{2AB50EC6-DC33-454E-9C55-16A8CB89AE7C}" dt="2022-03-11T09:39:47.193" v="110" actId="20577"/>
          <ac:spMkLst>
            <pc:docMk/>
            <pc:sldMk cId="1525129245" sldId="295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2AB50EC6-DC33-454E-9C55-16A8CB89AE7C}" dt="2022-01-29T12:26:03.609" v="89" actId="1582"/>
        <pc:sldMkLst>
          <pc:docMk/>
          <pc:sldMk cId="1636516689" sldId="296"/>
        </pc:sldMkLst>
        <pc:spChg chg="add mod">
          <ac:chgData name="Sándor Pecsora" userId="810b1d013327c237" providerId="LiveId" clId="{2AB50EC6-DC33-454E-9C55-16A8CB89AE7C}" dt="2022-01-29T12:25:27.803" v="85" actId="1076"/>
          <ac:spMkLst>
            <pc:docMk/>
            <pc:sldMk cId="1636516689" sldId="296"/>
            <ac:spMk id="7" creationId="{BC5DC0DA-0254-46EC-BCCB-EAA4B03D2C86}"/>
          </ac:spMkLst>
        </pc:spChg>
        <pc:picChg chg="del">
          <ac:chgData name="Sándor Pecsora" userId="810b1d013327c237" providerId="LiveId" clId="{2AB50EC6-DC33-454E-9C55-16A8CB89AE7C}" dt="2022-01-29T12:24:00.318" v="3" actId="478"/>
          <ac:picMkLst>
            <pc:docMk/>
            <pc:sldMk cId="1636516689" sldId="296"/>
            <ac:picMk id="5" creationId="{35D23C3F-6CDE-4A8B-971F-67CF79F63EE6}"/>
          </ac:picMkLst>
        </pc:picChg>
        <pc:picChg chg="add mod">
          <ac:chgData name="Sándor Pecsora" userId="810b1d013327c237" providerId="LiveId" clId="{2AB50EC6-DC33-454E-9C55-16A8CB89AE7C}" dt="2022-01-29T12:25:12.347" v="81" actId="1076"/>
          <ac:picMkLst>
            <pc:docMk/>
            <pc:sldMk cId="1636516689" sldId="296"/>
            <ac:picMk id="6" creationId="{E1D66163-54E5-4E5E-ABF3-3A6508386268}"/>
          </ac:picMkLst>
        </pc:picChg>
        <pc:cxnChg chg="add mod">
          <ac:chgData name="Sándor Pecsora" userId="810b1d013327c237" providerId="LiveId" clId="{2AB50EC6-DC33-454E-9C55-16A8CB89AE7C}" dt="2022-01-29T12:26:03.609" v="89" actId="1582"/>
          <ac:cxnSpMkLst>
            <pc:docMk/>
            <pc:sldMk cId="1636516689" sldId="296"/>
            <ac:cxnSpMk id="9" creationId="{8101D380-ACA2-467C-9E94-FDB878D5E814}"/>
          </ac:cxnSpMkLst>
        </pc:cxnChg>
      </pc:sldChg>
      <pc:sldChg chg="addSp delSp modSp mod">
        <pc:chgData name="Sándor Pecsora" userId="810b1d013327c237" providerId="LiveId" clId="{2AB50EC6-DC33-454E-9C55-16A8CB89AE7C}" dt="2022-01-29T12:27:30.899" v="100" actId="1076"/>
        <pc:sldMkLst>
          <pc:docMk/>
          <pc:sldMk cId="3917556556" sldId="297"/>
        </pc:sldMkLst>
        <pc:picChg chg="del mod">
          <ac:chgData name="Sándor Pecsora" userId="810b1d013327c237" providerId="LiveId" clId="{2AB50EC6-DC33-454E-9C55-16A8CB89AE7C}" dt="2022-01-29T12:26:48.862" v="93" actId="478"/>
          <ac:picMkLst>
            <pc:docMk/>
            <pc:sldMk cId="3917556556" sldId="297"/>
            <ac:picMk id="4" creationId="{B3CADA05-49FD-4514-A4C3-FF0C21BE4233}"/>
          </ac:picMkLst>
        </pc:picChg>
        <pc:picChg chg="add mod">
          <ac:chgData name="Sándor Pecsora" userId="810b1d013327c237" providerId="LiveId" clId="{2AB50EC6-DC33-454E-9C55-16A8CB89AE7C}" dt="2022-01-29T12:27:30.899" v="100" actId="1076"/>
          <ac:picMkLst>
            <pc:docMk/>
            <pc:sldMk cId="3917556556" sldId="297"/>
            <ac:picMk id="6" creationId="{BF8B2F2B-280A-4C8F-8B03-291D07FE79D9}"/>
          </ac:picMkLst>
        </pc:picChg>
        <pc:picChg chg="add mod modCrop">
          <ac:chgData name="Sándor Pecsora" userId="810b1d013327c237" providerId="LiveId" clId="{2AB50EC6-DC33-454E-9C55-16A8CB89AE7C}" dt="2022-01-29T12:27:28.827" v="99" actId="1076"/>
          <ac:picMkLst>
            <pc:docMk/>
            <pc:sldMk cId="3917556556" sldId="297"/>
            <ac:picMk id="7" creationId="{6833683D-7D33-4114-B75C-1187A0CCD88C}"/>
          </ac:picMkLst>
        </pc:picChg>
      </pc:sldChg>
      <pc:sldChg chg="addSp delSp modSp mod">
        <pc:chgData name="Sándor Pecsora" userId="810b1d013327c237" providerId="LiveId" clId="{2AB50EC6-DC33-454E-9C55-16A8CB89AE7C}" dt="2022-01-29T12:31:32.083" v="106" actId="1076"/>
        <pc:sldMkLst>
          <pc:docMk/>
          <pc:sldMk cId="2079450452" sldId="298"/>
        </pc:sldMkLst>
        <pc:picChg chg="del mod">
          <ac:chgData name="Sándor Pecsora" userId="810b1d013327c237" providerId="LiveId" clId="{2AB50EC6-DC33-454E-9C55-16A8CB89AE7C}" dt="2022-01-29T12:31:29.667" v="104" actId="478"/>
          <ac:picMkLst>
            <pc:docMk/>
            <pc:sldMk cId="2079450452" sldId="298"/>
            <ac:picMk id="5" creationId="{E0F90097-6537-4393-BDBA-22312BF0CF6C}"/>
          </ac:picMkLst>
        </pc:picChg>
        <pc:picChg chg="add mod">
          <ac:chgData name="Sándor Pecsora" userId="810b1d013327c237" providerId="LiveId" clId="{2AB50EC6-DC33-454E-9C55-16A8CB89AE7C}" dt="2022-01-29T12:31:32.083" v="106" actId="1076"/>
          <ac:picMkLst>
            <pc:docMk/>
            <pc:sldMk cId="2079450452" sldId="298"/>
            <ac:picMk id="6" creationId="{CA318C87-C421-4C77-800A-D493A3D65601}"/>
          </ac:picMkLst>
        </pc:picChg>
      </pc:sldChg>
    </pc:docChg>
  </pc:docChgLst>
  <pc:docChgLst>
    <pc:chgData name="Sándor Pecsora" userId="810b1d013327c237" providerId="LiveId" clId="{2DA36609-C9A5-4973-9223-F5C64C469F53}"/>
    <pc:docChg chg="undo custSel modSld">
      <pc:chgData name="Sándor Pecsora" userId="810b1d013327c237" providerId="LiveId" clId="{2DA36609-C9A5-4973-9223-F5C64C469F53}" dt="2021-03-19T07:19:58.982" v="10710" actId="20577"/>
      <pc:docMkLst>
        <pc:docMk/>
      </pc:docMkLst>
      <pc:sldChg chg="modSp mod">
        <pc:chgData name="Sándor Pecsora" userId="810b1d013327c237" providerId="LiveId" clId="{2DA36609-C9A5-4973-9223-F5C64C469F53}" dt="2021-03-09T08:49:18.749" v="46" actId="27636"/>
        <pc:sldMkLst>
          <pc:docMk/>
          <pc:sldMk cId="1689225154" sldId="257"/>
        </pc:sldMkLst>
        <pc:spChg chg="mod">
          <ac:chgData name="Sándor Pecsora" userId="810b1d013327c237" providerId="LiveId" clId="{2DA36609-C9A5-4973-9223-F5C64C469F53}" dt="2021-03-09T08:48:46.501" v="34" actId="20577"/>
          <ac:spMkLst>
            <pc:docMk/>
            <pc:sldMk cId="1689225154" sldId="257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08:49:18.749" v="46" actId="27636"/>
          <ac:spMkLst>
            <pc:docMk/>
            <pc:sldMk cId="1689225154" sldId="25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09:56:57.827" v="3356" actId="20577"/>
        <pc:sldMkLst>
          <pc:docMk/>
          <pc:sldMk cId="1027439082" sldId="279"/>
        </pc:sldMkLst>
        <pc:spChg chg="mod">
          <ac:chgData name="Sándor Pecsora" userId="810b1d013327c237" providerId="LiveId" clId="{2DA36609-C9A5-4973-9223-F5C64C469F53}" dt="2021-03-09T08:58:14.119" v="709" actId="313"/>
          <ac:spMkLst>
            <pc:docMk/>
            <pc:sldMk cId="1027439082" sldId="279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09:56:57.827" v="3356" actId="20577"/>
          <ac:spMkLst>
            <pc:docMk/>
            <pc:sldMk cId="1027439082" sldId="279"/>
            <ac:spMk id="3" creationId="{00000000-0000-0000-0000-000000000000}"/>
          </ac:spMkLst>
        </pc:spChg>
        <pc:picChg chg="mod ord">
          <ac:chgData name="Sándor Pecsora" userId="810b1d013327c237" providerId="LiveId" clId="{2DA36609-C9A5-4973-9223-F5C64C469F53}" dt="2021-03-09T09:56:22.007" v="3298" actId="14100"/>
          <ac:picMkLst>
            <pc:docMk/>
            <pc:sldMk cId="1027439082" sldId="279"/>
            <ac:picMk id="4" creationId="{E322BDD7-36E2-4AEF-8B31-02A6432F1CB4}"/>
          </ac:picMkLst>
        </pc:picChg>
      </pc:sldChg>
      <pc:sldChg chg="modSp mod">
        <pc:chgData name="Sándor Pecsora" userId="810b1d013327c237" providerId="LiveId" clId="{2DA36609-C9A5-4973-9223-F5C64C469F53}" dt="2021-03-09T11:47:18.003" v="8230" actId="1076"/>
        <pc:sldMkLst>
          <pc:docMk/>
          <pc:sldMk cId="1443056346" sldId="280"/>
        </pc:sldMkLst>
        <pc:spChg chg="mod">
          <ac:chgData name="Sándor Pecsora" userId="810b1d013327c237" providerId="LiveId" clId="{2DA36609-C9A5-4973-9223-F5C64C469F53}" dt="2021-03-09T08:58:23.629" v="713" actId="313"/>
          <ac:spMkLst>
            <pc:docMk/>
            <pc:sldMk cId="1443056346" sldId="280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1:47:13.633" v="8228" actId="6549"/>
          <ac:spMkLst>
            <pc:docMk/>
            <pc:sldMk cId="1443056346" sldId="280"/>
            <ac:spMk id="3" creationId="{00000000-0000-0000-0000-000000000000}"/>
          </ac:spMkLst>
        </pc:spChg>
        <pc:picChg chg="mod">
          <ac:chgData name="Sándor Pecsora" userId="810b1d013327c237" providerId="LiveId" clId="{2DA36609-C9A5-4973-9223-F5C64C469F53}" dt="2021-03-09T11:47:18.003" v="8230" actId="1076"/>
          <ac:picMkLst>
            <pc:docMk/>
            <pc:sldMk cId="1443056346" sldId="280"/>
            <ac:picMk id="4" creationId="{6090F06E-E95E-46FF-8C8D-4BDD310361C3}"/>
          </ac:picMkLst>
        </pc:picChg>
      </pc:sldChg>
      <pc:sldChg chg="modSp mod">
        <pc:chgData name="Sándor Pecsora" userId="810b1d013327c237" providerId="LiveId" clId="{2DA36609-C9A5-4973-9223-F5C64C469F53}" dt="2021-03-09T11:50:51.303" v="8696" actId="20577"/>
        <pc:sldMkLst>
          <pc:docMk/>
          <pc:sldMk cId="3385610903" sldId="283"/>
        </pc:sldMkLst>
        <pc:spChg chg="mod">
          <ac:chgData name="Sándor Pecsora" userId="810b1d013327c237" providerId="LiveId" clId="{2DA36609-C9A5-4973-9223-F5C64C469F53}" dt="2021-03-09T08:58:24.422" v="714" actId="313"/>
          <ac:spMkLst>
            <pc:docMk/>
            <pc:sldMk cId="3385610903" sldId="283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1:50:51.303" v="8696" actId="20577"/>
          <ac:spMkLst>
            <pc:docMk/>
            <pc:sldMk cId="3385610903" sldId="28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08:50:42.176" v="166" actId="20577"/>
        <pc:sldMkLst>
          <pc:docMk/>
          <pc:sldMk cId="3830058021" sldId="285"/>
        </pc:sldMkLst>
        <pc:spChg chg="mod">
          <ac:chgData name="Sándor Pecsora" userId="810b1d013327c237" providerId="LiveId" clId="{2DA36609-C9A5-4973-9223-F5C64C469F53}" dt="2021-03-09T08:49:44.878" v="88" actId="20577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08:50:42.176" v="166" actId="20577"/>
          <ac:spMkLst>
            <pc:docMk/>
            <pc:sldMk cId="3830058021" sldId="285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19T07:19:58.982" v="10710" actId="20577"/>
        <pc:sldMkLst>
          <pc:docMk/>
          <pc:sldMk cId="181437091" sldId="290"/>
        </pc:sldMkLst>
        <pc:spChg chg="mod">
          <ac:chgData name="Sándor Pecsora" userId="810b1d013327c237" providerId="LiveId" clId="{2DA36609-C9A5-4973-9223-F5C64C469F53}" dt="2021-03-09T08:57:53.790" v="708" actId="20577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19T07:19:58.982" v="10710" actId="20577"/>
          <ac:spMkLst>
            <pc:docMk/>
            <pc:sldMk cId="181437091" sldId="290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08:57:43.515" v="699" actId="20577"/>
        <pc:sldMkLst>
          <pc:docMk/>
          <pc:sldMk cId="3191358177" sldId="291"/>
        </pc:sldMkLst>
        <pc:spChg chg="mod">
          <ac:chgData name="Sándor Pecsora" userId="810b1d013327c237" providerId="LiveId" clId="{2DA36609-C9A5-4973-9223-F5C64C469F53}" dt="2021-03-09T08:53:53.669" v="545" actId="14100"/>
          <ac:spMkLst>
            <pc:docMk/>
            <pc:sldMk cId="3191358177" sldId="291"/>
            <ac:spMk id="3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08:57:43.515" v="699" actId="20577"/>
          <ac:spMkLst>
            <pc:docMk/>
            <pc:sldMk cId="3191358177" sldId="291"/>
            <ac:spMk id="6" creationId="{44EE7D2E-E230-475C-8963-F2EB90BA894B}"/>
          </ac:spMkLst>
        </pc:spChg>
        <pc:spChg chg="mod">
          <ac:chgData name="Sándor Pecsora" userId="810b1d013327c237" providerId="LiveId" clId="{2DA36609-C9A5-4973-9223-F5C64C469F53}" dt="2021-03-09T08:54:00.859" v="555" actId="20577"/>
          <ac:spMkLst>
            <pc:docMk/>
            <pc:sldMk cId="3191358177" sldId="291"/>
            <ac:spMk id="7" creationId="{0100C6AF-AB9E-46A8-A50C-C9501E725FC8}"/>
          </ac:spMkLst>
        </pc:spChg>
      </pc:sldChg>
      <pc:sldChg chg="modSp mod">
        <pc:chgData name="Sándor Pecsora" userId="810b1d013327c237" providerId="LiveId" clId="{2DA36609-C9A5-4973-9223-F5C64C469F53}" dt="2021-03-09T10:04:39.823" v="4252" actId="6549"/>
        <pc:sldMkLst>
          <pc:docMk/>
          <pc:sldMk cId="1941372273" sldId="292"/>
        </pc:sldMkLst>
        <pc:spChg chg="mod">
          <ac:chgData name="Sándor Pecsora" userId="810b1d013327c237" providerId="LiveId" clId="{2DA36609-C9A5-4973-9223-F5C64C469F53}" dt="2021-03-09T08:58:15.130" v="710" actId="313"/>
          <ac:spMkLst>
            <pc:docMk/>
            <pc:sldMk cId="1941372273" sldId="292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0:04:39.823" v="4252" actId="6549"/>
          <ac:spMkLst>
            <pc:docMk/>
            <pc:sldMk cId="1941372273" sldId="292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10:31:11.147" v="5202" actId="20577"/>
        <pc:sldMkLst>
          <pc:docMk/>
          <pc:sldMk cId="663172722" sldId="293"/>
        </pc:sldMkLst>
        <pc:spChg chg="mod">
          <ac:chgData name="Sándor Pecsora" userId="810b1d013327c237" providerId="LiveId" clId="{2DA36609-C9A5-4973-9223-F5C64C469F53}" dt="2021-03-09T08:58:15.789" v="711" actId="313"/>
          <ac:spMkLst>
            <pc:docMk/>
            <pc:sldMk cId="663172722" sldId="293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0:31:11.147" v="5202" actId="20577"/>
          <ac:spMkLst>
            <pc:docMk/>
            <pc:sldMk cId="663172722" sldId="29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10:50:59.934" v="6563" actId="6549"/>
        <pc:sldMkLst>
          <pc:docMk/>
          <pc:sldMk cId="3866786450" sldId="294"/>
        </pc:sldMkLst>
        <pc:spChg chg="mod">
          <ac:chgData name="Sándor Pecsora" userId="810b1d013327c237" providerId="LiveId" clId="{2DA36609-C9A5-4973-9223-F5C64C469F53}" dt="2021-03-09T08:58:17.659" v="712" actId="313"/>
          <ac:spMkLst>
            <pc:docMk/>
            <pc:sldMk cId="3866786450" sldId="294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0:50:59.934" v="6563" actId="6549"/>
          <ac:spMkLst>
            <pc:docMk/>
            <pc:sldMk cId="3866786450" sldId="294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11:25:44.071" v="6778" actId="6549"/>
        <pc:sldMkLst>
          <pc:docMk/>
          <pc:sldMk cId="1525129245" sldId="295"/>
        </pc:sldMkLst>
        <pc:spChg chg="mod">
          <ac:chgData name="Sándor Pecsora" userId="810b1d013327c237" providerId="LiveId" clId="{2DA36609-C9A5-4973-9223-F5C64C469F53}" dt="2021-03-09T11:24:48.506" v="6654" actId="20577"/>
          <ac:spMkLst>
            <pc:docMk/>
            <pc:sldMk cId="1525129245" sldId="295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1:25:44.071" v="6778" actId="6549"/>
          <ac:spMkLst>
            <pc:docMk/>
            <pc:sldMk cId="1525129245" sldId="295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11:28:36.322" v="7079" actId="1076"/>
        <pc:sldMkLst>
          <pc:docMk/>
          <pc:sldMk cId="1636516689" sldId="296"/>
        </pc:sldMkLst>
        <pc:spChg chg="mod">
          <ac:chgData name="Sándor Pecsora" userId="810b1d013327c237" providerId="LiveId" clId="{2DA36609-C9A5-4973-9223-F5C64C469F53}" dt="2021-03-09T11:26:06.292" v="6799" actId="20577"/>
          <ac:spMkLst>
            <pc:docMk/>
            <pc:sldMk cId="1636516689" sldId="296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1:28:28.382" v="7078" actId="20577"/>
          <ac:spMkLst>
            <pc:docMk/>
            <pc:sldMk cId="1636516689" sldId="296"/>
            <ac:spMk id="3" creationId="{00000000-0000-0000-0000-000000000000}"/>
          </ac:spMkLst>
        </pc:spChg>
        <pc:picChg chg="mod">
          <ac:chgData name="Sándor Pecsora" userId="810b1d013327c237" providerId="LiveId" clId="{2DA36609-C9A5-4973-9223-F5C64C469F53}" dt="2021-03-09T11:28:36.322" v="7079" actId="1076"/>
          <ac:picMkLst>
            <pc:docMk/>
            <pc:sldMk cId="1636516689" sldId="296"/>
            <ac:picMk id="5" creationId="{35D23C3F-6CDE-4A8B-971F-67CF79F63EE6}"/>
          </ac:picMkLst>
        </pc:picChg>
      </pc:sldChg>
      <pc:sldChg chg="modSp mod">
        <pc:chgData name="Sándor Pecsora" userId="810b1d013327c237" providerId="LiveId" clId="{2DA36609-C9A5-4973-9223-F5C64C469F53}" dt="2021-03-09T11:32:42.551" v="7381" actId="6549"/>
        <pc:sldMkLst>
          <pc:docMk/>
          <pc:sldMk cId="3917556556" sldId="297"/>
        </pc:sldMkLst>
        <pc:spChg chg="mod">
          <ac:chgData name="Sándor Pecsora" userId="810b1d013327c237" providerId="LiveId" clId="{2DA36609-C9A5-4973-9223-F5C64C469F53}" dt="2021-03-09T11:29:10.952" v="7123" actId="14100"/>
          <ac:spMkLst>
            <pc:docMk/>
            <pc:sldMk cId="3917556556" sldId="297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1:32:42.551" v="7381" actId="6549"/>
          <ac:spMkLst>
            <pc:docMk/>
            <pc:sldMk cId="3917556556" sldId="29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11:33:09.421" v="7415" actId="20577"/>
        <pc:sldMkLst>
          <pc:docMk/>
          <pc:sldMk cId="2079450452" sldId="298"/>
        </pc:sldMkLst>
        <pc:spChg chg="mod">
          <ac:chgData name="Sándor Pecsora" userId="810b1d013327c237" providerId="LiveId" clId="{2DA36609-C9A5-4973-9223-F5C64C469F53}" dt="2021-03-09T11:32:54.191" v="7396" actId="14100"/>
          <ac:spMkLst>
            <pc:docMk/>
            <pc:sldMk cId="2079450452" sldId="298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1:33:09.421" v="7415" actId="20577"/>
          <ac:spMkLst>
            <pc:docMk/>
            <pc:sldMk cId="2079450452" sldId="298"/>
            <ac:spMk id="3" creationId="{00000000-0000-0000-0000-000000000000}"/>
          </ac:spMkLst>
        </pc:spChg>
      </pc:sldChg>
      <pc:sldChg chg="modSp mod">
        <pc:chgData name="Sándor Pecsora" userId="810b1d013327c237" providerId="LiveId" clId="{2DA36609-C9A5-4973-9223-F5C64C469F53}" dt="2021-03-09T11:57:33.420" v="9787" actId="20577"/>
        <pc:sldMkLst>
          <pc:docMk/>
          <pc:sldMk cId="2096222054" sldId="300"/>
        </pc:sldMkLst>
        <pc:spChg chg="mod">
          <ac:chgData name="Sándor Pecsora" userId="810b1d013327c237" providerId="LiveId" clId="{2DA36609-C9A5-4973-9223-F5C64C469F53}" dt="2021-03-09T08:58:25.619" v="715" actId="313"/>
          <ac:spMkLst>
            <pc:docMk/>
            <pc:sldMk cId="2096222054" sldId="300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1:57:33.420" v="9787" actId="20577"/>
          <ac:spMkLst>
            <pc:docMk/>
            <pc:sldMk cId="2096222054" sldId="300"/>
            <ac:spMk id="3" creationId="{00000000-0000-0000-0000-000000000000}"/>
          </ac:spMkLst>
        </pc:spChg>
        <pc:picChg chg="mod">
          <ac:chgData name="Sándor Pecsora" userId="810b1d013327c237" providerId="LiveId" clId="{2DA36609-C9A5-4973-9223-F5C64C469F53}" dt="2021-03-09T11:57:29.040" v="9785" actId="1076"/>
          <ac:picMkLst>
            <pc:docMk/>
            <pc:sldMk cId="2096222054" sldId="300"/>
            <ac:picMk id="4" creationId="{BC1A7DE4-34A8-4937-80B6-C57695AFE71A}"/>
          </ac:picMkLst>
        </pc:picChg>
      </pc:sldChg>
      <pc:sldChg chg="modSp mod">
        <pc:chgData name="Sándor Pecsora" userId="810b1d013327c237" providerId="LiveId" clId="{2DA36609-C9A5-4973-9223-F5C64C469F53}" dt="2021-03-09T12:13:19.971" v="10708" actId="20577"/>
        <pc:sldMkLst>
          <pc:docMk/>
          <pc:sldMk cId="3739657350" sldId="301"/>
        </pc:sldMkLst>
        <pc:spChg chg="mod">
          <ac:chgData name="Sándor Pecsora" userId="810b1d013327c237" providerId="LiveId" clId="{2DA36609-C9A5-4973-9223-F5C64C469F53}" dt="2021-03-09T08:58:27.160" v="716" actId="313"/>
          <ac:spMkLst>
            <pc:docMk/>
            <pc:sldMk cId="3739657350" sldId="301"/>
            <ac:spMk id="2" creationId="{00000000-0000-0000-0000-000000000000}"/>
          </ac:spMkLst>
        </pc:spChg>
        <pc:spChg chg="mod">
          <ac:chgData name="Sándor Pecsora" userId="810b1d013327c237" providerId="LiveId" clId="{2DA36609-C9A5-4973-9223-F5C64C469F53}" dt="2021-03-09T12:13:19.971" v="10708" actId="20577"/>
          <ac:spMkLst>
            <pc:docMk/>
            <pc:sldMk cId="3739657350" sldId="30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EC161DC8-2AFA-4C02-ACC7-E39D0223DE41}"/>
    <pc:docChg chg="modSld">
      <pc:chgData name="Sándor Pecsora" userId="810b1d013327c237" providerId="LiveId" clId="{EC161DC8-2AFA-4C02-ACC7-E39D0223DE41}" dt="2023-03-13T07:49:11.606" v="2" actId="122"/>
      <pc:docMkLst>
        <pc:docMk/>
      </pc:docMkLst>
      <pc:sldChg chg="addSp modSp mod">
        <pc:chgData name="Sándor Pecsora" userId="810b1d013327c237" providerId="LiveId" clId="{EC161DC8-2AFA-4C02-ACC7-E39D0223DE41}" dt="2023-03-13T07:49:11.606" v="2" actId="122"/>
        <pc:sldMkLst>
          <pc:docMk/>
          <pc:sldMk cId="1689225154" sldId="257"/>
        </pc:sldMkLst>
        <pc:spChg chg="mod">
          <ac:chgData name="Sándor Pecsora" userId="810b1d013327c237" providerId="LiveId" clId="{EC161DC8-2AFA-4C02-ACC7-E39D0223DE41}" dt="2023-03-13T07:49:11.606" v="2" actId="122"/>
          <ac:spMkLst>
            <pc:docMk/>
            <pc:sldMk cId="1689225154" sldId="257"/>
            <ac:spMk id="2" creationId="{00000000-0000-0000-0000-000000000000}"/>
          </ac:spMkLst>
        </pc:spChg>
        <pc:spChg chg="add mod">
          <ac:chgData name="Sándor Pecsora" userId="810b1d013327c237" providerId="LiveId" clId="{EC161DC8-2AFA-4C02-ACC7-E39D0223DE41}" dt="2023-03-13T07:49:02.565" v="0"/>
          <ac:spMkLst>
            <pc:docMk/>
            <pc:sldMk cId="1689225154" sldId="257"/>
            <ac:spMk id="4" creationId="{5A6DD82E-66AE-1BAB-A0C9-550CF30DCF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2023. 03. 13.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551865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 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6. Online </a:t>
            </a:r>
            <a:r>
              <a:rPr lang="hu-HU" dirty="0"/>
              <a:t>óra</a:t>
            </a:r>
          </a:p>
          <a:p>
            <a:r>
              <a:rPr lang="en-GB" sz="3200" dirty="0" err="1"/>
              <a:t>Egyszerű</a:t>
            </a:r>
            <a:r>
              <a:rPr lang="en-GB" sz="3200" dirty="0"/>
              <a:t> </a:t>
            </a:r>
            <a:r>
              <a:rPr lang="hu-HU" sz="3200" dirty="0" err="1"/>
              <a:t>Quer</a:t>
            </a:r>
            <a:r>
              <a:rPr lang="en-GB" sz="3200" dirty="0"/>
              <a:t>y </a:t>
            </a:r>
            <a:r>
              <a:rPr lang="en-GB" sz="3200" dirty="0" err="1"/>
              <a:t>készítése</a:t>
            </a:r>
            <a:r>
              <a:rPr lang="en-GB" sz="3200" dirty="0"/>
              <a:t> II.</a:t>
            </a:r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5A6DD82E-66AE-1BAB-A0C9-550CF30DCF7A}"/>
              </a:ext>
            </a:extLst>
          </p:cNvPr>
          <p:cNvSpPr txBox="1"/>
          <p:nvPr/>
        </p:nvSpPr>
        <p:spPr>
          <a:xfrm>
            <a:off x="3842363" y="319816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csoportosítása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61159"/>
            <a:ext cx="8596668" cy="388077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en-US" dirty="0"/>
              <a:t>Query Builder </a:t>
            </a:r>
            <a:r>
              <a:rPr lang="hu-HU" dirty="0"/>
              <a:t>segítségével csoportosítható és összegezhető az adat</a:t>
            </a:r>
            <a:r>
              <a:rPr lang="en-US" dirty="0"/>
              <a:t>.</a:t>
            </a:r>
          </a:p>
          <a:p>
            <a:r>
              <a:rPr lang="hu-HU" dirty="0"/>
              <a:t>A </a:t>
            </a:r>
            <a:r>
              <a:rPr lang="en-US" dirty="0"/>
              <a:t>Select Data </a:t>
            </a:r>
            <a:r>
              <a:rPr lang="hu-HU" dirty="0"/>
              <a:t>fülön érhetőek el ezek az opciók</a:t>
            </a:r>
            <a:r>
              <a:rPr lang="en-US" dirty="0"/>
              <a:t>.</a:t>
            </a:r>
          </a:p>
          <a:p>
            <a:r>
              <a:rPr lang="hu-HU" dirty="0"/>
              <a:t>A </a:t>
            </a:r>
            <a:r>
              <a:rPr lang="en-US" dirty="0"/>
              <a:t>New Computed Column Wizard</a:t>
            </a:r>
            <a:r>
              <a:rPr lang="hu-HU" dirty="0"/>
              <a:t> segítségével készíthető összegző oszlop</a:t>
            </a:r>
            <a:r>
              <a:rPr lang="en-US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1D66163-54E5-4E5E-ABF3-3A650838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94" y="2803021"/>
            <a:ext cx="7098356" cy="405497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C5DC0DA-0254-46EC-BCCB-EAA4B03D2C86}"/>
              </a:ext>
            </a:extLst>
          </p:cNvPr>
          <p:cNvSpPr txBox="1"/>
          <p:nvPr/>
        </p:nvSpPr>
        <p:spPr>
          <a:xfrm>
            <a:off x="8976650" y="5196841"/>
            <a:ext cx="3038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számítás nélküli oszlopok automatikusan Csoportosító változók lesznek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8101D380-ACA2-467C-9E94-FDB878D5E814}"/>
              </a:ext>
            </a:extLst>
          </p:cNvPr>
          <p:cNvCxnSpPr>
            <a:stCxn id="7" idx="1"/>
          </p:cNvCxnSpPr>
          <p:nvPr/>
        </p:nvCxnSpPr>
        <p:spPr>
          <a:xfrm flipH="1">
            <a:off x="5537675" y="5658506"/>
            <a:ext cx="3438975" cy="161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1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hu-HU" dirty="0"/>
              <a:t>Változóérték szerinti csoportosítás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2955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en-US" dirty="0"/>
              <a:t>query</a:t>
            </a:r>
            <a:r>
              <a:rPr lang="hu-HU" dirty="0"/>
              <a:t> ebben az esetben minden értéknek új sort készít, és elkészíti a kért statisztikákat</a:t>
            </a:r>
            <a:r>
              <a:rPr lang="en-US" dirty="0"/>
              <a:t>.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F8B2F2B-280A-4C8F-8B03-291D07FE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362200"/>
            <a:ext cx="5810250" cy="38862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833683D-7D33-4114-B75C-1187A0CCD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8" t="28872" r="6671" b="52582"/>
          <a:stretch/>
        </p:blipFill>
        <p:spPr>
          <a:xfrm>
            <a:off x="387475" y="2971800"/>
            <a:ext cx="4375447" cy="7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/>
          <a:lstStyle/>
          <a:p>
            <a:r>
              <a:rPr lang="hu-HU" dirty="0"/>
              <a:t>Adatok szűrése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2955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en-US" dirty="0"/>
              <a:t>Filter Data </a:t>
            </a:r>
            <a:r>
              <a:rPr lang="hu-HU" dirty="0"/>
              <a:t>fülön érhető el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A318C87-C421-4C77-800A-D493A3D6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47" y="2038483"/>
            <a:ext cx="78867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5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US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539016"/>
            <a:ext cx="9409942" cy="6318984"/>
          </a:xfrm>
        </p:spPr>
        <p:txBody>
          <a:bodyPr>
            <a:noAutofit/>
          </a:bodyPr>
          <a:lstStyle/>
          <a:p>
            <a:r>
              <a:rPr lang="hu-HU" dirty="0"/>
              <a:t>Adja hozzá az </a:t>
            </a:r>
            <a:r>
              <a:rPr lang="en-GB" b="1" dirty="0"/>
              <a:t>Orders </a:t>
            </a:r>
            <a:r>
              <a:rPr lang="hu-HU" dirty="0"/>
              <a:t>táblát, majd jobb klikk a táblán és válassza a </a:t>
            </a:r>
            <a:r>
              <a:rPr lang="en-GB" b="1" dirty="0"/>
              <a:t>Query Builder</a:t>
            </a:r>
            <a:r>
              <a:rPr lang="hu-HU" dirty="0"/>
              <a:t>-t a helyimenüből.</a:t>
            </a:r>
            <a:endParaRPr lang="en-GB" dirty="0"/>
          </a:p>
          <a:p>
            <a:r>
              <a:rPr lang="hu-HU" dirty="0"/>
              <a:t>Legyen a </a:t>
            </a:r>
            <a:r>
              <a:rPr lang="en-GB" dirty="0"/>
              <a:t>query</a:t>
            </a:r>
            <a:r>
              <a:rPr lang="hu-HU" dirty="0"/>
              <a:t> neve</a:t>
            </a:r>
            <a:r>
              <a:rPr lang="en-GB" dirty="0"/>
              <a:t> </a:t>
            </a:r>
            <a:r>
              <a:rPr lang="en-GB" b="1" dirty="0"/>
              <a:t>Top Products Query </a:t>
            </a:r>
            <a:r>
              <a:rPr lang="hu-HU" dirty="0"/>
              <a:t>és a kimeneti tábláé </a:t>
            </a:r>
            <a:r>
              <a:rPr lang="en-GB" b="1" dirty="0" err="1"/>
              <a:t>TopProducts</a:t>
            </a:r>
            <a:r>
              <a:rPr lang="en-GB" dirty="0"/>
              <a:t>.</a:t>
            </a:r>
          </a:p>
          <a:p>
            <a:r>
              <a:rPr lang="hu-HU" dirty="0"/>
              <a:t>Dupla kattintással adja hozzá a </a:t>
            </a:r>
            <a:r>
              <a:rPr lang="en-GB" b="1" dirty="0" err="1"/>
              <a:t>Product_ID</a:t>
            </a:r>
            <a:r>
              <a:rPr lang="en-GB" b="1" dirty="0"/>
              <a:t> </a:t>
            </a:r>
            <a:r>
              <a:rPr lang="hu-HU" dirty="0"/>
              <a:t>és a </a:t>
            </a:r>
            <a:r>
              <a:rPr lang="en-GB" b="1" dirty="0"/>
              <a:t>Profit </a:t>
            </a:r>
            <a:r>
              <a:rPr lang="hu-HU" dirty="0"/>
              <a:t>változókat</a:t>
            </a:r>
            <a:r>
              <a:rPr lang="en-GB" dirty="0"/>
              <a:t>.</a:t>
            </a:r>
          </a:p>
          <a:p>
            <a:r>
              <a:rPr lang="hu-HU" dirty="0"/>
              <a:t>Válassza a </a:t>
            </a:r>
            <a:r>
              <a:rPr lang="en-GB" dirty="0"/>
              <a:t>Select Data </a:t>
            </a:r>
            <a:r>
              <a:rPr lang="hu-HU" dirty="0"/>
              <a:t>fülön a </a:t>
            </a:r>
            <a:r>
              <a:rPr lang="en-GB" b="1" dirty="0"/>
              <a:t>Summary </a:t>
            </a:r>
            <a:r>
              <a:rPr lang="hu-HU" dirty="0"/>
              <a:t>opciót a </a:t>
            </a:r>
            <a:r>
              <a:rPr lang="en-GB" b="1" dirty="0"/>
              <a:t>Profit </a:t>
            </a:r>
            <a:r>
              <a:rPr lang="hu-HU" dirty="0"/>
              <a:t>oszlopnál.</a:t>
            </a:r>
            <a:r>
              <a:rPr lang="en-GB" dirty="0"/>
              <a:t> </a:t>
            </a:r>
            <a:r>
              <a:rPr lang="hu-HU" dirty="0"/>
              <a:t>Válassza a </a:t>
            </a:r>
            <a:r>
              <a:rPr lang="en-GB" b="1" dirty="0"/>
              <a:t>SUM </a:t>
            </a:r>
            <a:r>
              <a:rPr lang="hu-HU" dirty="0"/>
              <a:t>statisztikát</a:t>
            </a:r>
            <a:r>
              <a:rPr lang="en-GB" dirty="0"/>
              <a:t>.</a:t>
            </a:r>
            <a:endParaRPr lang="hu-HU" dirty="0"/>
          </a:p>
          <a:p>
            <a:r>
              <a:rPr lang="hu-HU" dirty="0"/>
              <a:t>Kattintson a </a:t>
            </a:r>
            <a:r>
              <a:rPr lang="en-GB" b="1" dirty="0"/>
              <a:t>Filter Data </a:t>
            </a:r>
            <a:r>
              <a:rPr lang="hu-HU" dirty="0"/>
              <a:t>fülre</a:t>
            </a:r>
            <a:r>
              <a:rPr lang="en-GB" dirty="0"/>
              <a:t>. </a:t>
            </a:r>
            <a:r>
              <a:rPr lang="hu-HU" dirty="0"/>
              <a:t>Húzza a </a:t>
            </a:r>
            <a:r>
              <a:rPr lang="en-GB" b="1" dirty="0"/>
              <a:t>_Calculation</a:t>
            </a:r>
            <a:r>
              <a:rPr lang="hu-HU" dirty="0"/>
              <a:t>-t a </a:t>
            </a:r>
            <a:r>
              <a:rPr lang="en-GB" b="1" dirty="0"/>
              <a:t>Filter the summarized data </a:t>
            </a:r>
            <a:r>
              <a:rPr lang="hu-HU" dirty="0"/>
              <a:t>panelre</a:t>
            </a:r>
            <a:r>
              <a:rPr lang="en-GB" dirty="0"/>
              <a:t>.</a:t>
            </a:r>
          </a:p>
          <a:p>
            <a:r>
              <a:rPr lang="hu-HU" dirty="0"/>
              <a:t>A </a:t>
            </a:r>
            <a:r>
              <a:rPr lang="en-GB" dirty="0"/>
              <a:t>New Filter wizard</a:t>
            </a:r>
            <a:r>
              <a:rPr lang="hu-HU" dirty="0" err="1"/>
              <a:t>ot</a:t>
            </a:r>
            <a:r>
              <a:rPr lang="hu-HU" dirty="0"/>
              <a:t> alkalmazza</a:t>
            </a:r>
            <a:r>
              <a:rPr lang="en-GB" dirty="0"/>
              <a:t>, </a:t>
            </a:r>
            <a:r>
              <a:rPr lang="hu-HU" dirty="0"/>
              <a:t>ellenőrizze, hogy az </a:t>
            </a:r>
            <a:r>
              <a:rPr lang="en-GB" dirty="0"/>
              <a:t>alias </a:t>
            </a:r>
            <a:r>
              <a:rPr lang="hu-HU" dirty="0"/>
              <a:t>a</a:t>
            </a:r>
            <a:r>
              <a:rPr lang="en-GB" dirty="0"/>
              <a:t> </a:t>
            </a:r>
            <a:r>
              <a:rPr lang="en-GB" b="1" dirty="0" err="1"/>
              <a:t>SUM_of_Profit</a:t>
            </a:r>
            <a:r>
              <a:rPr lang="en-GB" dirty="0"/>
              <a:t>. </a:t>
            </a:r>
            <a:r>
              <a:rPr lang="hu-HU" dirty="0"/>
              <a:t>Kattintson a </a:t>
            </a:r>
            <a:r>
              <a:rPr lang="en-GB" b="1" dirty="0"/>
              <a:t>Greater than</a:t>
            </a:r>
            <a:r>
              <a:rPr lang="hu-HU" dirty="0"/>
              <a:t>-re az</a:t>
            </a:r>
            <a:r>
              <a:rPr lang="en-GB" dirty="0"/>
              <a:t> </a:t>
            </a:r>
            <a:r>
              <a:rPr lang="en-GB" b="1" dirty="0"/>
              <a:t>Operator </a:t>
            </a:r>
            <a:r>
              <a:rPr lang="hu-HU" dirty="0"/>
              <a:t>mezőben</a:t>
            </a:r>
            <a:r>
              <a:rPr lang="en-GB" dirty="0"/>
              <a:t>. </a:t>
            </a:r>
            <a:r>
              <a:rPr lang="hu-HU" dirty="0"/>
              <a:t>Írjon</a:t>
            </a:r>
            <a:r>
              <a:rPr lang="en-GB" dirty="0"/>
              <a:t> </a:t>
            </a:r>
            <a:r>
              <a:rPr lang="en-GB" b="1" dirty="0"/>
              <a:t>500</a:t>
            </a:r>
            <a:r>
              <a:rPr lang="hu-HU" dirty="0"/>
              <a:t>-t a</a:t>
            </a:r>
            <a:r>
              <a:rPr lang="en-GB" dirty="0"/>
              <a:t> </a:t>
            </a:r>
            <a:r>
              <a:rPr lang="en-GB" b="1" dirty="0"/>
              <a:t>Value </a:t>
            </a:r>
            <a:r>
              <a:rPr lang="hu-HU" dirty="0"/>
              <a:t>mezőbe, majd</a:t>
            </a:r>
            <a:r>
              <a:rPr lang="en-GB" dirty="0"/>
              <a:t> </a:t>
            </a:r>
            <a:r>
              <a:rPr lang="en-GB" b="1" dirty="0"/>
              <a:t>Finish</a:t>
            </a:r>
            <a:r>
              <a:rPr lang="en-GB" dirty="0"/>
              <a:t>.</a:t>
            </a:r>
          </a:p>
          <a:p>
            <a:r>
              <a:rPr lang="hu-HU" dirty="0"/>
              <a:t>Válassza a </a:t>
            </a:r>
            <a:r>
              <a:rPr lang="en-GB" b="1" dirty="0"/>
              <a:t>Sort Data </a:t>
            </a:r>
            <a:r>
              <a:rPr lang="hu-HU" dirty="0"/>
              <a:t>fület</a:t>
            </a:r>
            <a:r>
              <a:rPr lang="en-GB" dirty="0"/>
              <a:t>. </a:t>
            </a:r>
            <a:r>
              <a:rPr lang="hu-HU" dirty="0"/>
              <a:t>Húzza a </a:t>
            </a:r>
            <a:r>
              <a:rPr lang="en-GB" b="1" dirty="0"/>
              <a:t>_Calculation</a:t>
            </a:r>
            <a:r>
              <a:rPr lang="hu-HU" dirty="0"/>
              <a:t>-t a panelre, majd állítsa </a:t>
            </a:r>
            <a:br>
              <a:rPr lang="hu-HU" dirty="0"/>
            </a:br>
            <a:r>
              <a:rPr lang="hu-HU" dirty="0"/>
              <a:t>csökkenőre,</a:t>
            </a:r>
            <a:r>
              <a:rPr lang="en-GB" dirty="0"/>
              <a:t> </a:t>
            </a:r>
            <a:r>
              <a:rPr lang="en-GB" b="1" dirty="0"/>
              <a:t>Descending</a:t>
            </a:r>
            <a:r>
              <a:rPr lang="en-GB" dirty="0"/>
              <a:t>.</a:t>
            </a:r>
          </a:p>
          <a:p>
            <a:r>
              <a:rPr lang="en-GB" b="1" dirty="0"/>
              <a:t>Run</a:t>
            </a:r>
            <a:r>
              <a:rPr lang="en-GB" dirty="0"/>
              <a:t>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090F06E-E95E-46FF-8C8D-4BDD3103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79" y="3914364"/>
            <a:ext cx="337232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5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5</a:t>
            </a:r>
            <a:r>
              <a:rPr lang="en-US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539016"/>
            <a:ext cx="9332940" cy="6318984"/>
          </a:xfrm>
        </p:spPr>
        <p:txBody>
          <a:bodyPr>
            <a:noAutofit/>
          </a:bodyPr>
          <a:lstStyle/>
          <a:p>
            <a:r>
              <a:rPr lang="hu-HU" dirty="0"/>
              <a:t>Adja hozzá az </a:t>
            </a:r>
            <a:r>
              <a:rPr lang="en-US" b="1" dirty="0" err="1"/>
              <a:t>employee_master</a:t>
            </a:r>
            <a:r>
              <a:rPr lang="en-US" b="1" dirty="0"/>
              <a:t> </a:t>
            </a:r>
            <a:r>
              <a:rPr lang="hu-HU" dirty="0"/>
              <a:t>táblát</a:t>
            </a:r>
            <a:r>
              <a:rPr lang="en-US" dirty="0"/>
              <a:t>.</a:t>
            </a:r>
          </a:p>
          <a:p>
            <a:r>
              <a:rPr lang="hu-HU" dirty="0"/>
              <a:t>A </a:t>
            </a:r>
            <a:r>
              <a:rPr lang="en-US" dirty="0"/>
              <a:t>Query Builder </a:t>
            </a:r>
            <a:r>
              <a:rPr lang="hu-HU" dirty="0"/>
              <a:t>segítségével készítse el az </a:t>
            </a:r>
            <a:r>
              <a:rPr lang="en-US" b="1" dirty="0"/>
              <a:t>Average Salary per City Query </a:t>
            </a:r>
            <a:r>
              <a:rPr lang="hu-HU" dirty="0"/>
              <a:t>nevű queryt és az </a:t>
            </a:r>
            <a:r>
              <a:rPr lang="en-US" b="1" dirty="0" err="1"/>
              <a:t>AvgSal_City</a:t>
            </a:r>
            <a:r>
              <a:rPr lang="hu-HU" dirty="0"/>
              <a:t> nevű táblát</a:t>
            </a:r>
            <a:r>
              <a:rPr lang="en-US" dirty="0"/>
              <a:t>.</a:t>
            </a:r>
          </a:p>
          <a:p>
            <a:r>
              <a:rPr lang="hu-HU" dirty="0"/>
              <a:t>Adja hozzá a </a:t>
            </a:r>
            <a:r>
              <a:rPr lang="en-US" b="1" dirty="0"/>
              <a:t>City </a:t>
            </a:r>
            <a:r>
              <a:rPr lang="hu-HU" dirty="0"/>
              <a:t>és a </a:t>
            </a:r>
            <a:r>
              <a:rPr lang="en-US" b="1" dirty="0"/>
              <a:t>Salary </a:t>
            </a:r>
            <a:r>
              <a:rPr lang="hu-HU" dirty="0"/>
              <a:t>oszlopokat</a:t>
            </a:r>
            <a:r>
              <a:rPr lang="en-US" dirty="0"/>
              <a:t>.</a:t>
            </a:r>
          </a:p>
          <a:p>
            <a:r>
              <a:rPr lang="hu-HU" dirty="0"/>
              <a:t>Válassza az </a:t>
            </a:r>
            <a:r>
              <a:rPr lang="en-US" b="1" dirty="0"/>
              <a:t>AVG</a:t>
            </a:r>
            <a:r>
              <a:rPr lang="hu-HU" b="1" dirty="0"/>
              <a:t> </a:t>
            </a:r>
            <a:r>
              <a:rPr lang="en-US" dirty="0"/>
              <a:t>(</a:t>
            </a:r>
            <a:r>
              <a:rPr lang="hu-HU" dirty="0"/>
              <a:t>átlag) statisztikát a </a:t>
            </a:r>
            <a:r>
              <a:rPr lang="en-US" b="1" dirty="0"/>
              <a:t>Salary</a:t>
            </a:r>
            <a:r>
              <a:rPr lang="hu-HU" dirty="0"/>
              <a:t> változónál</a:t>
            </a:r>
            <a:r>
              <a:rPr lang="en-US" dirty="0"/>
              <a:t>.</a:t>
            </a:r>
          </a:p>
          <a:p>
            <a:r>
              <a:rPr lang="hu-HU" dirty="0"/>
              <a:t>Rendezze a táblát </a:t>
            </a:r>
            <a:r>
              <a:rPr lang="en-US" b="1" dirty="0" err="1"/>
              <a:t>AVG_of_Salary</a:t>
            </a:r>
            <a:r>
              <a:rPr lang="hu-HU" dirty="0"/>
              <a:t> szerinti csökkenő sorrendbe</a:t>
            </a:r>
            <a:r>
              <a:rPr lang="en-US" dirty="0"/>
              <a:t>.</a:t>
            </a:r>
          </a:p>
          <a:p>
            <a:r>
              <a:rPr lang="hu-HU" dirty="0"/>
              <a:t>Futtassa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61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6</a:t>
            </a:r>
            <a:r>
              <a:rPr lang="en-US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539016"/>
            <a:ext cx="9332940" cy="6318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A</a:t>
            </a:r>
            <a:r>
              <a:rPr lang="en-US" b="1" dirty="0"/>
              <a:t> Query Builder </a:t>
            </a:r>
            <a:r>
              <a:rPr lang="hu-HU" b="1" dirty="0"/>
              <a:t>segítségével csoportosítson, összegezzen és </a:t>
            </a:r>
            <a:r>
              <a:rPr lang="hu-HU" b="1" dirty="0" err="1"/>
              <a:t>szűrjön</a:t>
            </a:r>
            <a:endParaRPr lang="en-US" dirty="0"/>
          </a:p>
          <a:p>
            <a:r>
              <a:rPr lang="hu-HU" dirty="0"/>
              <a:t>Adj hozzá az </a:t>
            </a:r>
            <a:r>
              <a:rPr lang="en-US" b="1" dirty="0" err="1"/>
              <a:t>employee_master</a:t>
            </a:r>
            <a:r>
              <a:rPr lang="en-US" b="1" dirty="0"/>
              <a:t> </a:t>
            </a:r>
            <a:r>
              <a:rPr lang="hu-HU" dirty="0"/>
              <a:t>táblát</a:t>
            </a:r>
            <a:r>
              <a:rPr lang="en-US" dirty="0"/>
              <a:t>.</a:t>
            </a:r>
          </a:p>
          <a:p>
            <a:r>
              <a:rPr lang="hu-HU" dirty="0"/>
              <a:t>Készítsen queryt </a:t>
            </a:r>
            <a:r>
              <a:rPr lang="en-US" b="1" dirty="0"/>
              <a:t>Salary Summary by Dept Query </a:t>
            </a:r>
            <a:r>
              <a:rPr lang="hu-HU" dirty="0"/>
              <a:t>néven és a kimeneti tábla neve legyen </a:t>
            </a:r>
            <a:r>
              <a:rPr lang="en-US" b="1" dirty="0" err="1"/>
              <a:t>salary_summary</a:t>
            </a:r>
            <a:r>
              <a:rPr lang="en-US" dirty="0"/>
              <a:t>.</a:t>
            </a:r>
          </a:p>
          <a:p>
            <a:r>
              <a:rPr lang="hu-HU" dirty="0"/>
              <a:t>Adja hozzá a </a:t>
            </a:r>
            <a:r>
              <a:rPr lang="en-US" b="1" dirty="0"/>
              <a:t>Department</a:t>
            </a:r>
            <a:r>
              <a:rPr lang="en-US" dirty="0"/>
              <a:t>, </a:t>
            </a:r>
            <a:r>
              <a:rPr lang="en-US" b="1" dirty="0" err="1"/>
              <a:t>Employee_ID</a:t>
            </a:r>
            <a:r>
              <a:rPr lang="en-US" dirty="0"/>
              <a:t>, </a:t>
            </a:r>
            <a:r>
              <a:rPr lang="hu-HU" dirty="0"/>
              <a:t>és </a:t>
            </a:r>
            <a:r>
              <a:rPr lang="en-US" b="1" dirty="0"/>
              <a:t>Salary </a:t>
            </a:r>
            <a:r>
              <a:rPr lang="en-US" dirty="0"/>
              <a:t>(</a:t>
            </a:r>
            <a:r>
              <a:rPr lang="hu-HU" dirty="0"/>
              <a:t>kétszer</a:t>
            </a:r>
            <a:r>
              <a:rPr lang="en-US" dirty="0"/>
              <a:t>) </a:t>
            </a:r>
            <a:r>
              <a:rPr lang="hu-HU" dirty="0"/>
              <a:t>változókat a </a:t>
            </a:r>
            <a:r>
              <a:rPr lang="en-US" dirty="0"/>
              <a:t>Select Data </a:t>
            </a:r>
            <a:r>
              <a:rPr lang="hu-HU" dirty="0"/>
              <a:t>panelben</a:t>
            </a:r>
            <a:r>
              <a:rPr lang="en-US" dirty="0"/>
              <a:t>. </a:t>
            </a:r>
            <a:r>
              <a:rPr lang="hu-HU" dirty="0"/>
              <a:t>Megfelelő statisztikát választva határozza meg az alkalmazottak számát, az átlagos fizetést és a teljes összegét a </a:t>
            </a:r>
            <a:r>
              <a:rPr lang="hu-HU" dirty="0" err="1"/>
              <a:t>részlegenkénti</a:t>
            </a:r>
            <a:r>
              <a:rPr lang="hu-HU" dirty="0"/>
              <a:t> fizetéseknek</a:t>
            </a:r>
            <a:r>
              <a:rPr lang="en-US" dirty="0"/>
              <a:t>.</a:t>
            </a:r>
          </a:p>
          <a:p>
            <a:r>
              <a:rPr lang="hu-HU" dirty="0"/>
              <a:t>Az </a:t>
            </a:r>
            <a:r>
              <a:rPr lang="en-US" b="1" dirty="0" err="1"/>
              <a:t>AVG_of_Salary</a:t>
            </a:r>
            <a:r>
              <a:rPr lang="en-US" b="1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b="1" dirty="0" err="1"/>
              <a:t>SUM_of_Salary</a:t>
            </a:r>
            <a:r>
              <a:rPr lang="en-US" b="1" dirty="0"/>
              <a:t> </a:t>
            </a:r>
            <a:r>
              <a:rPr lang="hu-HU" dirty="0"/>
              <a:t>oszlopok formátuma legyen a legközelebbi dollárra kerekítve</a:t>
            </a:r>
            <a:r>
              <a:rPr lang="en-US" dirty="0"/>
              <a:t>.</a:t>
            </a:r>
          </a:p>
          <a:p>
            <a:r>
              <a:rPr lang="hu-HU" dirty="0"/>
              <a:t>Csak azok a részlegek jelenjenek meg, ahol legalább 10 alkalmazott van</a:t>
            </a:r>
            <a:r>
              <a:rPr lang="en-US" dirty="0"/>
              <a:t>.</a:t>
            </a:r>
          </a:p>
          <a:p>
            <a:r>
              <a:rPr lang="hu-HU" dirty="0"/>
              <a:t>Rendezze a táblát a részlegek mérete </a:t>
            </a:r>
            <a:br>
              <a:rPr lang="hu-HU" dirty="0"/>
            </a:br>
            <a:r>
              <a:rPr lang="hu-HU" dirty="0"/>
              <a:t>szerinti csökkenő sorrendbe </a:t>
            </a:r>
            <a:br>
              <a:rPr lang="hu-HU" dirty="0"/>
            </a:br>
            <a:r>
              <a:rPr lang="hu-HU" dirty="0"/>
              <a:t>(alkalmazottak száma szerint)</a:t>
            </a:r>
            <a:r>
              <a:rPr lang="en-US" dirty="0"/>
              <a:t>.</a:t>
            </a:r>
          </a:p>
          <a:p>
            <a:r>
              <a:rPr lang="hu-HU" dirty="0"/>
              <a:t>Futtassa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1A7DE4-34A8-4937-80B6-C57695AF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04" y="3994485"/>
            <a:ext cx="6855592" cy="28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Gyakorlat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39016"/>
            <a:ext cx="9332940" cy="6318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A </a:t>
            </a:r>
            <a:r>
              <a:rPr lang="en-US" b="1" dirty="0"/>
              <a:t>Query Builder </a:t>
            </a:r>
            <a:r>
              <a:rPr lang="hu-HU" b="1" dirty="0"/>
              <a:t>segítségével készítse el a </a:t>
            </a:r>
            <a:r>
              <a:rPr lang="en-US" b="1" dirty="0"/>
              <a:t>Top-Ten </a:t>
            </a:r>
            <a:r>
              <a:rPr lang="hu-HU" b="1" dirty="0"/>
              <a:t>Riportot</a:t>
            </a:r>
            <a:endParaRPr lang="en-US" dirty="0"/>
          </a:p>
          <a:p>
            <a:r>
              <a:rPr lang="hu-HU" dirty="0"/>
              <a:t>Adja hozzá az</a:t>
            </a:r>
            <a:r>
              <a:rPr lang="en-US" dirty="0"/>
              <a:t> </a:t>
            </a:r>
            <a:r>
              <a:rPr lang="en-US" b="1" dirty="0" err="1"/>
              <a:t>employee_master</a:t>
            </a:r>
            <a:r>
              <a:rPr lang="en-US" b="1" dirty="0"/>
              <a:t> </a:t>
            </a:r>
            <a:r>
              <a:rPr lang="hu-HU" dirty="0"/>
              <a:t>táblát</a:t>
            </a:r>
            <a:r>
              <a:rPr lang="en-US" dirty="0"/>
              <a:t>.</a:t>
            </a:r>
          </a:p>
          <a:p>
            <a:r>
              <a:rPr lang="hu-HU" dirty="0"/>
              <a:t>Készítsen új queryt </a:t>
            </a:r>
            <a:r>
              <a:rPr lang="en-US" b="1" dirty="0"/>
              <a:t>Top 10 Paid Job Titles</a:t>
            </a:r>
            <a:r>
              <a:rPr lang="hu-HU" dirty="0"/>
              <a:t> néven</a:t>
            </a:r>
            <a:r>
              <a:rPr lang="en-US" dirty="0"/>
              <a:t>.</a:t>
            </a:r>
          </a:p>
          <a:p>
            <a:r>
              <a:rPr lang="hu-HU" dirty="0"/>
              <a:t>Minden foglalkozáshoz számolja ki az átlagos fizetést</a:t>
            </a:r>
            <a:r>
              <a:rPr lang="en-US" dirty="0"/>
              <a:t>. </a:t>
            </a:r>
            <a:r>
              <a:rPr lang="hu-HU" dirty="0"/>
              <a:t>Legyen az oszlop neve </a:t>
            </a:r>
            <a:r>
              <a:rPr lang="en-US" b="1" dirty="0" err="1"/>
              <a:t>AverageSalary</a:t>
            </a:r>
            <a:r>
              <a:rPr lang="en-US" b="1" dirty="0"/>
              <a:t> </a:t>
            </a:r>
            <a:r>
              <a:rPr lang="hu-HU" dirty="0"/>
              <a:t>és a formátuma egész dollárra kerekített</a:t>
            </a:r>
            <a:r>
              <a:rPr lang="en-US" dirty="0"/>
              <a:t>.</a:t>
            </a:r>
          </a:p>
          <a:p>
            <a:r>
              <a:rPr lang="hu-HU" dirty="0"/>
              <a:t>Szűrje meg az adatokat, hogy ne legyenek benne azok az alkalmazottak, akiknek a beosztása tartalmazza a </a:t>
            </a:r>
            <a:r>
              <a:rPr lang="en-US" b="1" dirty="0"/>
              <a:t>Chief </a:t>
            </a:r>
            <a:r>
              <a:rPr lang="hu-HU" dirty="0"/>
              <a:t>szót</a:t>
            </a:r>
            <a:r>
              <a:rPr lang="en-US" dirty="0"/>
              <a:t>.</a:t>
            </a:r>
          </a:p>
          <a:p>
            <a:r>
              <a:rPr lang="hu-HU" dirty="0"/>
              <a:t>Átlagos fizetés szerinti csökkenő sorrendbe rendezze a táblát</a:t>
            </a:r>
            <a:r>
              <a:rPr lang="en-US" dirty="0"/>
              <a:t>.</a:t>
            </a:r>
          </a:p>
          <a:p>
            <a:r>
              <a:rPr lang="hu-HU" dirty="0"/>
              <a:t>Végezze el a következő módosításokat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Riportot készítsen kimeneti tábla helyett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A kimeneti sorok számát maximalizálja </a:t>
            </a:r>
            <a:r>
              <a:rPr lang="en-US" dirty="0"/>
              <a:t>10</a:t>
            </a:r>
            <a:r>
              <a:rPr lang="hu-HU" dirty="0"/>
              <a:t>-re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A riport címe legyen</a:t>
            </a:r>
            <a:r>
              <a:rPr lang="en-US" dirty="0"/>
              <a:t> </a:t>
            </a:r>
            <a:r>
              <a:rPr lang="en-US" b="1" dirty="0"/>
              <a:t>Top 10 Average Salaries by Job Title</a:t>
            </a:r>
            <a:r>
              <a:rPr lang="en-US" dirty="0"/>
              <a:t>.</a:t>
            </a:r>
          </a:p>
          <a:p>
            <a:pPr lvl="2"/>
            <a:r>
              <a:rPr lang="hu-HU" i="1" dirty="0"/>
              <a:t>A megfelelő beállításokat itt keresse:</a:t>
            </a:r>
            <a:r>
              <a:rPr lang="en-US" i="1" dirty="0"/>
              <a:t> </a:t>
            </a:r>
            <a:r>
              <a:rPr lang="en-US" b="1" i="1" dirty="0"/>
              <a:t>Options </a:t>
            </a:r>
            <a:r>
              <a:rPr lang="en-US" b="1" i="1" dirty="0">
                <a:sym typeface="Wingdings" panose="05000000000000000000" pitchFamily="2" charset="2"/>
              </a:rPr>
              <a:t> </a:t>
            </a:r>
            <a:r>
              <a:rPr lang="en-US" b="1" i="1" dirty="0"/>
              <a:t>Options for this query</a:t>
            </a:r>
            <a:r>
              <a:rPr lang="en-US" i="1" dirty="0"/>
              <a:t>.</a:t>
            </a:r>
          </a:p>
          <a:p>
            <a:r>
              <a:rPr lang="hu-HU"/>
              <a:t>Futtassa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DA32E46-3896-4CD9-B33C-078DB144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9" y="3028416"/>
            <a:ext cx="495369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Új oszlop készítése kifejezés segítségével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42422"/>
            <a:ext cx="8596668" cy="3880773"/>
          </a:xfrm>
        </p:spPr>
        <p:txBody>
          <a:bodyPr/>
          <a:lstStyle/>
          <a:p>
            <a:r>
              <a:rPr lang="hu-HU" dirty="0"/>
              <a:t>Egy új változót definiálhatunk az adattáblánkban egy kifejezés segítségével.</a:t>
            </a:r>
            <a:r>
              <a:rPr lang="en-US" dirty="0"/>
              <a:t>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BBA7F06-1384-4B70-97A2-89C84420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45971"/>
            <a:ext cx="812595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hu-HU" dirty="0" err="1"/>
              <a:t>Computed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54942"/>
            <a:ext cx="8596668" cy="1722720"/>
          </a:xfrm>
        </p:spPr>
        <p:txBody>
          <a:bodyPr>
            <a:normAutofit/>
          </a:bodyPr>
          <a:lstStyle/>
          <a:p>
            <a:r>
              <a:rPr lang="hu-HU" dirty="0"/>
              <a:t>Új összegzett oszlopot</a:t>
            </a:r>
            <a:r>
              <a:rPr lang="en-US" dirty="0"/>
              <a:t>, </a:t>
            </a:r>
            <a:r>
              <a:rPr lang="hu-HU" dirty="0"/>
              <a:t>újra kódolt oszlopot</a:t>
            </a:r>
            <a:r>
              <a:rPr lang="en-US" dirty="0"/>
              <a:t>, </a:t>
            </a:r>
            <a:r>
              <a:rPr lang="hu-HU" dirty="0"/>
              <a:t>vagy számolt oszlopot hozhatunk létre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hu-HU" dirty="0"/>
              <a:t> segítségével</a:t>
            </a:r>
            <a:r>
              <a:rPr lang="en-US" dirty="0"/>
              <a:t>. </a:t>
            </a:r>
          </a:p>
          <a:p>
            <a:r>
              <a:rPr lang="hu-HU" dirty="0"/>
              <a:t>Egy varázsló segítségével végezhető el a művelet, amelyben további beállításként módosíthatjuk és hozzáadhatjuk a következőket: oszlop név, formátum és címke</a:t>
            </a:r>
            <a:r>
              <a:rPr lang="en-US" dirty="0"/>
              <a:t>. 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4EE7D2E-E230-475C-8963-F2EB90BA894B}"/>
              </a:ext>
            </a:extLst>
          </p:cNvPr>
          <p:cNvSpPr txBox="1">
            <a:spLocks/>
          </p:cNvSpPr>
          <p:nvPr/>
        </p:nvSpPr>
        <p:spPr>
          <a:xfrm>
            <a:off x="677334" y="4251158"/>
            <a:ext cx="8596668" cy="2606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SAS függvény egy olyan eljárás, amely egy értéket ad vissza és ez az érték függ a bemeneti értéktől.</a:t>
            </a:r>
            <a:endParaRPr lang="en-US" dirty="0"/>
          </a:p>
          <a:p>
            <a:r>
              <a:rPr lang="hu-HU" dirty="0"/>
              <a:t>A SAS függvény általános alakja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function-name(argument1,argument2, . . .)</a:t>
            </a:r>
          </a:p>
          <a:p>
            <a:r>
              <a:rPr lang="hu-HU" dirty="0"/>
              <a:t>Példa:</a:t>
            </a:r>
            <a:endParaRPr lang="en-GB" dirty="0"/>
          </a:p>
          <a:p>
            <a:pPr lvl="1"/>
            <a:r>
              <a:rPr lang="en-US" dirty="0"/>
              <a:t>sum(</a:t>
            </a:r>
            <a:r>
              <a:rPr lang="en-US" dirty="0" err="1"/>
              <a:t>Salary,Bonus</a:t>
            </a:r>
            <a:r>
              <a:rPr lang="en-US" dirty="0"/>
              <a:t>) 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0100C6AF-AB9E-46A8-A50C-C9501E725FC8}"/>
              </a:ext>
            </a:extLst>
          </p:cNvPr>
          <p:cNvSpPr txBox="1">
            <a:spLocks/>
          </p:cNvSpPr>
          <p:nvPr/>
        </p:nvSpPr>
        <p:spPr>
          <a:xfrm>
            <a:off x="677334" y="3493568"/>
            <a:ext cx="8596668" cy="64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SAS Függvények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379" y="0"/>
            <a:ext cx="12047619" cy="1320800"/>
          </a:xfrm>
        </p:spPr>
        <p:txBody>
          <a:bodyPr/>
          <a:lstStyle/>
          <a:p>
            <a:r>
              <a:rPr lang="hu-HU" dirty="0"/>
              <a:t>Gyakorlat</a:t>
            </a:r>
            <a:r>
              <a:rPr lang="en-US" dirty="0"/>
              <a:t> </a:t>
            </a:r>
            <a:r>
              <a:rPr lang="en-GB" dirty="0"/>
              <a:t>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577516"/>
            <a:ext cx="10448758" cy="6280484"/>
          </a:xfrm>
        </p:spPr>
        <p:txBody>
          <a:bodyPr>
            <a:normAutofit/>
          </a:bodyPr>
          <a:lstStyle/>
          <a:p>
            <a:r>
              <a:rPr lang="hu-HU" dirty="0"/>
              <a:t>Adja hozzá az </a:t>
            </a:r>
            <a:r>
              <a:rPr lang="en-GB" b="1" dirty="0"/>
              <a:t>Orders </a:t>
            </a:r>
            <a:r>
              <a:rPr lang="hu-HU" dirty="0"/>
              <a:t>táblát, majd jobb klikk a táblán és válassza a </a:t>
            </a:r>
            <a:r>
              <a:rPr lang="en-GB" b="1" dirty="0"/>
              <a:t>Query Builder</a:t>
            </a:r>
            <a:r>
              <a:rPr lang="hu-HU" dirty="0"/>
              <a:t>-t a helyimenüből.</a:t>
            </a:r>
            <a:endParaRPr lang="en-GB" dirty="0"/>
          </a:p>
          <a:p>
            <a:r>
              <a:rPr lang="en-GB" b="1" dirty="0"/>
              <a:t>Shipping Detail Query </a:t>
            </a:r>
            <a:r>
              <a:rPr lang="hu-HU" dirty="0"/>
              <a:t>név kerüljön a </a:t>
            </a:r>
            <a:r>
              <a:rPr lang="en-GB" b="1" dirty="0"/>
              <a:t>Query name </a:t>
            </a:r>
            <a:r>
              <a:rPr lang="hu-HU" dirty="0"/>
              <a:t>mezőbe</a:t>
            </a:r>
            <a:r>
              <a:rPr lang="en-GB" dirty="0"/>
              <a:t>. </a:t>
            </a:r>
            <a:r>
              <a:rPr lang="hu-HU" dirty="0"/>
              <a:t>Kattintson a </a:t>
            </a:r>
            <a:r>
              <a:rPr lang="en-GB" b="1" dirty="0"/>
              <a:t>Change</a:t>
            </a:r>
            <a:r>
              <a:rPr lang="hu-HU" dirty="0"/>
              <a:t>-re és gépelje a </a:t>
            </a:r>
            <a:r>
              <a:rPr lang="en-GB" b="1" dirty="0"/>
              <a:t>Shipping </a:t>
            </a:r>
            <a:r>
              <a:rPr lang="hu-HU" dirty="0"/>
              <a:t>szöveget a </a:t>
            </a:r>
            <a:r>
              <a:rPr lang="en-GB" b="1" dirty="0"/>
              <a:t>File</a:t>
            </a:r>
            <a:r>
              <a:rPr lang="hu-HU" b="1" dirty="0"/>
              <a:t> </a:t>
            </a:r>
            <a:r>
              <a:rPr lang="en-GB" b="1" dirty="0"/>
              <a:t>name</a:t>
            </a:r>
            <a:r>
              <a:rPr lang="hu-HU" dirty="0"/>
              <a:t> mezőbe</a:t>
            </a:r>
            <a:r>
              <a:rPr lang="en-GB" dirty="0"/>
              <a:t>. </a:t>
            </a:r>
            <a:r>
              <a:rPr lang="hu-HU" dirty="0"/>
              <a:t>Kattintson a </a:t>
            </a:r>
            <a:r>
              <a:rPr lang="en-GB" b="1" dirty="0"/>
              <a:t>Save</a:t>
            </a:r>
            <a:r>
              <a:rPr lang="hu-HU" dirty="0"/>
              <a:t>-re</a:t>
            </a:r>
            <a:r>
              <a:rPr lang="en-GB" dirty="0"/>
              <a:t>.</a:t>
            </a:r>
          </a:p>
          <a:p>
            <a:r>
              <a:rPr lang="hu-HU" dirty="0"/>
              <a:t>Válassza a </a:t>
            </a:r>
            <a:r>
              <a:rPr lang="en-GB" b="1" dirty="0"/>
              <a:t>Select Data </a:t>
            </a:r>
            <a:r>
              <a:rPr lang="hu-HU" dirty="0"/>
              <a:t>fület. A következő oszlopokat adja hozzá: az </a:t>
            </a:r>
            <a:r>
              <a:rPr lang="en-GB" b="1" dirty="0"/>
              <a:t>Orders</a:t>
            </a:r>
            <a:r>
              <a:rPr lang="en-GB" dirty="0"/>
              <a:t> </a:t>
            </a:r>
            <a:r>
              <a:rPr lang="hu-HU" dirty="0"/>
              <a:t>táblából</a:t>
            </a:r>
            <a:r>
              <a:rPr lang="en-GB" dirty="0"/>
              <a:t>: </a:t>
            </a:r>
            <a:r>
              <a:rPr lang="en-GB" b="1" dirty="0" err="1"/>
              <a:t>Order_ID</a:t>
            </a:r>
            <a:r>
              <a:rPr lang="en-GB" dirty="0"/>
              <a:t>, </a:t>
            </a:r>
            <a:r>
              <a:rPr lang="en-GB" b="1" dirty="0" err="1"/>
              <a:t>Order_Date</a:t>
            </a:r>
            <a:r>
              <a:rPr lang="en-GB" dirty="0"/>
              <a:t>, </a:t>
            </a:r>
            <a:r>
              <a:rPr lang="en-GB" b="1" dirty="0" err="1"/>
              <a:t>Delivery_Date</a:t>
            </a:r>
            <a:r>
              <a:rPr lang="en-GB" dirty="0"/>
              <a:t>, </a:t>
            </a:r>
            <a:r>
              <a:rPr lang="en-GB" b="1" dirty="0" err="1"/>
              <a:t>Product_ID</a:t>
            </a:r>
            <a:r>
              <a:rPr lang="en-GB" dirty="0"/>
              <a:t>, </a:t>
            </a:r>
            <a:r>
              <a:rPr lang="en-GB" b="1" dirty="0" err="1"/>
              <a:t>Total_Retail_Price</a:t>
            </a:r>
            <a:r>
              <a:rPr lang="en-GB" dirty="0"/>
              <a:t>, </a:t>
            </a:r>
            <a:r>
              <a:rPr lang="en-GB" b="1" dirty="0"/>
              <a:t>Shipping</a:t>
            </a:r>
            <a:r>
              <a:rPr lang="en-GB" dirty="0"/>
              <a:t>, </a:t>
            </a:r>
            <a:r>
              <a:rPr lang="hu-HU" dirty="0"/>
              <a:t>és</a:t>
            </a:r>
            <a:r>
              <a:rPr lang="en-GB" dirty="0"/>
              <a:t> </a:t>
            </a:r>
            <a:r>
              <a:rPr lang="en-GB" b="1" dirty="0"/>
              <a:t>Profit</a:t>
            </a:r>
            <a:r>
              <a:rPr lang="en-GB" dirty="0"/>
              <a:t>.</a:t>
            </a:r>
          </a:p>
          <a:p>
            <a:r>
              <a:rPr lang="hu-HU" dirty="0"/>
              <a:t>Kattintson a </a:t>
            </a:r>
            <a:r>
              <a:rPr lang="en-GB" b="1" dirty="0"/>
              <a:t>Computed Columns</a:t>
            </a:r>
            <a:r>
              <a:rPr lang="hu-HU" dirty="0"/>
              <a:t> gombra, hogy hozzáadhasson egy új oszlopot</a:t>
            </a:r>
            <a:r>
              <a:rPr lang="en-GB" dirty="0"/>
              <a:t>. </a:t>
            </a:r>
            <a:r>
              <a:rPr lang="hu-HU" dirty="0"/>
              <a:t>A </a:t>
            </a:r>
            <a:r>
              <a:rPr lang="en-GB" b="1" dirty="0"/>
              <a:t>Computed</a:t>
            </a:r>
            <a:r>
              <a:rPr lang="en-GB" dirty="0"/>
              <a:t> </a:t>
            </a:r>
            <a:r>
              <a:rPr lang="en-GB" b="1" dirty="0"/>
              <a:t>Columns</a:t>
            </a:r>
            <a:r>
              <a:rPr lang="en-GB" dirty="0"/>
              <a:t> </a:t>
            </a:r>
            <a:r>
              <a:rPr lang="hu-HU" dirty="0"/>
              <a:t>ablakba kattintson a </a:t>
            </a:r>
            <a:r>
              <a:rPr lang="en-GB" b="1" dirty="0"/>
              <a:t>New</a:t>
            </a:r>
            <a:r>
              <a:rPr lang="hu-HU" dirty="0"/>
              <a:t>-</a:t>
            </a:r>
            <a:r>
              <a:rPr lang="hu-HU" dirty="0" err="1"/>
              <a:t>ra</a:t>
            </a:r>
            <a:r>
              <a:rPr lang="en-GB" dirty="0"/>
              <a:t>.</a:t>
            </a:r>
          </a:p>
          <a:p>
            <a:r>
              <a:rPr lang="hu-HU" dirty="0"/>
              <a:t>S</a:t>
            </a:r>
            <a:r>
              <a:rPr lang="en-GB" dirty="0" err="1"/>
              <a:t>tep</a:t>
            </a:r>
            <a:r>
              <a:rPr lang="hu-HU" dirty="0"/>
              <a:t> </a:t>
            </a:r>
            <a:r>
              <a:rPr lang="en-GB" dirty="0"/>
              <a:t>1</a:t>
            </a:r>
            <a:r>
              <a:rPr lang="hu-HU" dirty="0"/>
              <a:t>: válassza az</a:t>
            </a:r>
            <a:r>
              <a:rPr lang="en-GB" dirty="0"/>
              <a:t> </a:t>
            </a:r>
            <a:r>
              <a:rPr lang="en-GB" b="1" dirty="0"/>
              <a:t>Advanced expression</a:t>
            </a:r>
            <a:r>
              <a:rPr lang="hu-HU" dirty="0"/>
              <a:t>-t</a:t>
            </a:r>
            <a:r>
              <a:rPr lang="en-GB" dirty="0"/>
              <a:t>, </a:t>
            </a:r>
            <a:r>
              <a:rPr lang="hu-HU" dirty="0"/>
              <a:t>majd </a:t>
            </a:r>
            <a:r>
              <a:rPr lang="en-GB" b="1" dirty="0"/>
              <a:t>Next</a:t>
            </a:r>
            <a:r>
              <a:rPr lang="en-GB" dirty="0"/>
              <a:t>.</a:t>
            </a:r>
          </a:p>
          <a:p>
            <a:r>
              <a:rPr lang="hu-HU" dirty="0"/>
              <a:t>S</a:t>
            </a:r>
            <a:r>
              <a:rPr lang="en-GB" dirty="0" err="1"/>
              <a:t>tep</a:t>
            </a:r>
            <a:r>
              <a:rPr lang="en-GB" dirty="0"/>
              <a:t> 2</a:t>
            </a:r>
            <a:r>
              <a:rPr lang="hu-HU" dirty="0"/>
              <a:t>:</a:t>
            </a:r>
            <a:r>
              <a:rPr lang="en-GB" dirty="0"/>
              <a:t> </a:t>
            </a:r>
            <a:r>
              <a:rPr lang="hu-HU" dirty="0"/>
              <a:t>nyissa le a </a:t>
            </a:r>
            <a:r>
              <a:rPr lang="en-GB" b="1" dirty="0"/>
              <a:t>Selected Columns</a:t>
            </a:r>
            <a:r>
              <a:rPr lang="hu-HU" dirty="0"/>
              <a:t>-t</a:t>
            </a:r>
            <a:r>
              <a:rPr lang="en-GB" dirty="0"/>
              <a:t>. </a:t>
            </a:r>
            <a:r>
              <a:rPr lang="hu-HU" dirty="0"/>
              <a:t>Duplán kattintva a </a:t>
            </a:r>
            <a:r>
              <a:rPr lang="en-GB" b="1" dirty="0" err="1"/>
              <a:t>Delivery_Date</a:t>
            </a:r>
            <a:r>
              <a:rPr lang="hu-HU" dirty="0"/>
              <a:t>-re, adja hozzá a kifejezéshez.</a:t>
            </a:r>
            <a:r>
              <a:rPr lang="en-GB" dirty="0"/>
              <a:t> </a:t>
            </a:r>
            <a:r>
              <a:rPr lang="hu-HU" dirty="0"/>
              <a:t>Írjon egy mínusz „-” jelet, majd adja hozzá az</a:t>
            </a:r>
            <a:r>
              <a:rPr lang="en-GB" dirty="0"/>
              <a:t> </a:t>
            </a:r>
            <a:r>
              <a:rPr lang="en-GB" b="1" dirty="0" err="1"/>
              <a:t>Order_Date</a:t>
            </a:r>
            <a:r>
              <a:rPr lang="en-GB" b="1" dirty="0"/>
              <a:t> </a:t>
            </a:r>
            <a:r>
              <a:rPr lang="hu-HU" dirty="0"/>
              <a:t>változót, majd </a:t>
            </a:r>
            <a:r>
              <a:rPr lang="en-GB" b="1" dirty="0"/>
              <a:t>Next</a:t>
            </a:r>
            <a:r>
              <a:rPr lang="en-GB" dirty="0"/>
              <a:t>.</a:t>
            </a:r>
          </a:p>
          <a:p>
            <a:r>
              <a:rPr lang="en-GB" dirty="0"/>
              <a:t>Step 3</a:t>
            </a:r>
            <a:r>
              <a:rPr lang="hu-HU" dirty="0"/>
              <a:t>: legyen </a:t>
            </a:r>
            <a:r>
              <a:rPr lang="en-GB" b="1" dirty="0" err="1"/>
              <a:t>Days_to_Deliver</a:t>
            </a:r>
            <a:r>
              <a:rPr lang="en-GB" b="1" dirty="0"/>
              <a:t> </a:t>
            </a:r>
            <a:r>
              <a:rPr lang="hu-HU" dirty="0"/>
              <a:t>a</a:t>
            </a:r>
            <a:r>
              <a:rPr lang="en-GB" dirty="0"/>
              <a:t> </a:t>
            </a:r>
            <a:r>
              <a:rPr lang="en-GB" b="1" dirty="0"/>
              <a:t>Column Name </a:t>
            </a:r>
            <a:r>
              <a:rPr lang="hu-HU" dirty="0"/>
              <a:t>és</a:t>
            </a:r>
            <a:r>
              <a:rPr lang="en-GB" dirty="0"/>
              <a:t> </a:t>
            </a:r>
            <a:r>
              <a:rPr lang="en-GB" b="1" dirty="0"/>
              <a:t>Identifier </a:t>
            </a:r>
            <a:r>
              <a:rPr lang="hu-HU" dirty="0"/>
              <a:t>mezők értéke</a:t>
            </a:r>
            <a:r>
              <a:rPr lang="en-GB" dirty="0"/>
              <a:t>. </a:t>
            </a:r>
            <a:r>
              <a:rPr lang="hu-HU" dirty="0"/>
              <a:t>Legyen </a:t>
            </a:r>
            <a:r>
              <a:rPr lang="en-GB" b="1" dirty="0"/>
              <a:t>Days to Deliver </a:t>
            </a:r>
            <a:r>
              <a:rPr lang="hu-HU" dirty="0"/>
              <a:t>a címke, majd</a:t>
            </a:r>
            <a:r>
              <a:rPr lang="en-GB" dirty="0"/>
              <a:t> </a:t>
            </a:r>
            <a:r>
              <a:rPr lang="en-GB" b="1" dirty="0"/>
              <a:t>Next</a:t>
            </a:r>
            <a:r>
              <a:rPr lang="en-GB" dirty="0"/>
              <a:t>.</a:t>
            </a:r>
          </a:p>
          <a:p>
            <a:r>
              <a:rPr lang="en-GB" dirty="0"/>
              <a:t>Step 4</a:t>
            </a:r>
            <a:r>
              <a:rPr lang="hu-HU" dirty="0"/>
              <a:t>:</a:t>
            </a:r>
            <a:r>
              <a:rPr lang="en-GB" dirty="0"/>
              <a:t> </a:t>
            </a:r>
            <a:r>
              <a:rPr lang="hu-HU" dirty="0"/>
              <a:t>ellenőrizze az összegzett oszlop tulajdonságait, majd</a:t>
            </a:r>
            <a:r>
              <a:rPr lang="en-GB" dirty="0"/>
              <a:t> </a:t>
            </a:r>
            <a:r>
              <a:rPr lang="en-GB" b="1" dirty="0"/>
              <a:t>Finish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322BDD7-36E2-4AEF-8B31-02A6432F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60" y="4907560"/>
            <a:ext cx="8818039" cy="195044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</a:t>
            </a:r>
            <a:r>
              <a:rPr lang="en-US" dirty="0"/>
              <a:t> </a:t>
            </a:r>
            <a:r>
              <a:rPr lang="en-GB" dirty="0"/>
              <a:t>1</a:t>
            </a:r>
            <a:r>
              <a:rPr lang="en-US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39016"/>
            <a:ext cx="11241247" cy="6318984"/>
          </a:xfrm>
        </p:spPr>
        <p:txBody>
          <a:bodyPr>
            <a:noAutofit/>
          </a:bodyPr>
          <a:lstStyle/>
          <a:p>
            <a:r>
              <a:rPr lang="hu-HU" dirty="0"/>
              <a:t>Ismét indítsa el a </a:t>
            </a:r>
            <a:r>
              <a:rPr lang="en-GB" b="1" dirty="0"/>
              <a:t>New Computed Column wizard</a:t>
            </a:r>
            <a:r>
              <a:rPr lang="hu-HU" dirty="0"/>
              <a:t>-ot</a:t>
            </a:r>
            <a:r>
              <a:rPr lang="en-GB" dirty="0"/>
              <a:t> </a:t>
            </a:r>
            <a:r>
              <a:rPr lang="hu-HU" dirty="0"/>
              <a:t>és készítse el az</a:t>
            </a:r>
            <a:r>
              <a:rPr lang="en-GB" dirty="0"/>
              <a:t> </a:t>
            </a:r>
            <a:r>
              <a:rPr lang="en-GB" b="1" dirty="0" err="1"/>
              <a:t>Invoice_Amt</a:t>
            </a:r>
            <a:r>
              <a:rPr lang="en-GB" b="1" dirty="0"/>
              <a:t> </a:t>
            </a:r>
            <a:r>
              <a:rPr lang="hu-HU" dirty="0"/>
              <a:t>oszlopot</a:t>
            </a:r>
            <a:r>
              <a:rPr lang="en-GB" dirty="0"/>
              <a:t>.</a:t>
            </a:r>
          </a:p>
          <a:p>
            <a:r>
              <a:rPr lang="hu-HU" dirty="0"/>
              <a:t>S</a:t>
            </a:r>
            <a:r>
              <a:rPr lang="en-GB" dirty="0"/>
              <a:t>tep1</a:t>
            </a:r>
            <a:r>
              <a:rPr lang="hu-HU" dirty="0"/>
              <a:t>: válassza az</a:t>
            </a:r>
            <a:r>
              <a:rPr lang="en-GB" dirty="0"/>
              <a:t> </a:t>
            </a:r>
            <a:r>
              <a:rPr lang="en-GB" b="1" dirty="0"/>
              <a:t>Advanced expression</a:t>
            </a:r>
            <a:r>
              <a:rPr lang="hu-HU" dirty="0"/>
              <a:t>-t</a:t>
            </a:r>
            <a:r>
              <a:rPr lang="en-GB" dirty="0"/>
              <a:t>, </a:t>
            </a:r>
            <a:r>
              <a:rPr lang="hu-HU" dirty="0"/>
              <a:t>majd </a:t>
            </a:r>
            <a:r>
              <a:rPr lang="en-GB" b="1" dirty="0"/>
              <a:t>Next</a:t>
            </a:r>
            <a:r>
              <a:rPr lang="en-GB" dirty="0"/>
              <a:t>.</a:t>
            </a:r>
          </a:p>
          <a:p>
            <a:r>
              <a:rPr lang="en-GB" dirty="0"/>
              <a:t>Step 2</a:t>
            </a:r>
            <a:r>
              <a:rPr lang="hu-HU" dirty="0"/>
              <a:t>:</a:t>
            </a:r>
            <a:r>
              <a:rPr lang="en-GB" dirty="0"/>
              <a:t> </a:t>
            </a:r>
            <a:r>
              <a:rPr lang="hu-HU" dirty="0"/>
              <a:t>nyissa le a </a:t>
            </a:r>
            <a:r>
              <a:rPr lang="en-GB" dirty="0"/>
              <a:t>Functions </a:t>
            </a:r>
            <a:r>
              <a:rPr lang="hu-HU" dirty="0"/>
              <a:t>mappát és keresse meg a </a:t>
            </a:r>
            <a:r>
              <a:rPr lang="en-GB" b="1" dirty="0"/>
              <a:t>SUM</a:t>
            </a:r>
            <a:r>
              <a:rPr lang="en-GB" dirty="0"/>
              <a:t> </a:t>
            </a:r>
            <a:r>
              <a:rPr lang="hu-HU" dirty="0"/>
              <a:t>függvényt</a:t>
            </a:r>
            <a:r>
              <a:rPr lang="en-GB" dirty="0"/>
              <a:t>. </a:t>
            </a:r>
            <a:r>
              <a:rPr lang="hu-HU" dirty="0"/>
              <a:t>Adja hozzá a </a:t>
            </a:r>
            <a:r>
              <a:rPr lang="en-GB" b="1" dirty="0"/>
              <a:t>SUM </a:t>
            </a:r>
            <a:r>
              <a:rPr lang="hu-HU" dirty="0"/>
              <a:t>függvényt a kifejezéshez</a:t>
            </a:r>
            <a:r>
              <a:rPr lang="en-GB" dirty="0"/>
              <a:t>.</a:t>
            </a:r>
            <a:r>
              <a:rPr lang="hu-HU" dirty="0"/>
              <a:t> A </a:t>
            </a:r>
            <a:r>
              <a:rPr lang="en-GB" b="1" dirty="0"/>
              <a:t>SUM</a:t>
            </a:r>
            <a:r>
              <a:rPr lang="en-GB" dirty="0"/>
              <a:t> </a:t>
            </a:r>
            <a:r>
              <a:rPr lang="hu-HU" dirty="0"/>
              <a:t>szintaxisa a jobb oldali panelben látható</a:t>
            </a:r>
            <a:r>
              <a:rPr lang="en-GB" dirty="0"/>
              <a:t>.</a:t>
            </a:r>
          </a:p>
          <a:p>
            <a:r>
              <a:rPr lang="hu-HU" dirty="0"/>
              <a:t>A </a:t>
            </a:r>
            <a:r>
              <a:rPr lang="en-GB" b="1" dirty="0"/>
              <a:t>Selected Columns</a:t>
            </a:r>
            <a:r>
              <a:rPr lang="hu-HU" dirty="0"/>
              <a:t>-</a:t>
            </a:r>
            <a:r>
              <a:rPr lang="hu-HU" dirty="0" err="1"/>
              <a:t>ból</a:t>
            </a:r>
            <a:r>
              <a:rPr lang="hu-HU" dirty="0"/>
              <a:t> válassza ki a </a:t>
            </a:r>
            <a:r>
              <a:rPr lang="en-GB" b="1" dirty="0" err="1"/>
              <a:t>Total_Retail_Price</a:t>
            </a:r>
            <a:r>
              <a:rPr lang="hu-HU" dirty="0"/>
              <a:t> változót</a:t>
            </a:r>
            <a:r>
              <a:rPr lang="en-GB" dirty="0"/>
              <a:t>,</a:t>
            </a:r>
            <a:r>
              <a:rPr lang="hu-HU" dirty="0"/>
              <a:t> majd tegyen egy vesszőt utána</a:t>
            </a:r>
            <a:r>
              <a:rPr lang="en-GB" dirty="0"/>
              <a:t>. </a:t>
            </a:r>
            <a:r>
              <a:rPr lang="hu-HU" dirty="0"/>
              <a:t>Adja hozzá a </a:t>
            </a:r>
            <a:r>
              <a:rPr lang="en-GB" b="1" dirty="0"/>
              <a:t>Shipping </a:t>
            </a:r>
            <a:r>
              <a:rPr lang="hu-HU" dirty="0"/>
              <a:t>változót és fejezze be a kifejezést</a:t>
            </a:r>
            <a:r>
              <a:rPr lang="en-GB" dirty="0"/>
              <a:t>: SUM(</a:t>
            </a:r>
            <a:r>
              <a:rPr lang="en-GB" dirty="0" err="1"/>
              <a:t>Total_Retail_Price</a:t>
            </a:r>
            <a:r>
              <a:rPr lang="en-GB" dirty="0"/>
              <a:t>, Shipping)</a:t>
            </a:r>
            <a:r>
              <a:rPr lang="hu-HU" dirty="0"/>
              <a:t>, majd</a:t>
            </a:r>
            <a:r>
              <a:rPr lang="en-GB" b="1" dirty="0"/>
              <a:t>Next</a:t>
            </a:r>
            <a:r>
              <a:rPr lang="en-GB" dirty="0"/>
              <a:t>.</a:t>
            </a:r>
          </a:p>
          <a:p>
            <a:r>
              <a:rPr lang="en-GB" dirty="0"/>
              <a:t>Step 3</a:t>
            </a:r>
            <a:r>
              <a:rPr lang="hu-HU" dirty="0"/>
              <a:t>:</a:t>
            </a:r>
            <a:r>
              <a:rPr lang="en-GB" dirty="0"/>
              <a:t> </a:t>
            </a:r>
            <a:r>
              <a:rPr lang="en-GB" b="1" dirty="0" err="1"/>
              <a:t>Invoice_Amt</a:t>
            </a:r>
            <a:r>
              <a:rPr lang="en-GB" b="1" dirty="0"/>
              <a:t> </a:t>
            </a:r>
            <a:r>
              <a:rPr lang="hu-HU" dirty="0"/>
              <a:t>kerüljön az </a:t>
            </a:r>
            <a:r>
              <a:rPr lang="en-GB" b="1" dirty="0"/>
              <a:t>Identifier </a:t>
            </a:r>
            <a:r>
              <a:rPr lang="hu-HU" dirty="0"/>
              <a:t>és a</a:t>
            </a:r>
            <a:r>
              <a:rPr lang="en-GB" dirty="0"/>
              <a:t> </a:t>
            </a:r>
            <a:r>
              <a:rPr lang="en-GB" b="1" dirty="0"/>
              <a:t>Column Name </a:t>
            </a:r>
            <a:r>
              <a:rPr lang="hu-HU" dirty="0"/>
              <a:t>mezőkbe</a:t>
            </a:r>
            <a:r>
              <a:rPr lang="en-GB" dirty="0"/>
              <a:t>,</a:t>
            </a:r>
            <a:r>
              <a:rPr lang="hu-HU" dirty="0"/>
              <a:t> és </a:t>
            </a:r>
            <a:r>
              <a:rPr lang="en-GB" b="1" dirty="0"/>
              <a:t>Invoice Amount </a:t>
            </a:r>
            <a:r>
              <a:rPr lang="hu-HU" dirty="0"/>
              <a:t>a </a:t>
            </a:r>
            <a:r>
              <a:rPr lang="en-GB" b="1" dirty="0"/>
              <a:t>Label </a:t>
            </a:r>
            <a:r>
              <a:rPr lang="hu-HU" dirty="0"/>
              <a:t>mezőbe</a:t>
            </a:r>
            <a:r>
              <a:rPr lang="en-GB" dirty="0"/>
              <a:t>. </a:t>
            </a:r>
            <a:r>
              <a:rPr lang="hu-HU" dirty="0"/>
              <a:t>Kattintson a </a:t>
            </a:r>
            <a:r>
              <a:rPr lang="en-GB" b="1" dirty="0"/>
              <a:t>Change</a:t>
            </a:r>
            <a:r>
              <a:rPr lang="hu-HU" dirty="0"/>
              <a:t>-re és állítson be pénznemet formátumnak</a:t>
            </a:r>
            <a:r>
              <a:rPr lang="en-GB" dirty="0"/>
              <a:t>. </a:t>
            </a:r>
            <a:r>
              <a:rPr lang="hu-HU" dirty="0"/>
              <a:t>A </a:t>
            </a:r>
            <a:r>
              <a:rPr lang="en-GB" dirty="0"/>
              <a:t>Format </a:t>
            </a:r>
            <a:r>
              <a:rPr lang="hu-HU" dirty="0"/>
              <a:t>ablakban válassza a</a:t>
            </a:r>
            <a:r>
              <a:rPr lang="en-GB" dirty="0"/>
              <a:t> Currency</a:t>
            </a:r>
            <a:r>
              <a:rPr lang="hu-HU" dirty="0"/>
              <a:t>-t a </a:t>
            </a:r>
            <a:r>
              <a:rPr lang="en-GB" b="1" dirty="0"/>
              <a:t>Categories </a:t>
            </a:r>
            <a:r>
              <a:rPr lang="en-GB" dirty="0"/>
              <a:t>pane</a:t>
            </a:r>
            <a:r>
              <a:rPr lang="hu-HU" dirty="0" err="1"/>
              <a:t>lből</a:t>
            </a:r>
            <a:r>
              <a:rPr lang="hu-HU" dirty="0"/>
              <a:t> és a</a:t>
            </a:r>
            <a:r>
              <a:rPr lang="en-GB" dirty="0"/>
              <a:t> </a:t>
            </a:r>
            <a:r>
              <a:rPr lang="en-GB" b="1" dirty="0" err="1"/>
              <a:t>DOLLARw.d</a:t>
            </a:r>
            <a:r>
              <a:rPr lang="en-GB" b="1" dirty="0"/>
              <a:t> </a:t>
            </a:r>
            <a:r>
              <a:rPr lang="hu-HU" dirty="0"/>
              <a:t>a </a:t>
            </a:r>
            <a:r>
              <a:rPr lang="en-GB" b="1" dirty="0"/>
              <a:t>Formats </a:t>
            </a:r>
            <a:r>
              <a:rPr lang="en-GB" dirty="0"/>
              <a:t>pane</a:t>
            </a:r>
            <a:r>
              <a:rPr lang="hu-HU" dirty="0" err="1"/>
              <a:t>lből</a:t>
            </a:r>
            <a:r>
              <a:rPr lang="en-GB" dirty="0"/>
              <a:t>. </a:t>
            </a:r>
            <a:r>
              <a:rPr lang="hu-HU" dirty="0"/>
              <a:t>Legyen a teljes hossz</a:t>
            </a:r>
            <a:r>
              <a:rPr lang="en-GB" dirty="0"/>
              <a:t> </a:t>
            </a:r>
            <a:r>
              <a:rPr lang="en-GB" b="1" dirty="0"/>
              <a:t>8</a:t>
            </a:r>
            <a:r>
              <a:rPr lang="hu-HU" dirty="0"/>
              <a:t>, és legyen </a:t>
            </a:r>
            <a:r>
              <a:rPr lang="en-GB" b="1" dirty="0"/>
              <a:t>2</a:t>
            </a:r>
            <a:r>
              <a:rPr lang="hu-HU" dirty="0"/>
              <a:t> decimális érték</a:t>
            </a:r>
            <a:r>
              <a:rPr lang="en-GB" dirty="0"/>
              <a:t>. </a:t>
            </a:r>
            <a:r>
              <a:rPr lang="en-GB" b="1" dirty="0"/>
              <a:t>OK</a:t>
            </a:r>
            <a:r>
              <a:rPr lang="hu-HU" b="1" dirty="0"/>
              <a:t> </a:t>
            </a:r>
            <a:r>
              <a:rPr lang="hu-HU" dirty="0"/>
              <a:t>majd</a:t>
            </a:r>
            <a:r>
              <a:rPr lang="en-GB" dirty="0"/>
              <a:t> </a:t>
            </a:r>
            <a:r>
              <a:rPr lang="en-GB" b="1" dirty="0"/>
              <a:t>Next</a:t>
            </a:r>
            <a:r>
              <a:rPr lang="en-GB" dirty="0"/>
              <a:t>.</a:t>
            </a:r>
          </a:p>
          <a:p>
            <a:r>
              <a:rPr lang="hu-HU" dirty="0"/>
              <a:t>ellenőrizze az összegzett oszlop tulajdonságait, majd</a:t>
            </a:r>
            <a:r>
              <a:rPr lang="en-GB" dirty="0"/>
              <a:t> </a:t>
            </a:r>
            <a:r>
              <a:rPr lang="en-GB" b="1" dirty="0"/>
              <a:t>Finish</a:t>
            </a:r>
            <a:r>
              <a:rPr lang="en-GB" dirty="0"/>
              <a:t>.</a:t>
            </a:r>
          </a:p>
          <a:p>
            <a:r>
              <a:rPr lang="hu-HU" dirty="0"/>
              <a:t>Rendezze a tábla </a:t>
            </a:r>
            <a:r>
              <a:rPr lang="en-GB" b="1" dirty="0" err="1"/>
              <a:t>Days_to_Deliver</a:t>
            </a:r>
            <a:r>
              <a:rPr lang="hu-HU" dirty="0"/>
              <a:t> változóját csökkenő sorrendbe</a:t>
            </a:r>
            <a:r>
              <a:rPr lang="en-GB" dirty="0"/>
              <a:t>. </a:t>
            </a:r>
            <a:r>
              <a:rPr lang="hu-HU" dirty="0"/>
              <a:t>Válassza a </a:t>
            </a:r>
            <a:r>
              <a:rPr lang="en-GB" b="1" dirty="0"/>
              <a:t>Sort Data </a:t>
            </a:r>
            <a:r>
              <a:rPr lang="hu-HU" dirty="0"/>
              <a:t>fület és alkalmazza a rendezést a</a:t>
            </a:r>
            <a:r>
              <a:rPr lang="en-GB" dirty="0"/>
              <a:t> </a:t>
            </a:r>
            <a:r>
              <a:rPr lang="en-GB" b="1" dirty="0" err="1"/>
              <a:t>Days_to_Deliver</a:t>
            </a:r>
            <a:r>
              <a:rPr lang="en-GB" b="1" dirty="0"/>
              <a:t> </a:t>
            </a:r>
            <a:r>
              <a:rPr lang="hu-HU" dirty="0"/>
              <a:t>oszlopra,  a rendezés legyen </a:t>
            </a:r>
            <a:r>
              <a:rPr lang="en-GB" b="1" dirty="0"/>
              <a:t>Descending</a:t>
            </a:r>
            <a:r>
              <a:rPr lang="en-GB" dirty="0"/>
              <a:t>.</a:t>
            </a:r>
          </a:p>
          <a:p>
            <a:r>
              <a:rPr lang="hu-HU" dirty="0"/>
              <a:t>Futtassa és ellenőrizze az </a:t>
            </a:r>
            <a:br>
              <a:rPr lang="hu-HU" dirty="0"/>
            </a:br>
            <a:r>
              <a:rPr lang="hu-HU" dirty="0"/>
              <a:t>eredményt</a:t>
            </a:r>
            <a:r>
              <a:rPr lang="en-GB" dirty="0"/>
              <a:t>.</a:t>
            </a:r>
          </a:p>
          <a:p>
            <a:r>
              <a:rPr lang="hu-HU" dirty="0"/>
              <a:t>Mentse a </a:t>
            </a:r>
            <a:r>
              <a:rPr lang="en-GB" dirty="0"/>
              <a:t>project</a:t>
            </a:r>
            <a:r>
              <a:rPr lang="hu-HU" dirty="0" err="1"/>
              <a:t>et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4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2</a:t>
            </a:r>
            <a:r>
              <a:rPr lang="en-US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539016"/>
            <a:ext cx="11053010" cy="6318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Query Builder </a:t>
            </a:r>
            <a:r>
              <a:rPr lang="hu-HU" dirty="0"/>
              <a:t>segítségével hozza létre a </a:t>
            </a:r>
            <a:r>
              <a:rPr lang="en-US" b="1" dirty="0" err="1"/>
              <a:t>New_Salary</a:t>
            </a:r>
            <a:r>
              <a:rPr lang="hu-HU" dirty="0"/>
              <a:t> oszlopot</a:t>
            </a:r>
            <a:r>
              <a:rPr lang="en-US" dirty="0"/>
              <a:t>,</a:t>
            </a:r>
            <a:r>
              <a:rPr lang="hu-HU" dirty="0"/>
              <a:t> ami a jelenlegi fizetés +</a:t>
            </a:r>
            <a:r>
              <a:rPr lang="en-US" dirty="0"/>
              <a:t>2%</a:t>
            </a:r>
            <a:r>
              <a:rPr lang="hu-HU" dirty="0"/>
              <a:t> emelés</a:t>
            </a:r>
            <a:r>
              <a:rPr lang="en-US" dirty="0"/>
              <a:t>.</a:t>
            </a:r>
          </a:p>
          <a:p>
            <a:r>
              <a:rPr lang="hu-HU" dirty="0"/>
              <a:t>Adja hozzá az </a:t>
            </a:r>
            <a:r>
              <a:rPr lang="en-US" b="1" dirty="0" err="1"/>
              <a:t>employee_payroll</a:t>
            </a:r>
            <a:r>
              <a:rPr lang="en-US" b="1" dirty="0"/>
              <a:t> </a:t>
            </a:r>
            <a:r>
              <a:rPr lang="hu-HU" dirty="0"/>
              <a:t>adattáblát</a:t>
            </a:r>
            <a:r>
              <a:rPr lang="en-US" dirty="0"/>
              <a:t>.</a:t>
            </a:r>
          </a:p>
          <a:p>
            <a:r>
              <a:rPr lang="hu-HU" dirty="0"/>
              <a:t>A </a:t>
            </a:r>
            <a:r>
              <a:rPr lang="en-US" dirty="0"/>
              <a:t>query </a:t>
            </a:r>
            <a:r>
              <a:rPr lang="hu-HU" dirty="0"/>
              <a:t>neve legyen </a:t>
            </a:r>
            <a:r>
              <a:rPr lang="en-US" b="1" dirty="0"/>
              <a:t>New Salary Query</a:t>
            </a:r>
            <a:r>
              <a:rPr lang="en-US" dirty="0"/>
              <a:t>. </a:t>
            </a:r>
            <a:r>
              <a:rPr lang="hu-HU" dirty="0"/>
              <a:t>A kimeneti tábla neve legyen</a:t>
            </a:r>
            <a:r>
              <a:rPr lang="en-US" dirty="0"/>
              <a:t> </a:t>
            </a:r>
            <a:r>
              <a:rPr lang="en-US" b="1" dirty="0" err="1"/>
              <a:t>New_Salary</a:t>
            </a:r>
            <a:r>
              <a:rPr lang="en-US" dirty="0"/>
              <a:t>.</a:t>
            </a:r>
          </a:p>
          <a:p>
            <a:r>
              <a:rPr lang="hu-HU" dirty="0"/>
              <a:t>Adja hozzá az </a:t>
            </a:r>
            <a:r>
              <a:rPr lang="en-US" b="1" dirty="0" err="1"/>
              <a:t>Employee_ID</a:t>
            </a:r>
            <a:r>
              <a:rPr lang="en-US" dirty="0"/>
              <a:t>, </a:t>
            </a:r>
            <a:r>
              <a:rPr lang="en-US" b="1" dirty="0" err="1"/>
              <a:t>Employee_Gender</a:t>
            </a:r>
            <a:r>
              <a:rPr lang="en-US" dirty="0"/>
              <a:t>, </a:t>
            </a:r>
            <a:r>
              <a:rPr lang="en-US" b="1" dirty="0"/>
              <a:t>Salary</a:t>
            </a:r>
            <a:r>
              <a:rPr lang="en-US" dirty="0"/>
              <a:t>, </a:t>
            </a:r>
            <a:r>
              <a:rPr lang="en-US" b="1" dirty="0" err="1"/>
              <a:t>Birth_Date</a:t>
            </a:r>
            <a:r>
              <a:rPr lang="en-US" dirty="0"/>
              <a:t>,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b="1" dirty="0" err="1"/>
              <a:t>Employee_Hire_Date</a:t>
            </a:r>
            <a:r>
              <a:rPr lang="hu-HU" dirty="0"/>
              <a:t> oszlopokat</a:t>
            </a:r>
            <a:r>
              <a:rPr lang="en-US" dirty="0"/>
              <a:t>. </a:t>
            </a:r>
            <a:r>
              <a:rPr lang="hu-HU" dirty="0"/>
              <a:t>Módosítsa a </a:t>
            </a:r>
            <a:r>
              <a:rPr lang="en-US" b="1" dirty="0"/>
              <a:t>Salary </a:t>
            </a:r>
            <a:r>
              <a:rPr lang="hu-HU" dirty="0"/>
              <a:t>oszlop tulajdonságaiban az oszlop nevét </a:t>
            </a:r>
            <a:r>
              <a:rPr lang="en-US" b="1" dirty="0" err="1"/>
              <a:t>Old_Salary</a:t>
            </a:r>
            <a:r>
              <a:rPr lang="hu-HU" dirty="0"/>
              <a:t>-re</a:t>
            </a:r>
            <a:r>
              <a:rPr lang="en-US" dirty="0"/>
              <a:t>.</a:t>
            </a:r>
          </a:p>
          <a:p>
            <a:r>
              <a:rPr lang="hu-HU" dirty="0"/>
              <a:t>Csak az aktív dolgozókat tartalmazza (akik nem rendelkeznek </a:t>
            </a:r>
            <a:r>
              <a:rPr lang="en-US" b="1" dirty="0" err="1"/>
              <a:t>Employee_Term_Date</a:t>
            </a:r>
            <a:r>
              <a:rPr lang="hu-HU" dirty="0"/>
              <a:t> értékkel)</a:t>
            </a:r>
            <a:r>
              <a:rPr lang="en-US" dirty="0"/>
              <a:t>.</a:t>
            </a:r>
          </a:p>
          <a:p>
            <a:r>
              <a:rPr lang="hu-HU" dirty="0"/>
              <a:t>Készítse el a </a:t>
            </a:r>
            <a:r>
              <a:rPr lang="en-US" b="1" dirty="0" err="1"/>
              <a:t>New_Salary</a:t>
            </a:r>
            <a:r>
              <a:rPr lang="en-US" b="1" dirty="0"/>
              <a:t> </a:t>
            </a:r>
            <a:r>
              <a:rPr lang="hu-HU" dirty="0"/>
              <a:t> oszlopot, amely a jelenlegi fizetés +</a:t>
            </a:r>
            <a:r>
              <a:rPr lang="en-US" dirty="0"/>
              <a:t>2%</a:t>
            </a:r>
            <a:r>
              <a:rPr lang="hu-HU" dirty="0"/>
              <a:t> </a:t>
            </a:r>
            <a:r>
              <a:rPr lang="en-US" dirty="0"/>
              <a:t>. </a:t>
            </a:r>
            <a:r>
              <a:rPr lang="hu-HU" dirty="0"/>
              <a:t>Formázza meg az oszlopot úgy, hogy tartalmazza a </a:t>
            </a:r>
            <a:r>
              <a:rPr lang="en-US" dirty="0"/>
              <a:t>dollar </a:t>
            </a:r>
            <a:r>
              <a:rPr lang="hu-HU" dirty="0"/>
              <a:t>jelet „$” és két tizedes jegyet.</a:t>
            </a:r>
            <a:endParaRPr lang="en-US" dirty="0"/>
          </a:p>
          <a:p>
            <a:pPr lvl="1"/>
            <a:r>
              <a:rPr lang="hu-HU" dirty="0"/>
              <a:t>Szorozza az</a:t>
            </a:r>
            <a:r>
              <a:rPr lang="en-US" dirty="0"/>
              <a:t> </a:t>
            </a:r>
            <a:r>
              <a:rPr lang="en-US" b="1" dirty="0" err="1"/>
              <a:t>Old_Salary</a:t>
            </a:r>
            <a:r>
              <a:rPr lang="hu-HU" dirty="0"/>
              <a:t>-t</a:t>
            </a:r>
            <a:r>
              <a:rPr lang="en-US" dirty="0"/>
              <a:t> 1.02</a:t>
            </a:r>
            <a:r>
              <a:rPr lang="hu-HU" dirty="0"/>
              <a:t> értékkel</a:t>
            </a:r>
            <a:r>
              <a:rPr lang="en-US" dirty="0"/>
              <a:t>.</a:t>
            </a:r>
          </a:p>
          <a:p>
            <a:r>
              <a:rPr lang="hu-HU" dirty="0"/>
              <a:t>Futtassa a </a:t>
            </a:r>
            <a:r>
              <a:rPr lang="en-US" dirty="0"/>
              <a:t>query</a:t>
            </a:r>
            <a:r>
              <a:rPr lang="hu-HU" dirty="0"/>
              <a:t>-t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32C4252-E6BF-4DEF-8DBD-8E1C080C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69" y="4499156"/>
            <a:ext cx="787827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3</a:t>
            </a:r>
            <a:r>
              <a:rPr lang="en-US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539016"/>
            <a:ext cx="11053010" cy="6318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en-US" dirty="0"/>
              <a:t>Query Builder </a:t>
            </a:r>
            <a:r>
              <a:rPr lang="hu-HU" dirty="0"/>
              <a:t>segítségével készítsen egy táblát az </a:t>
            </a:r>
            <a:r>
              <a:rPr lang="en-US" b="1" dirty="0" err="1"/>
              <a:t>employee_donations</a:t>
            </a:r>
            <a:r>
              <a:rPr lang="en-US" b="1" dirty="0"/>
              <a:t> </a:t>
            </a:r>
            <a:r>
              <a:rPr lang="hu-HU" dirty="0"/>
              <a:t>táblából egy új oszloppal, amely megmutatja minden alkalmazott összes támogatását</a:t>
            </a:r>
            <a:r>
              <a:rPr lang="en-US" dirty="0"/>
              <a:t>.</a:t>
            </a:r>
          </a:p>
          <a:p>
            <a:r>
              <a:rPr lang="hu-HU" dirty="0"/>
              <a:t>Adja hozzá az </a:t>
            </a:r>
            <a:r>
              <a:rPr lang="en-US" b="1" dirty="0" err="1"/>
              <a:t>employee_donations</a:t>
            </a:r>
            <a:r>
              <a:rPr lang="en-US" b="1" dirty="0"/>
              <a:t> </a:t>
            </a:r>
            <a:r>
              <a:rPr lang="hu-HU" dirty="0"/>
              <a:t>táblát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A </a:t>
            </a:r>
            <a:r>
              <a:rPr lang="en-US" dirty="0"/>
              <a:t>Query</a:t>
            </a:r>
            <a:r>
              <a:rPr lang="hu-HU" dirty="0"/>
              <a:t> neve legyen </a:t>
            </a:r>
            <a:r>
              <a:rPr lang="en-US" b="1" dirty="0"/>
              <a:t>Donations Query</a:t>
            </a:r>
            <a:r>
              <a:rPr lang="hu-HU" dirty="0"/>
              <a:t>, </a:t>
            </a:r>
            <a:r>
              <a:rPr lang="en-US" dirty="0"/>
              <a:t>a </a:t>
            </a:r>
            <a:r>
              <a:rPr lang="hu-HU" dirty="0"/>
              <a:t>tábla neve legyen</a:t>
            </a:r>
            <a:r>
              <a:rPr lang="en-US" dirty="0"/>
              <a:t> </a:t>
            </a:r>
            <a:r>
              <a:rPr lang="en-US" b="1" dirty="0" err="1"/>
              <a:t>Total_Donations</a:t>
            </a:r>
            <a:r>
              <a:rPr lang="en-US" dirty="0"/>
              <a:t>.</a:t>
            </a:r>
          </a:p>
          <a:p>
            <a:r>
              <a:rPr lang="hu-HU" dirty="0"/>
              <a:t>A következő oszlopokat adj hozzá:</a:t>
            </a:r>
            <a:r>
              <a:rPr lang="en-US" dirty="0"/>
              <a:t> </a:t>
            </a:r>
            <a:r>
              <a:rPr lang="en-US" b="1" dirty="0" err="1"/>
              <a:t>Employee_ID</a:t>
            </a:r>
            <a:r>
              <a:rPr lang="en-US" dirty="0"/>
              <a:t>, </a:t>
            </a:r>
            <a:r>
              <a:rPr lang="en-US" b="1" dirty="0"/>
              <a:t>Recipients</a:t>
            </a:r>
            <a:r>
              <a:rPr lang="en-US" dirty="0"/>
              <a:t>,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b="1" dirty="0" err="1"/>
              <a:t>Paid_By</a:t>
            </a:r>
            <a:r>
              <a:rPr lang="en-US" dirty="0"/>
              <a:t>.</a:t>
            </a:r>
          </a:p>
          <a:p>
            <a:r>
              <a:rPr lang="hu-HU" dirty="0"/>
              <a:t>Készítsen új oszlopot: </a:t>
            </a:r>
            <a:r>
              <a:rPr lang="en-US" b="1" dirty="0" err="1"/>
              <a:t>Total_Donations</a:t>
            </a:r>
            <a:r>
              <a:rPr lang="en-US" dirty="0"/>
              <a:t>, </a:t>
            </a:r>
            <a:r>
              <a:rPr lang="hu-HU" dirty="0"/>
              <a:t>amely összegzi a négy negyedév adományait</a:t>
            </a:r>
            <a:r>
              <a:rPr lang="en-US" dirty="0"/>
              <a:t>. </a:t>
            </a:r>
            <a:r>
              <a:rPr lang="hu-HU" dirty="0"/>
              <a:t>Az új oszlop mutassa a dollár jelet, két decimálist és a tagoló vesszőt ($1,250.00)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Olyan függvényt használjon amely kezeli a hiányzó értékeket</a:t>
            </a:r>
            <a:endParaRPr lang="en-US" dirty="0"/>
          </a:p>
          <a:p>
            <a:r>
              <a:rPr lang="hu-HU" dirty="0"/>
              <a:t>Futtassa a </a:t>
            </a:r>
            <a:r>
              <a:rPr lang="hu-HU" dirty="0" err="1"/>
              <a:t>Query</a:t>
            </a:r>
            <a:r>
              <a:rPr lang="hu-HU" dirty="0"/>
              <a:t>-t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E7EB9E2-DA4E-4F28-B5DE-A06BF554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54" y="4352575"/>
            <a:ext cx="647790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7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Gyakorlat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539016"/>
            <a:ext cx="11053010" cy="6318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A</a:t>
            </a:r>
            <a:r>
              <a:rPr lang="en-US" dirty="0"/>
              <a:t> Query Builder </a:t>
            </a:r>
            <a:r>
              <a:rPr lang="hu-HU" dirty="0"/>
              <a:t>segítségével készítsen egy táblát, amely tartalmazza az aktív alkalmazottakat (akik nem rendelkeznek </a:t>
            </a:r>
            <a:r>
              <a:rPr lang="en-US" b="1" dirty="0" err="1"/>
              <a:t>Employee_Term_Date</a:t>
            </a:r>
            <a:r>
              <a:rPr lang="hu-HU" dirty="0"/>
              <a:t> értékkel) és azt, hogy hány évet dolgoztak</a:t>
            </a:r>
            <a:r>
              <a:rPr lang="en-US" dirty="0"/>
              <a:t>.</a:t>
            </a:r>
          </a:p>
          <a:p>
            <a:r>
              <a:rPr lang="hu-HU" dirty="0"/>
              <a:t>Adja hozzá az </a:t>
            </a:r>
            <a:r>
              <a:rPr lang="en-US" b="1" dirty="0" err="1"/>
              <a:t>employee_payroll</a:t>
            </a:r>
            <a:r>
              <a:rPr lang="hu-HU" dirty="0"/>
              <a:t> táblát és készítsen </a:t>
            </a:r>
            <a:r>
              <a:rPr lang="en-US" dirty="0"/>
              <a:t>query</a:t>
            </a:r>
            <a:r>
              <a:rPr lang="hu-HU" dirty="0"/>
              <a:t>t </a:t>
            </a:r>
            <a:r>
              <a:rPr lang="en-US" b="1" dirty="0"/>
              <a:t>Years </a:t>
            </a:r>
            <a:r>
              <a:rPr lang="en-US" b="1" dirty="0" err="1"/>
              <a:t>EmployedQuery</a:t>
            </a:r>
            <a:r>
              <a:rPr lang="en-US" b="1" dirty="0"/>
              <a:t> </a:t>
            </a:r>
            <a:r>
              <a:rPr lang="hu-HU" dirty="0"/>
              <a:t> néven és a kimeneti tábla neve legyen</a:t>
            </a:r>
            <a:r>
              <a:rPr lang="en-US" dirty="0"/>
              <a:t> </a:t>
            </a:r>
            <a:r>
              <a:rPr lang="en-US" b="1" dirty="0" err="1"/>
              <a:t>Years_Employed</a:t>
            </a:r>
            <a:r>
              <a:rPr lang="en-US" dirty="0"/>
              <a:t>. </a:t>
            </a:r>
            <a:r>
              <a:rPr lang="hu-HU" dirty="0"/>
              <a:t>Adja hozzá az</a:t>
            </a:r>
            <a:r>
              <a:rPr lang="en-US" dirty="0"/>
              <a:t> </a:t>
            </a:r>
            <a:r>
              <a:rPr lang="en-US" b="1" dirty="0" err="1"/>
              <a:t>Employee_ID</a:t>
            </a:r>
            <a:r>
              <a:rPr lang="en-US" b="1" dirty="0"/>
              <a:t> </a:t>
            </a:r>
            <a:r>
              <a:rPr lang="hu-HU" dirty="0"/>
              <a:t>és </a:t>
            </a:r>
            <a:r>
              <a:rPr lang="en-US" b="1" dirty="0" err="1"/>
              <a:t>Employee_Hire_Date</a:t>
            </a:r>
            <a:r>
              <a:rPr lang="hu-HU" dirty="0"/>
              <a:t> oszlopokat</a:t>
            </a:r>
            <a:r>
              <a:rPr lang="en-US" dirty="0"/>
              <a:t>. </a:t>
            </a:r>
            <a:r>
              <a:rPr lang="hu-HU" dirty="0"/>
              <a:t>Csak azok az alkalmazottak legyenek benn akik nem rendelkeznek </a:t>
            </a:r>
            <a:r>
              <a:rPr lang="en-US" b="1" dirty="0" err="1"/>
              <a:t>Employee_Term_Date</a:t>
            </a:r>
            <a:r>
              <a:rPr lang="hu-HU" dirty="0"/>
              <a:t> értékkel</a:t>
            </a:r>
            <a:r>
              <a:rPr lang="en-US" dirty="0"/>
              <a:t>.</a:t>
            </a:r>
          </a:p>
          <a:p>
            <a:r>
              <a:rPr lang="hu-HU" dirty="0"/>
              <a:t>Készítse el az </a:t>
            </a:r>
            <a:r>
              <a:rPr lang="en-US" b="1" dirty="0" err="1"/>
              <a:t>Years_Employed</a:t>
            </a:r>
            <a:r>
              <a:rPr lang="en-US" b="1" dirty="0"/>
              <a:t> </a:t>
            </a:r>
            <a:r>
              <a:rPr lang="hu-HU" dirty="0"/>
              <a:t>oszlopot, amely kiszámolja, hogy az egyes alkalmazottak hány évet töltöttek el az </a:t>
            </a:r>
            <a:r>
              <a:rPr lang="en-US" dirty="0"/>
              <a:t>Orion Star</a:t>
            </a:r>
            <a:r>
              <a:rPr lang="hu-HU" dirty="0"/>
              <a:t>-</a:t>
            </a:r>
            <a:r>
              <a:rPr lang="hu-HU" dirty="0" err="1"/>
              <a:t>nál</a:t>
            </a:r>
            <a:r>
              <a:rPr lang="en-US" dirty="0"/>
              <a:t>, </a:t>
            </a:r>
            <a:r>
              <a:rPr lang="hu-HU" dirty="0"/>
              <a:t>ehhez használja a </a:t>
            </a:r>
            <a:r>
              <a:rPr lang="en-US" b="1" dirty="0"/>
              <a:t>hire date</a:t>
            </a:r>
            <a:r>
              <a:rPr lang="en-US" dirty="0"/>
              <a:t> </a:t>
            </a:r>
            <a:r>
              <a:rPr lang="hu-HU" dirty="0"/>
              <a:t>és a mai nap dátumát.</a:t>
            </a:r>
            <a:r>
              <a:rPr lang="en-US" dirty="0"/>
              <a:t> </a:t>
            </a:r>
            <a:r>
              <a:rPr lang="hu-HU" dirty="0"/>
              <a:t>A formátuma egy tizedesre kerekített legyen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Az</a:t>
            </a:r>
            <a:r>
              <a:rPr lang="en-US" dirty="0"/>
              <a:t> YRDIF </a:t>
            </a:r>
            <a:r>
              <a:rPr lang="hu-HU" dirty="0"/>
              <a:t>függvény kiszámolja a dátumok közötti távolságot években</a:t>
            </a:r>
            <a:r>
              <a:rPr lang="en-US" dirty="0"/>
              <a:t>.</a:t>
            </a:r>
            <a:endParaRPr lang="hu-HU" dirty="0"/>
          </a:p>
          <a:p>
            <a:pPr lvl="1"/>
            <a:r>
              <a:rPr lang="hu-HU" dirty="0"/>
              <a:t>A</a:t>
            </a:r>
            <a:r>
              <a:rPr lang="en-US" dirty="0"/>
              <a:t> TODAY </a:t>
            </a:r>
            <a:r>
              <a:rPr lang="hu-HU" dirty="0"/>
              <a:t>függvény a mai napot adja vissza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Használja a függvények súgóját</a:t>
            </a:r>
            <a:r>
              <a:rPr lang="en-US" dirty="0"/>
              <a:t>.</a:t>
            </a:r>
          </a:p>
          <a:p>
            <a:r>
              <a:rPr lang="hu-HU" dirty="0"/>
              <a:t>Futtassa a </a:t>
            </a:r>
            <a:r>
              <a:rPr lang="en-US" dirty="0"/>
              <a:t>query</a:t>
            </a:r>
            <a:r>
              <a:rPr lang="hu-HU" dirty="0"/>
              <a:t>t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Az eredményei ettől eltérhetnek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E6B744-3C0B-46CF-A820-B183EBD6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71" y="4280891"/>
            <a:ext cx="522042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8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Adatok csoportosítása és összegzése egy </a:t>
            </a:r>
            <a:r>
              <a:rPr lang="en-US" b="1" dirty="0"/>
              <a:t>Query</a:t>
            </a:r>
            <a:r>
              <a:rPr lang="hu-HU" b="1" dirty="0"/>
              <a:t>-ben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42422"/>
            <a:ext cx="8596668" cy="3880773"/>
          </a:xfrm>
        </p:spPr>
        <p:txBody>
          <a:bodyPr/>
          <a:lstStyle/>
          <a:p>
            <a:r>
              <a:rPr lang="hu-HU" dirty="0"/>
              <a:t>Csoportosító változó hozzáadása egy </a:t>
            </a:r>
            <a:r>
              <a:rPr lang="hu-HU" dirty="0" err="1"/>
              <a:t>query-hez</a:t>
            </a:r>
            <a:r>
              <a:rPr lang="en-US" dirty="0"/>
              <a:t>.</a:t>
            </a:r>
          </a:p>
          <a:p>
            <a:r>
              <a:rPr lang="hu-HU" dirty="0"/>
              <a:t>Válassz elemző változót és összegző statisztikát</a:t>
            </a:r>
            <a:r>
              <a:rPr lang="en-US" dirty="0"/>
              <a:t>.</a:t>
            </a:r>
          </a:p>
          <a:p>
            <a:r>
              <a:rPr lang="hu-HU" dirty="0"/>
              <a:t>Szűrd meg az adatokat</a:t>
            </a:r>
            <a:r>
              <a:rPr lang="en-US" dirty="0"/>
              <a:t>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1084601-4B5C-4ABC-897B-7D255D3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12" y="3429000"/>
            <a:ext cx="624927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92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942</TotalTime>
  <Words>1550</Words>
  <Application>Microsoft Office PowerPoint</Application>
  <PresentationFormat>Szélesvásznú</PresentationFormat>
  <Paragraphs>111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Fazetta</vt:lpstr>
      <vt:lpstr>Üzleti intelligencia a gyakorlatban</vt:lpstr>
      <vt:lpstr>Új oszlop készítése kifejezés segítségével</vt:lpstr>
      <vt:lpstr>Computed Columns </vt:lpstr>
      <vt:lpstr>Gyakorlat 1.</vt:lpstr>
      <vt:lpstr>Gyakorlat 1.</vt:lpstr>
      <vt:lpstr>Gyakorlat 2.</vt:lpstr>
      <vt:lpstr>Gyakorlat 3.</vt:lpstr>
      <vt:lpstr>Extra Gyakorlat</vt:lpstr>
      <vt:lpstr>Adatok csoportosítása és összegzése egy Query-ben</vt:lpstr>
      <vt:lpstr>Adatok csoportosítása</vt:lpstr>
      <vt:lpstr>Változóérték szerinti csoportosítás</vt:lpstr>
      <vt:lpstr>Adatok szűrése</vt:lpstr>
      <vt:lpstr>Gyakorlat 4.</vt:lpstr>
      <vt:lpstr>Gyakorlat 5.</vt:lpstr>
      <vt:lpstr>Gyakorlat 6.</vt:lpstr>
      <vt:lpstr>Extra Gyakorlat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</cp:lastModifiedBy>
  <cp:revision>53</cp:revision>
  <dcterms:created xsi:type="dcterms:W3CDTF">2020-03-20T16:46:49Z</dcterms:created>
  <dcterms:modified xsi:type="dcterms:W3CDTF">2023-03-13T07:49:14Z</dcterms:modified>
</cp:coreProperties>
</file>