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02" r:id="rId4"/>
    <p:sldId id="310" r:id="rId5"/>
    <p:sldId id="303" r:id="rId6"/>
    <p:sldId id="290" r:id="rId7"/>
    <p:sldId id="311" r:id="rId8"/>
    <p:sldId id="306" r:id="rId9"/>
    <p:sldId id="307" r:id="rId10"/>
    <p:sldId id="312" r:id="rId11"/>
    <p:sldId id="313" r:id="rId12"/>
    <p:sldId id="308" r:id="rId13"/>
    <p:sldId id="314" r:id="rId14"/>
    <p:sldId id="315" r:id="rId15"/>
    <p:sldId id="316" r:id="rId16"/>
    <p:sldId id="321" r:id="rId17"/>
    <p:sldId id="317" r:id="rId18"/>
    <p:sldId id="318" r:id="rId19"/>
    <p:sldId id="319" r:id="rId20"/>
    <p:sldId id="322" r:id="rId21"/>
    <p:sldId id="320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0C1A5-FA0E-4C94-8A5D-5E172742CF4A}" v="1" dt="2023-04-01T14:42:5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FC8B1C94-2136-4B3E-A88D-433D6C2B8BA4}"/>
    <pc:docChg chg="undo custSel addSld delSld modSld">
      <pc:chgData name="Sándor Pecsora" userId="810b1d013327c237" providerId="LiveId" clId="{FC8B1C94-2136-4B3E-A88D-433D6C2B8BA4}" dt="2021-03-06T16:46:06.282" v="568" actId="1076"/>
      <pc:docMkLst>
        <pc:docMk/>
      </pc:docMkLst>
      <pc:sldChg chg="del">
        <pc:chgData name="Sándor Pecsora" userId="810b1d013327c237" providerId="LiveId" clId="{FC8B1C94-2136-4B3E-A88D-433D6C2B8BA4}" dt="2021-03-06T16:09:37.131" v="2" actId="47"/>
        <pc:sldMkLst>
          <pc:docMk/>
          <pc:sldMk cId="3916968823" sldId="256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1689225154" sldId="257"/>
        </pc:sldMkLst>
      </pc:sldChg>
      <pc:sldChg chg="del">
        <pc:chgData name="Sándor Pecsora" userId="810b1d013327c237" providerId="LiveId" clId="{FC8B1C94-2136-4B3E-A88D-433D6C2B8BA4}" dt="2021-03-06T16:09:37.961" v="3" actId="47"/>
        <pc:sldMkLst>
          <pc:docMk/>
          <pc:sldMk cId="128468833" sldId="275"/>
        </pc:sldMkLst>
      </pc:sldChg>
      <pc:sldChg chg="modSp mod">
        <pc:chgData name="Sándor Pecsora" userId="810b1d013327c237" providerId="LiveId" clId="{FC8B1C94-2136-4B3E-A88D-433D6C2B8BA4}" dt="2021-03-06T16:10:02.661" v="6" actId="790"/>
        <pc:sldMkLst>
          <pc:docMk/>
          <pc:sldMk cId="823743969" sldId="276"/>
        </pc:sldMkLst>
        <pc:spChg chg="mod">
          <ac:chgData name="Sándor Pecsora" userId="810b1d013327c237" providerId="LiveId" clId="{FC8B1C94-2136-4B3E-A88D-433D6C2B8BA4}" dt="2021-03-06T16:10:02.661" v="6" actId="790"/>
          <ac:spMkLst>
            <pc:docMk/>
            <pc:sldMk cId="823743969" sldId="27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1:48.917" v="12" actId="20577"/>
        <pc:sldMkLst>
          <pc:docMk/>
          <pc:sldMk cId="2040316575" sldId="277"/>
        </pc:sldMkLst>
        <pc:spChg chg="mod">
          <ac:chgData name="Sándor Pecsora" userId="810b1d013327c237" providerId="LiveId" clId="{FC8B1C94-2136-4B3E-A88D-433D6C2B8BA4}" dt="2021-03-06T16:11:48.917" v="12" actId="20577"/>
          <ac:spMkLst>
            <pc:docMk/>
            <pc:sldMk cId="2040316575" sldId="27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7:39.769" v="122" actId="20577"/>
        <pc:sldMkLst>
          <pc:docMk/>
          <pc:sldMk cId="305508463" sldId="278"/>
        </pc:sldMkLst>
        <pc:spChg chg="mod">
          <ac:chgData name="Sándor Pecsora" userId="810b1d013327c237" providerId="LiveId" clId="{FC8B1C94-2136-4B3E-A88D-433D6C2B8BA4}" dt="2021-03-06T16:17:39.769" v="122" actId="20577"/>
          <ac:spMkLst>
            <pc:docMk/>
            <pc:sldMk cId="305508463" sldId="278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26.008" v="9" actId="790"/>
        <pc:sldMkLst>
          <pc:docMk/>
          <pc:sldMk cId="1027439082" sldId="279"/>
        </pc:sldMkLst>
        <pc:spChg chg="mod">
          <ac:chgData name="Sándor Pecsora" userId="810b1d013327c237" providerId="LiveId" clId="{FC8B1C94-2136-4B3E-A88D-433D6C2B8BA4}" dt="2021-03-06T16:10:26.008" v="9" actId="790"/>
          <ac:spMkLst>
            <pc:docMk/>
            <pc:sldMk cId="1027439082" sldId="279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C8B1C94-2136-4B3E-A88D-433D6C2B8BA4}" dt="2021-03-06T16:10:37.177" v="10" actId="790"/>
        <pc:sldMkLst>
          <pc:docMk/>
          <pc:sldMk cId="1443056346" sldId="280"/>
        </pc:sldMkLst>
        <pc:spChg chg="mod">
          <ac:chgData name="Sándor Pecsora" userId="810b1d013327c237" providerId="LiveId" clId="{FC8B1C94-2136-4B3E-A88D-433D6C2B8BA4}" dt="2021-03-06T16:10:37.177" v="10" actId="790"/>
          <ac:spMkLst>
            <pc:docMk/>
            <pc:sldMk cId="1443056346" sldId="280"/>
            <ac:spMk id="3" creationId="{00000000-0000-0000-0000-000000000000}"/>
          </ac:spMkLst>
        </pc:spChg>
      </pc:sldChg>
      <pc:sldChg chg="del">
        <pc:chgData name="Sándor Pecsora" userId="810b1d013327c237" providerId="LiveId" clId="{FC8B1C94-2136-4B3E-A88D-433D6C2B8BA4}" dt="2021-03-06T16:09:38.511" v="4" actId="47"/>
        <pc:sldMkLst>
          <pc:docMk/>
          <pc:sldMk cId="128883321" sldId="281"/>
        </pc:sldMkLst>
      </pc:sldChg>
      <pc:sldChg chg="modSp mod">
        <pc:chgData name="Sándor Pecsora" userId="810b1d013327c237" providerId="LiveId" clId="{FC8B1C94-2136-4B3E-A88D-433D6C2B8BA4}" dt="2021-03-06T16:10:50.217" v="11" actId="790"/>
        <pc:sldMkLst>
          <pc:docMk/>
          <pc:sldMk cId="3385610903" sldId="283"/>
        </pc:sldMkLst>
        <pc:spChg chg="mod">
          <ac:chgData name="Sándor Pecsora" userId="810b1d013327c237" providerId="LiveId" clId="{FC8B1C94-2136-4B3E-A88D-433D6C2B8BA4}" dt="2021-03-06T16:10:50.217" v="11" actId="790"/>
          <ac:spMkLst>
            <pc:docMk/>
            <pc:sldMk cId="3385610903" sldId="283"/>
            <ac:spMk id="3" creationId="{00000000-0000-0000-0000-000000000000}"/>
          </ac:spMkLst>
        </pc:spChg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3830058021" sldId="285"/>
        </pc:sldMkLst>
      </pc:sldChg>
      <pc:sldChg chg="add">
        <pc:chgData name="Sándor Pecsora" userId="810b1d013327c237" providerId="LiveId" clId="{FC8B1C94-2136-4B3E-A88D-433D6C2B8BA4}" dt="2021-03-06T16:09:35.271" v="0"/>
        <pc:sldMkLst>
          <pc:docMk/>
          <pc:sldMk cId="596124408" sldId="286"/>
        </pc:sldMkLst>
      </pc:sldChg>
      <pc:sldChg chg="modSp add mod">
        <pc:chgData name="Sándor Pecsora" userId="810b1d013327c237" providerId="LiveId" clId="{FC8B1C94-2136-4B3E-A88D-433D6C2B8BA4}" dt="2021-03-06T16:09:35.313" v="1" actId="27636"/>
        <pc:sldMkLst>
          <pc:docMk/>
          <pc:sldMk cId="3994028331" sldId="287"/>
        </pc:sldMkLst>
        <pc:spChg chg="mod">
          <ac:chgData name="Sándor Pecsora" userId="810b1d013327c237" providerId="LiveId" clId="{FC8B1C94-2136-4B3E-A88D-433D6C2B8BA4}" dt="2021-03-06T16:09:35.313" v="1" actId="27636"/>
          <ac:spMkLst>
            <pc:docMk/>
            <pc:sldMk cId="3994028331" sldId="287"/>
            <ac:spMk id="3" creationId="{00000000-0000-0000-0000-000000000000}"/>
          </ac:spMkLst>
        </pc:spChg>
      </pc:sldChg>
      <pc:sldChg chg="addSp delSp modSp add mod">
        <pc:chgData name="Sándor Pecsora" userId="810b1d013327c237" providerId="LiveId" clId="{FC8B1C94-2136-4B3E-A88D-433D6C2B8BA4}" dt="2021-03-06T16:12:59.118" v="20" actId="1076"/>
        <pc:sldMkLst>
          <pc:docMk/>
          <pc:sldMk cId="1573531931" sldId="288"/>
        </pc:sldMkLst>
        <pc:spChg chg="mod">
          <ac:chgData name="Sándor Pecsora" userId="810b1d013327c237" providerId="LiveId" clId="{FC8B1C94-2136-4B3E-A88D-433D6C2B8BA4}" dt="2021-03-06T16:12:20.617" v="14"/>
          <ac:spMkLst>
            <pc:docMk/>
            <pc:sldMk cId="1573531931" sldId="28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2:27.742" v="15"/>
          <ac:spMkLst>
            <pc:docMk/>
            <pc:sldMk cId="1573531931" sldId="288"/>
            <ac:spMk id="3" creationId="{00000000-0000-0000-0000-000000000000}"/>
          </ac:spMkLst>
        </pc:spChg>
        <pc:graphicFrameChg chg="del">
          <ac:chgData name="Sándor Pecsora" userId="810b1d013327c237" providerId="LiveId" clId="{FC8B1C94-2136-4B3E-A88D-433D6C2B8BA4}" dt="2021-03-06T16:12:46.037" v="18" actId="478"/>
          <ac:graphicFrameMkLst>
            <pc:docMk/>
            <pc:sldMk cId="1573531931" sldId="288"/>
            <ac:graphicFrameMk id="4" creationId="{66917668-5D36-4D8E-9EEF-62AAA169C30B}"/>
          </ac:graphicFrameMkLst>
        </pc:graphicFrameChg>
        <pc:picChg chg="add del">
          <ac:chgData name="Sándor Pecsora" userId="810b1d013327c237" providerId="LiveId" clId="{FC8B1C94-2136-4B3E-A88D-433D6C2B8BA4}" dt="2021-03-06T16:12:40.727" v="17" actId="478"/>
          <ac:picMkLst>
            <pc:docMk/>
            <pc:sldMk cId="1573531931" sldId="288"/>
            <ac:picMk id="5" creationId="{12E1B7C1-AC63-4657-AA81-DDC974F81FB5}"/>
          </ac:picMkLst>
        </pc:picChg>
        <pc:picChg chg="add mod">
          <ac:chgData name="Sándor Pecsora" userId="810b1d013327c237" providerId="LiveId" clId="{FC8B1C94-2136-4B3E-A88D-433D6C2B8BA4}" dt="2021-03-06T16:12:59.118" v="20" actId="1076"/>
          <ac:picMkLst>
            <pc:docMk/>
            <pc:sldMk cId="1573531931" sldId="288"/>
            <ac:picMk id="6" creationId="{0E76825C-0C38-4671-BD7D-1FF196930170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14:47.067" v="59"/>
        <pc:sldMkLst>
          <pc:docMk/>
          <pc:sldMk cId="582345200" sldId="289"/>
        </pc:sldMkLst>
        <pc:spChg chg="mod">
          <ac:chgData name="Sándor Pecsora" userId="810b1d013327c237" providerId="LiveId" clId="{FC8B1C94-2136-4B3E-A88D-433D6C2B8BA4}" dt="2021-03-06T16:14:01.087" v="50" actId="14100"/>
          <ac:spMkLst>
            <pc:docMk/>
            <pc:sldMk cId="582345200" sldId="289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14:34.178" v="57" actId="20577"/>
          <ac:spMkLst>
            <pc:docMk/>
            <pc:sldMk cId="582345200" sldId="289"/>
            <ac:spMk id="5" creationId="{A674C0DA-7EB5-4EB9-9263-8F8535E8FECD}"/>
          </ac:spMkLst>
        </pc:spChg>
        <pc:picChg chg="add mod">
          <ac:chgData name="Sándor Pecsora" userId="810b1d013327c237" providerId="LiveId" clId="{FC8B1C94-2136-4B3E-A88D-433D6C2B8BA4}" dt="2021-03-06T16:14:40.337" v="58" actId="14100"/>
          <ac:picMkLst>
            <pc:docMk/>
            <pc:sldMk cId="582345200" sldId="289"/>
            <ac:picMk id="4" creationId="{EC02361D-96FC-479C-8772-D2F2FB33AC6E}"/>
          </ac:picMkLst>
        </pc:picChg>
        <pc:picChg chg="del">
          <ac:chgData name="Sándor Pecsora" userId="810b1d013327c237" providerId="LiveId" clId="{FC8B1C94-2136-4B3E-A88D-433D6C2B8BA4}" dt="2021-03-06T16:13:17.257" v="23" actId="478"/>
          <ac:picMkLst>
            <pc:docMk/>
            <pc:sldMk cId="582345200" sldId="289"/>
            <ac:picMk id="6" creationId="{0E76825C-0C38-4671-BD7D-1FF196930170}"/>
          </ac:picMkLst>
        </pc:picChg>
      </pc:sldChg>
      <pc:sldChg chg="modSp add mod">
        <pc:chgData name="Sándor Pecsora" userId="810b1d013327c237" providerId="LiveId" clId="{FC8B1C94-2136-4B3E-A88D-433D6C2B8BA4}" dt="2021-03-06T16:34:31.147" v="289" actId="14100"/>
        <pc:sldMkLst>
          <pc:docMk/>
          <pc:sldMk cId="181437091" sldId="290"/>
        </pc:sldMkLst>
        <pc:spChg chg="mod">
          <ac:chgData name="Sándor Pecsora" userId="810b1d013327c237" providerId="LiveId" clId="{FC8B1C94-2136-4B3E-A88D-433D6C2B8BA4}" dt="2021-03-06T16:34:31.147" v="289" actId="14100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 delAnim">
        <pc:chgData name="Sándor Pecsora" userId="810b1d013327c237" providerId="LiveId" clId="{FC8B1C94-2136-4B3E-A88D-433D6C2B8BA4}" dt="2021-03-06T16:18:48.180" v="132" actId="1076"/>
        <pc:sldMkLst>
          <pc:docMk/>
          <pc:sldMk cId="4114061470" sldId="291"/>
        </pc:sldMkLst>
        <pc:spChg chg="mod">
          <ac:chgData name="Sándor Pecsora" userId="810b1d013327c237" providerId="LiveId" clId="{FC8B1C94-2136-4B3E-A88D-433D6C2B8BA4}" dt="2021-03-06T16:18:12.130" v="124"/>
          <ac:spMkLst>
            <pc:docMk/>
            <pc:sldMk cId="4114061470" sldId="291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8:29.780" v="128" actId="14100"/>
          <ac:spMkLst>
            <pc:docMk/>
            <pc:sldMk cId="4114061470" sldId="291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18:32.210" v="130" actId="478"/>
          <ac:spMkLst>
            <pc:docMk/>
            <pc:sldMk cId="4114061470" sldId="291"/>
            <ac:spMk id="5" creationId="{A674C0DA-7EB5-4EB9-9263-8F8535E8FECD}"/>
          </ac:spMkLst>
        </pc:spChg>
        <pc:picChg chg="del">
          <ac:chgData name="Sándor Pecsora" userId="810b1d013327c237" providerId="LiveId" clId="{FC8B1C94-2136-4B3E-A88D-433D6C2B8BA4}" dt="2021-03-06T16:18:30.925" v="129" actId="478"/>
          <ac:picMkLst>
            <pc:docMk/>
            <pc:sldMk cId="4114061470" sldId="291"/>
            <ac:picMk id="4" creationId="{EC02361D-96FC-479C-8772-D2F2FB33AC6E}"/>
          </ac:picMkLst>
        </pc:picChg>
        <pc:picChg chg="add mod">
          <ac:chgData name="Sándor Pecsora" userId="810b1d013327c237" providerId="LiveId" clId="{FC8B1C94-2136-4B3E-A88D-433D6C2B8BA4}" dt="2021-03-06T16:18:48.180" v="132" actId="1076"/>
          <ac:picMkLst>
            <pc:docMk/>
            <pc:sldMk cId="4114061470" sldId="291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19:34.031" v="140" actId="1076"/>
        <pc:sldMkLst>
          <pc:docMk/>
          <pc:sldMk cId="398080638" sldId="292"/>
        </pc:sldMkLst>
        <pc:spChg chg="mod">
          <ac:chgData name="Sándor Pecsora" userId="810b1d013327c237" providerId="LiveId" clId="{FC8B1C94-2136-4B3E-A88D-433D6C2B8BA4}" dt="2021-03-06T16:19:02.460" v="134"/>
          <ac:spMkLst>
            <pc:docMk/>
            <pc:sldMk cId="398080638" sldId="292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19:34.031" v="140" actId="1076"/>
          <ac:spMkLst>
            <pc:docMk/>
            <pc:sldMk cId="398080638" sldId="292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19:31.756" v="139" actId="1076"/>
          <ac:picMkLst>
            <pc:docMk/>
            <pc:sldMk cId="398080638" sldId="292"/>
            <ac:picMk id="4" creationId="{95986876-3CAF-49C5-B1AF-4D8F1ECA4C4E}"/>
          </ac:picMkLst>
        </pc:picChg>
        <pc:picChg chg="del">
          <ac:chgData name="Sándor Pecsora" userId="810b1d013327c237" providerId="LiveId" clId="{FC8B1C94-2136-4B3E-A88D-433D6C2B8BA4}" dt="2021-03-06T16:19:18.816" v="136" actId="478"/>
          <ac:picMkLst>
            <pc:docMk/>
            <pc:sldMk cId="398080638" sldId="292"/>
            <ac:picMk id="6" creationId="{058C27D7-6140-4AEB-A7FB-5F0B680C2DDF}"/>
          </ac:picMkLst>
        </pc:picChg>
      </pc:sldChg>
      <pc:sldChg chg="addSp delSp modSp add mod">
        <pc:chgData name="Sándor Pecsora" userId="810b1d013327c237" providerId="LiveId" clId="{FC8B1C94-2136-4B3E-A88D-433D6C2B8BA4}" dt="2021-03-06T16:20:37.106" v="162" actId="20577"/>
        <pc:sldMkLst>
          <pc:docMk/>
          <pc:sldMk cId="2375856523" sldId="293"/>
        </pc:sldMkLst>
        <pc:spChg chg="mod">
          <ac:chgData name="Sándor Pecsora" userId="810b1d013327c237" providerId="LiveId" clId="{FC8B1C94-2136-4B3E-A88D-433D6C2B8BA4}" dt="2021-03-06T16:19:46.406" v="142"/>
          <ac:spMkLst>
            <pc:docMk/>
            <pc:sldMk cId="2375856523" sldId="293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0:37.106" v="162" actId="20577"/>
          <ac:spMkLst>
            <pc:docMk/>
            <pc:sldMk cId="2375856523" sldId="293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19:56.086" v="145" actId="478"/>
          <ac:picMkLst>
            <pc:docMk/>
            <pc:sldMk cId="2375856523" sldId="293"/>
            <ac:picMk id="4" creationId="{95986876-3CAF-49C5-B1AF-4D8F1ECA4C4E}"/>
          </ac:picMkLst>
        </pc:picChg>
        <pc:picChg chg="add mod">
          <ac:chgData name="Sándor Pecsora" userId="810b1d013327c237" providerId="LiveId" clId="{FC8B1C94-2136-4B3E-A88D-433D6C2B8BA4}" dt="2021-03-06T16:20:32.137" v="160" actId="1076"/>
          <ac:picMkLst>
            <pc:docMk/>
            <pc:sldMk cId="2375856523" sldId="293"/>
            <ac:picMk id="5" creationId="{E5653290-4497-49DD-A27C-359EED441ABE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22:47.356" v="204" actId="14100"/>
        <pc:sldMkLst>
          <pc:docMk/>
          <pc:sldMk cId="2316412683" sldId="294"/>
        </pc:sldMkLst>
        <pc:spChg chg="mod">
          <ac:chgData name="Sándor Pecsora" userId="810b1d013327c237" providerId="LiveId" clId="{FC8B1C94-2136-4B3E-A88D-433D6C2B8BA4}" dt="2021-03-06T16:21:48.506" v="170" actId="20577"/>
          <ac:spMkLst>
            <pc:docMk/>
            <pc:sldMk cId="2316412683" sldId="294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22:47.356" v="204" actId="14100"/>
          <ac:spMkLst>
            <pc:docMk/>
            <pc:sldMk cId="2316412683" sldId="294"/>
            <ac:spMk id="3" creationId="{00000000-0000-0000-0000-000000000000}"/>
          </ac:spMkLst>
        </pc:spChg>
        <pc:picChg chg="add del mod">
          <ac:chgData name="Sándor Pecsora" userId="810b1d013327c237" providerId="LiveId" clId="{FC8B1C94-2136-4B3E-A88D-433D6C2B8BA4}" dt="2021-03-06T16:22:45.076" v="203" actId="478"/>
          <ac:picMkLst>
            <pc:docMk/>
            <pc:sldMk cId="2316412683" sldId="294"/>
            <ac:picMk id="4" creationId="{739211D3-30FB-4760-BE78-BCAEF387F539}"/>
          </ac:picMkLst>
        </pc:picChg>
        <pc:picChg chg="del">
          <ac:chgData name="Sándor Pecsora" userId="810b1d013327c237" providerId="LiveId" clId="{FC8B1C94-2136-4B3E-A88D-433D6C2B8BA4}" dt="2021-03-06T16:21:24.726" v="164" actId="478"/>
          <ac:picMkLst>
            <pc:docMk/>
            <pc:sldMk cId="2316412683" sldId="294"/>
            <ac:picMk id="5" creationId="{E5653290-4497-49DD-A27C-359EED441ABE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29:40.385" v="286" actId="404"/>
        <pc:sldMkLst>
          <pc:docMk/>
          <pc:sldMk cId="1995196421" sldId="295"/>
        </pc:sldMkLst>
        <pc:spChg chg="mod">
          <ac:chgData name="Sándor Pecsora" userId="810b1d013327c237" providerId="LiveId" clId="{FC8B1C94-2136-4B3E-A88D-433D6C2B8BA4}" dt="2021-03-06T16:23:08.156" v="206"/>
          <ac:spMkLst>
            <pc:docMk/>
            <pc:sldMk cId="1995196421" sldId="295"/>
            <ac:spMk id="2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23:11.696" v="207" actId="478"/>
          <ac:spMkLst>
            <pc:docMk/>
            <pc:sldMk cId="1995196421" sldId="295"/>
            <ac:spMk id="3" creationId="{00000000-0000-0000-0000-000000000000}"/>
          </ac:spMkLst>
        </pc:spChg>
        <pc:spChg chg="add del mod">
          <ac:chgData name="Sándor Pecsora" userId="810b1d013327c237" providerId="LiveId" clId="{FC8B1C94-2136-4B3E-A88D-433D6C2B8BA4}" dt="2021-03-06T16:23:12.816" v="208" actId="478"/>
          <ac:spMkLst>
            <pc:docMk/>
            <pc:sldMk cId="1995196421" sldId="295"/>
            <ac:spMk id="5" creationId="{8EBE380C-3E11-4ACB-9A8A-59DA9EFB4713}"/>
          </ac:spMkLst>
        </pc:spChg>
        <pc:graphicFrameChg chg="add mod modGraphic">
          <ac:chgData name="Sándor Pecsora" userId="810b1d013327c237" providerId="LiveId" clId="{FC8B1C94-2136-4B3E-A88D-433D6C2B8BA4}" dt="2021-03-06T16:29:40.385" v="286" actId="404"/>
          <ac:graphicFrameMkLst>
            <pc:docMk/>
            <pc:sldMk cId="1995196421" sldId="295"/>
            <ac:graphicFrameMk id="6" creationId="{972427DC-248D-4489-9D44-61B9BFF511D0}"/>
          </ac:graphicFrameMkLst>
        </pc:graphicFrameChg>
        <pc:picChg chg="add del">
          <ac:chgData name="Sándor Pecsora" userId="810b1d013327c237" providerId="LiveId" clId="{FC8B1C94-2136-4B3E-A88D-433D6C2B8BA4}" dt="2021-03-06T16:25:55.200" v="241" actId="478"/>
          <ac:picMkLst>
            <pc:docMk/>
            <pc:sldMk cId="1995196421" sldId="295"/>
            <ac:picMk id="7" creationId="{E4094257-876B-40EC-905B-DB87A8537884}"/>
          </ac:picMkLst>
        </pc:picChg>
      </pc:sldChg>
      <pc:sldChg chg="addSp modSp add mod">
        <pc:chgData name="Sándor Pecsora" userId="810b1d013327c237" providerId="LiveId" clId="{FC8B1C94-2136-4B3E-A88D-433D6C2B8BA4}" dt="2021-03-06T16:37:17.357" v="411" actId="1076"/>
        <pc:sldMkLst>
          <pc:docMk/>
          <pc:sldMk cId="1428418477" sldId="296"/>
        </pc:sldMkLst>
        <pc:spChg chg="mod">
          <ac:chgData name="Sándor Pecsora" userId="810b1d013327c237" providerId="LiveId" clId="{FC8B1C94-2136-4B3E-A88D-433D6C2B8BA4}" dt="2021-03-06T16:35:03.796" v="291" actId="20577"/>
          <ac:spMkLst>
            <pc:docMk/>
            <pc:sldMk cId="1428418477" sldId="296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6:53.136" v="408" actId="20577"/>
          <ac:spMkLst>
            <pc:docMk/>
            <pc:sldMk cId="1428418477" sldId="296"/>
            <ac:spMk id="3" creationId="{00000000-0000-0000-0000-000000000000}"/>
          </ac:spMkLst>
        </pc:spChg>
        <pc:picChg chg="add mod">
          <ac:chgData name="Sándor Pecsora" userId="810b1d013327c237" providerId="LiveId" clId="{FC8B1C94-2136-4B3E-A88D-433D6C2B8BA4}" dt="2021-03-06T16:37:17.357" v="411" actId="1076"/>
          <ac:picMkLst>
            <pc:docMk/>
            <pc:sldMk cId="1428418477" sldId="296"/>
            <ac:picMk id="4" creationId="{667C981B-14E5-4A9D-8CC7-F0058A9743D5}"/>
          </ac:picMkLst>
        </pc:picChg>
      </pc:sldChg>
      <pc:sldChg chg="addSp delSp modSp add mod">
        <pc:chgData name="Sándor Pecsora" userId="810b1d013327c237" providerId="LiveId" clId="{FC8B1C94-2136-4B3E-A88D-433D6C2B8BA4}" dt="2021-03-06T16:38:30.156" v="432" actId="1076"/>
        <pc:sldMkLst>
          <pc:docMk/>
          <pc:sldMk cId="3650857973" sldId="297"/>
        </pc:sldMkLst>
        <pc:spChg chg="mod">
          <ac:chgData name="Sándor Pecsora" userId="810b1d013327c237" providerId="LiveId" clId="{FC8B1C94-2136-4B3E-A88D-433D6C2B8BA4}" dt="2021-03-06T16:37:25.002" v="413" actId="20577"/>
          <ac:spMkLst>
            <pc:docMk/>
            <pc:sldMk cId="3650857973" sldId="297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38:12.517" v="430" actId="6549"/>
          <ac:spMkLst>
            <pc:docMk/>
            <pc:sldMk cId="3650857973" sldId="297"/>
            <ac:spMk id="3" creationId="{00000000-0000-0000-0000-000000000000}"/>
          </ac:spMkLst>
        </pc:spChg>
        <pc:picChg chg="del">
          <ac:chgData name="Sándor Pecsora" userId="810b1d013327c237" providerId="LiveId" clId="{FC8B1C94-2136-4B3E-A88D-433D6C2B8BA4}" dt="2021-03-06T16:38:11.367" v="429" actId="478"/>
          <ac:picMkLst>
            <pc:docMk/>
            <pc:sldMk cId="3650857973" sldId="297"/>
            <ac:picMk id="4" creationId="{667C981B-14E5-4A9D-8CC7-F0058A9743D5}"/>
          </ac:picMkLst>
        </pc:picChg>
        <pc:picChg chg="add mod">
          <ac:chgData name="Sándor Pecsora" userId="810b1d013327c237" providerId="LiveId" clId="{FC8B1C94-2136-4B3E-A88D-433D6C2B8BA4}" dt="2021-03-06T16:38:30.156" v="432" actId="1076"/>
          <ac:picMkLst>
            <pc:docMk/>
            <pc:sldMk cId="3650857973" sldId="297"/>
            <ac:picMk id="5" creationId="{062AB7D0-3C34-4B36-9D4F-DD06B30A2376}"/>
          </ac:picMkLst>
        </pc:picChg>
      </pc:sldChg>
      <pc:sldChg chg="addSp delSp modSp add mod modAnim">
        <pc:chgData name="Sándor Pecsora" userId="810b1d013327c237" providerId="LiveId" clId="{FC8B1C94-2136-4B3E-A88D-433D6C2B8BA4}" dt="2021-03-06T16:44:06.974" v="523" actId="1076"/>
        <pc:sldMkLst>
          <pc:docMk/>
          <pc:sldMk cId="2737633926" sldId="298"/>
        </pc:sldMkLst>
        <pc:spChg chg="mod">
          <ac:chgData name="Sándor Pecsora" userId="810b1d013327c237" providerId="LiveId" clId="{FC8B1C94-2136-4B3E-A88D-433D6C2B8BA4}" dt="2021-03-06T16:38:56.597" v="434" actId="20577"/>
          <ac:spMkLst>
            <pc:docMk/>
            <pc:sldMk cId="2737633926" sldId="298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1:08.657" v="492" actId="20577"/>
          <ac:spMkLst>
            <pc:docMk/>
            <pc:sldMk cId="2737633926" sldId="298"/>
            <ac:spMk id="3" creationId="{00000000-0000-0000-0000-000000000000}"/>
          </ac:spMkLst>
        </pc:spChg>
        <pc:spChg chg="add mod">
          <ac:chgData name="Sándor Pecsora" userId="810b1d013327c237" providerId="LiveId" clId="{FC8B1C94-2136-4B3E-A88D-433D6C2B8BA4}" dt="2021-03-06T16:43:38.224" v="515" actId="1076"/>
          <ac:spMkLst>
            <pc:docMk/>
            <pc:sldMk cId="2737633926" sldId="298"/>
            <ac:spMk id="4" creationId="{7E3A39EB-9C77-48D9-B1C0-B85F82C17BF5}"/>
          </ac:spMkLst>
        </pc:spChg>
        <pc:spChg chg="add mod">
          <ac:chgData name="Sándor Pecsora" userId="810b1d013327c237" providerId="LiveId" clId="{FC8B1C94-2136-4B3E-A88D-433D6C2B8BA4}" dt="2021-03-06T16:43:41.214" v="516" actId="1076"/>
          <ac:spMkLst>
            <pc:docMk/>
            <pc:sldMk cId="2737633926" sldId="298"/>
            <ac:spMk id="6" creationId="{26820A65-5E6B-45DB-8A63-DBFC373C4581}"/>
          </ac:spMkLst>
        </pc:spChg>
        <pc:spChg chg="add mod">
          <ac:chgData name="Sándor Pecsora" userId="810b1d013327c237" providerId="LiveId" clId="{FC8B1C94-2136-4B3E-A88D-433D6C2B8BA4}" dt="2021-03-06T16:43:48.494" v="518" actId="1076"/>
          <ac:spMkLst>
            <pc:docMk/>
            <pc:sldMk cId="2737633926" sldId="298"/>
            <ac:spMk id="7" creationId="{8534EB81-6999-456A-B961-579B91363EC7}"/>
          </ac:spMkLst>
        </pc:spChg>
        <pc:spChg chg="add mod">
          <ac:chgData name="Sándor Pecsora" userId="810b1d013327c237" providerId="LiveId" clId="{FC8B1C94-2136-4B3E-A88D-433D6C2B8BA4}" dt="2021-03-06T16:44:06.974" v="523" actId="1076"/>
          <ac:spMkLst>
            <pc:docMk/>
            <pc:sldMk cId="2737633926" sldId="298"/>
            <ac:spMk id="8" creationId="{ECDB8ACB-4756-43EF-9A2D-63CE8AE0AF87}"/>
          </ac:spMkLst>
        </pc:spChg>
        <pc:picChg chg="del">
          <ac:chgData name="Sándor Pecsora" userId="810b1d013327c237" providerId="LiveId" clId="{FC8B1C94-2136-4B3E-A88D-433D6C2B8BA4}" dt="2021-03-06T16:39:03.797" v="435" actId="478"/>
          <ac:picMkLst>
            <pc:docMk/>
            <pc:sldMk cId="2737633926" sldId="298"/>
            <ac:picMk id="5" creationId="{062AB7D0-3C34-4B36-9D4F-DD06B30A2376}"/>
          </ac:picMkLst>
        </pc:picChg>
      </pc:sldChg>
      <pc:sldChg chg="addSp delSp modSp add mod delAnim">
        <pc:chgData name="Sándor Pecsora" userId="810b1d013327c237" providerId="LiveId" clId="{FC8B1C94-2136-4B3E-A88D-433D6C2B8BA4}" dt="2021-03-06T16:46:06.282" v="568" actId="1076"/>
        <pc:sldMkLst>
          <pc:docMk/>
          <pc:sldMk cId="1605689339" sldId="299"/>
        </pc:sldMkLst>
        <pc:spChg chg="mod">
          <ac:chgData name="Sándor Pecsora" userId="810b1d013327c237" providerId="LiveId" clId="{FC8B1C94-2136-4B3E-A88D-433D6C2B8BA4}" dt="2021-03-06T16:44:36.854" v="533" actId="20577"/>
          <ac:spMkLst>
            <pc:docMk/>
            <pc:sldMk cId="1605689339" sldId="299"/>
            <ac:spMk id="2" creationId="{00000000-0000-0000-0000-000000000000}"/>
          </ac:spMkLst>
        </pc:spChg>
        <pc:spChg chg="mod">
          <ac:chgData name="Sándor Pecsora" userId="810b1d013327c237" providerId="LiveId" clId="{FC8B1C94-2136-4B3E-A88D-433D6C2B8BA4}" dt="2021-03-06T16:45:54.859" v="566"/>
          <ac:spMkLst>
            <pc:docMk/>
            <pc:sldMk cId="1605689339" sldId="299"/>
            <ac:spMk id="3" creationId="{00000000-0000-0000-0000-000000000000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4" creationId="{7E3A39EB-9C77-48D9-B1C0-B85F82C17BF5}"/>
          </ac:spMkLst>
        </pc:spChg>
        <pc:spChg chg="del">
          <ac:chgData name="Sándor Pecsora" userId="810b1d013327c237" providerId="LiveId" clId="{FC8B1C94-2136-4B3E-A88D-433D6C2B8BA4}" dt="2021-03-06T16:44:52.404" v="535" actId="478"/>
          <ac:spMkLst>
            <pc:docMk/>
            <pc:sldMk cId="1605689339" sldId="299"/>
            <ac:spMk id="6" creationId="{26820A65-5E6B-45DB-8A63-DBFC373C4581}"/>
          </ac:spMkLst>
        </pc:spChg>
        <pc:spChg chg="del">
          <ac:chgData name="Sándor Pecsora" userId="810b1d013327c237" providerId="LiveId" clId="{FC8B1C94-2136-4B3E-A88D-433D6C2B8BA4}" dt="2021-03-06T16:44:55.393" v="536" actId="478"/>
          <ac:spMkLst>
            <pc:docMk/>
            <pc:sldMk cId="1605689339" sldId="299"/>
            <ac:spMk id="7" creationId="{8534EB81-6999-456A-B961-579B91363EC7}"/>
          </ac:spMkLst>
        </pc:spChg>
        <pc:spChg chg="del">
          <ac:chgData name="Sándor Pecsora" userId="810b1d013327c237" providerId="LiveId" clId="{FC8B1C94-2136-4B3E-A88D-433D6C2B8BA4}" dt="2021-03-06T16:44:56.694" v="537" actId="478"/>
          <ac:spMkLst>
            <pc:docMk/>
            <pc:sldMk cId="1605689339" sldId="299"/>
            <ac:spMk id="8" creationId="{ECDB8ACB-4756-43EF-9A2D-63CE8AE0AF87}"/>
          </ac:spMkLst>
        </pc:spChg>
        <pc:picChg chg="add mod">
          <ac:chgData name="Sándor Pecsora" userId="810b1d013327c237" providerId="LiveId" clId="{FC8B1C94-2136-4B3E-A88D-433D6C2B8BA4}" dt="2021-03-06T16:46:06.282" v="568" actId="1076"/>
          <ac:picMkLst>
            <pc:docMk/>
            <pc:sldMk cId="1605689339" sldId="299"/>
            <ac:picMk id="5" creationId="{4895D241-E74E-4DD0-A6E6-660DD580549E}"/>
          </ac:picMkLst>
        </pc:picChg>
      </pc:sldChg>
    </pc:docChg>
  </pc:docChgLst>
  <pc:docChgLst>
    <pc:chgData name="Sándor Pecsora" userId="810b1d013327c237" providerId="LiveId" clId="{EA79DC04-4D46-4E09-9932-4F694AC5BF2A}"/>
    <pc:docChg chg="undo custSel addSld delSld modSld">
      <pc:chgData name="Sándor Pecsora" userId="810b1d013327c237" providerId="LiveId" clId="{EA79DC04-4D46-4E09-9932-4F694AC5BF2A}" dt="2021-03-06T18:12:30.541" v="461" actId="1076"/>
      <pc:docMkLst>
        <pc:docMk/>
      </pc:docMkLst>
      <pc:sldChg chg="modSp mod">
        <pc:chgData name="Sándor Pecsora" userId="810b1d013327c237" providerId="LiveId" clId="{EA79DC04-4D46-4E09-9932-4F694AC5BF2A}" dt="2021-03-06T16:47:24.631" v="4" actId="20577"/>
        <pc:sldMkLst>
          <pc:docMk/>
          <pc:sldMk cId="1689225154" sldId="257"/>
        </pc:sldMkLst>
        <pc:spChg chg="mod">
          <ac:chgData name="Sándor Pecsora" userId="810b1d013327c237" providerId="LiveId" clId="{EA79DC04-4D46-4E09-9932-4F694AC5BF2A}" dt="2021-03-06T16:47:24.631" v="4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EA79DC04-4D46-4E09-9932-4F694AC5BF2A}" dt="2021-03-06T16:47:48.862" v="8" actId="47"/>
        <pc:sldMkLst>
          <pc:docMk/>
          <pc:sldMk cId="823743969" sldId="276"/>
        </pc:sldMkLst>
      </pc:sldChg>
      <pc:sldChg chg="del">
        <pc:chgData name="Sándor Pecsora" userId="810b1d013327c237" providerId="LiveId" clId="{EA79DC04-4D46-4E09-9932-4F694AC5BF2A}" dt="2021-03-06T16:47:49.591" v="9" actId="47"/>
        <pc:sldMkLst>
          <pc:docMk/>
          <pc:sldMk cId="2040316575" sldId="277"/>
        </pc:sldMkLst>
      </pc:sldChg>
      <pc:sldChg chg="del">
        <pc:chgData name="Sándor Pecsora" userId="810b1d013327c237" providerId="LiveId" clId="{EA79DC04-4D46-4E09-9932-4F694AC5BF2A}" dt="2021-03-06T16:47:50.692" v="12" actId="47"/>
        <pc:sldMkLst>
          <pc:docMk/>
          <pc:sldMk cId="305508463" sldId="278"/>
        </pc:sldMkLst>
      </pc:sldChg>
      <pc:sldChg chg="addSp modSp mod">
        <pc:chgData name="Sándor Pecsora" userId="810b1d013327c237" providerId="LiveId" clId="{EA79DC04-4D46-4E09-9932-4F694AC5BF2A}" dt="2021-03-06T16:55:36.428" v="74" actId="14100"/>
        <pc:sldMkLst>
          <pc:docMk/>
          <pc:sldMk cId="1027439082" sldId="279"/>
        </pc:sldMkLst>
        <pc:spChg chg="mod">
          <ac:chgData name="Sándor Pecsora" userId="810b1d013327c237" providerId="LiveId" clId="{EA79DC04-4D46-4E09-9932-4F694AC5BF2A}" dt="2021-03-06T16:54:44.334" v="68" actId="20577"/>
          <ac:spMkLst>
            <pc:docMk/>
            <pc:sldMk cId="1027439082" sldId="279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5:33.308" v="73" actId="20577"/>
          <ac:spMkLst>
            <pc:docMk/>
            <pc:sldMk cId="1027439082" sldId="279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6:55:36.428" v="74" actId="14100"/>
          <ac:picMkLst>
            <pc:docMk/>
            <pc:sldMk cId="1027439082" sldId="279"/>
            <ac:picMk id="4" creationId="{E322BDD7-36E2-4AEF-8B31-02A6432F1CB4}"/>
          </ac:picMkLst>
        </pc:picChg>
      </pc:sldChg>
      <pc:sldChg chg="addSp modSp mod">
        <pc:chgData name="Sándor Pecsora" userId="810b1d013327c237" providerId="LiveId" clId="{EA79DC04-4D46-4E09-9932-4F694AC5BF2A}" dt="2021-03-06T18:05:23.116" v="314" actId="20577"/>
        <pc:sldMkLst>
          <pc:docMk/>
          <pc:sldMk cId="1443056346" sldId="280"/>
        </pc:sldMkLst>
        <pc:spChg chg="mod">
          <ac:chgData name="Sándor Pecsora" userId="810b1d013327c237" providerId="LiveId" clId="{EA79DC04-4D46-4E09-9932-4F694AC5BF2A}" dt="2021-03-06T18:05:23.116" v="314" actId="20577"/>
          <ac:spMkLst>
            <pc:docMk/>
            <pc:sldMk cId="1443056346" sldId="28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5:16.686" v="313" actId="1076"/>
          <ac:picMkLst>
            <pc:docMk/>
            <pc:sldMk cId="1443056346" sldId="280"/>
            <ac:picMk id="4" creationId="{6090F06E-E95E-46FF-8C8D-4BDD310361C3}"/>
          </ac:picMkLst>
        </pc:picChg>
      </pc:sldChg>
      <pc:sldChg chg="del">
        <pc:chgData name="Sándor Pecsora" userId="810b1d013327c237" providerId="LiveId" clId="{EA79DC04-4D46-4E09-9932-4F694AC5BF2A}" dt="2021-03-06T16:47:47.481" v="7" actId="47"/>
        <pc:sldMkLst>
          <pc:docMk/>
          <pc:sldMk cId="845151208" sldId="282"/>
        </pc:sldMkLst>
      </pc:sldChg>
      <pc:sldChg chg="modSp mod">
        <pc:chgData name="Sándor Pecsora" userId="810b1d013327c237" providerId="LiveId" clId="{EA79DC04-4D46-4E09-9932-4F694AC5BF2A}" dt="2021-03-06T18:07:41.922" v="352" actId="6549"/>
        <pc:sldMkLst>
          <pc:docMk/>
          <pc:sldMk cId="3385610903" sldId="283"/>
        </pc:sldMkLst>
        <pc:spChg chg="mod">
          <ac:chgData name="Sándor Pecsora" userId="810b1d013327c237" providerId="LiveId" clId="{EA79DC04-4D46-4E09-9932-4F694AC5BF2A}" dt="2021-03-06T18:07:41.922" v="352" actId="6549"/>
          <ac:spMkLst>
            <pc:docMk/>
            <pc:sldMk cId="3385610903" sldId="283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EA79DC04-4D46-4E09-9932-4F694AC5BF2A}" dt="2021-03-06T16:50:42.275" v="25" actId="1076"/>
        <pc:sldMkLst>
          <pc:docMk/>
          <pc:sldMk cId="3830058021" sldId="285"/>
        </pc:sldMkLst>
        <pc:spChg chg="mod">
          <ac:chgData name="Sándor Pecsora" userId="810b1d013327c237" providerId="LiveId" clId="{EA79DC04-4D46-4E09-9932-4F694AC5BF2A}" dt="2021-03-06T16:47:38.881" v="5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0:21.361" v="22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6:50:23.782" v="23" actId="478"/>
          <ac:picMkLst>
            <pc:docMk/>
            <pc:sldMk cId="3830058021" sldId="285"/>
            <ac:picMk id="4" creationId="{373E0743-5940-453D-B9BC-A120FC1392DA}"/>
          </ac:picMkLst>
        </pc:picChg>
        <pc:picChg chg="add mod">
          <ac:chgData name="Sándor Pecsora" userId="810b1d013327c237" providerId="LiveId" clId="{EA79DC04-4D46-4E09-9932-4F694AC5BF2A}" dt="2021-03-06T16:50:42.275" v="25" actId="1076"/>
          <ac:picMkLst>
            <pc:docMk/>
            <pc:sldMk cId="3830058021" sldId="28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51:55.865" v="35" actId="47"/>
        <pc:sldMkLst>
          <pc:docMk/>
          <pc:sldMk cId="596124408" sldId="286"/>
        </pc:sldMkLst>
      </pc:sldChg>
      <pc:sldChg chg="del">
        <pc:chgData name="Sándor Pecsora" userId="810b1d013327c237" providerId="LiveId" clId="{EA79DC04-4D46-4E09-9932-4F694AC5BF2A}" dt="2021-03-06T16:47:46.492" v="6" actId="47"/>
        <pc:sldMkLst>
          <pc:docMk/>
          <pc:sldMk cId="3994028331" sldId="287"/>
        </pc:sldMkLst>
      </pc:sldChg>
      <pc:sldChg chg="del">
        <pc:chgData name="Sándor Pecsora" userId="810b1d013327c237" providerId="LiveId" clId="{EA79DC04-4D46-4E09-9932-4F694AC5BF2A}" dt="2021-03-06T16:47:49.941" v="10" actId="47"/>
        <pc:sldMkLst>
          <pc:docMk/>
          <pc:sldMk cId="1573531931" sldId="288"/>
        </pc:sldMkLst>
      </pc:sldChg>
      <pc:sldChg chg="del">
        <pc:chgData name="Sándor Pecsora" userId="810b1d013327c237" providerId="LiveId" clId="{EA79DC04-4D46-4E09-9932-4F694AC5BF2A}" dt="2021-03-06T16:47:50.411" v="11" actId="47"/>
        <pc:sldMkLst>
          <pc:docMk/>
          <pc:sldMk cId="582345200" sldId="289"/>
        </pc:sldMkLst>
      </pc:sldChg>
      <pc:sldChg chg="modSp mod">
        <pc:chgData name="Sándor Pecsora" userId="810b1d013327c237" providerId="LiveId" clId="{EA79DC04-4D46-4E09-9932-4F694AC5BF2A}" dt="2021-03-06T16:54:23.205" v="67" actId="20577"/>
        <pc:sldMkLst>
          <pc:docMk/>
          <pc:sldMk cId="181437091" sldId="290"/>
        </pc:sldMkLst>
        <pc:spChg chg="mod">
          <ac:chgData name="Sándor Pecsora" userId="810b1d013327c237" providerId="LiveId" clId="{EA79DC04-4D46-4E09-9932-4F694AC5BF2A}" dt="2021-03-06T16:54:23.205" v="67" actId="20577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 add mod">
        <pc:chgData name="Sándor Pecsora" userId="810b1d013327c237" providerId="LiveId" clId="{EA79DC04-4D46-4E09-9932-4F694AC5BF2A}" dt="2021-03-06T16:53:46.025" v="64" actId="1076"/>
        <pc:sldMkLst>
          <pc:docMk/>
          <pc:sldMk cId="3191358177" sldId="291"/>
        </pc:sldMkLst>
        <pc:spChg chg="mod">
          <ac:chgData name="Sándor Pecsora" userId="810b1d013327c237" providerId="LiveId" clId="{EA79DC04-4D46-4E09-9932-4F694AC5BF2A}" dt="2021-03-06T16:52:45.995" v="44" actId="14100"/>
          <ac:spMkLst>
            <pc:docMk/>
            <pc:sldMk cId="3191358177" sldId="29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6:53:46.025" v="64" actId="1076"/>
          <ac:spMkLst>
            <pc:docMk/>
            <pc:sldMk cId="3191358177" sldId="291"/>
            <ac:spMk id="3" creationId="{00000000-0000-0000-0000-000000000000}"/>
          </ac:spMkLst>
        </pc:spChg>
        <pc:spChg chg="add del mod">
          <ac:chgData name="Sándor Pecsora" userId="810b1d013327c237" providerId="LiveId" clId="{EA79DC04-4D46-4E09-9932-4F694AC5BF2A}" dt="2021-03-06T16:52:32.245" v="41" actId="478"/>
          <ac:spMkLst>
            <pc:docMk/>
            <pc:sldMk cId="3191358177" sldId="291"/>
            <ac:spMk id="4" creationId="{600B29C5-FC71-4677-A473-44E0F5A59D05}"/>
          </ac:spMkLst>
        </pc:spChg>
        <pc:spChg chg="add mod">
          <ac:chgData name="Sándor Pecsora" userId="810b1d013327c237" providerId="LiveId" clId="{EA79DC04-4D46-4E09-9932-4F694AC5BF2A}" dt="2021-03-06T16:53:36.484" v="63" actId="27636"/>
          <ac:spMkLst>
            <pc:docMk/>
            <pc:sldMk cId="3191358177" sldId="291"/>
            <ac:spMk id="6" creationId="{44EE7D2E-E230-475C-8963-F2EB90BA894B}"/>
          </ac:spMkLst>
        </pc:spChg>
        <pc:spChg chg="add mod">
          <ac:chgData name="Sándor Pecsora" userId="810b1d013327c237" providerId="LiveId" clId="{EA79DC04-4D46-4E09-9932-4F694AC5BF2A}" dt="2021-03-06T16:52:55.434" v="46"/>
          <ac:spMkLst>
            <pc:docMk/>
            <pc:sldMk cId="3191358177" sldId="291"/>
            <ac:spMk id="7" creationId="{0100C6AF-AB9E-46A8-A50C-C9501E725FC8}"/>
          </ac:spMkLst>
        </pc:spChg>
        <pc:picChg chg="del">
          <ac:chgData name="Sándor Pecsora" userId="810b1d013327c237" providerId="LiveId" clId="{EA79DC04-4D46-4E09-9932-4F694AC5BF2A}" dt="2021-03-06T16:51:29.115" v="31" actId="478"/>
          <ac:picMkLst>
            <pc:docMk/>
            <pc:sldMk cId="3191358177" sldId="291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1.282" v="13" actId="47"/>
        <pc:sldMkLst>
          <pc:docMk/>
          <pc:sldMk cId="4114061470" sldId="291"/>
        </pc:sldMkLst>
      </pc:sldChg>
      <pc:sldChg chg="del">
        <pc:chgData name="Sándor Pecsora" userId="810b1d013327c237" providerId="LiveId" clId="{EA79DC04-4D46-4E09-9932-4F694AC5BF2A}" dt="2021-03-06T16:47:51.471" v="14" actId="47"/>
        <pc:sldMkLst>
          <pc:docMk/>
          <pc:sldMk cId="398080638" sldId="292"/>
        </pc:sldMkLst>
      </pc:sldChg>
      <pc:sldChg chg="addSp delSp modSp add mod">
        <pc:chgData name="Sándor Pecsora" userId="810b1d013327c237" providerId="LiveId" clId="{EA79DC04-4D46-4E09-9932-4F694AC5BF2A}" dt="2021-03-06T17:55:23.087" v="195" actId="6549"/>
        <pc:sldMkLst>
          <pc:docMk/>
          <pc:sldMk cId="1941372273" sldId="292"/>
        </pc:sldMkLst>
        <pc:spChg chg="mod">
          <ac:chgData name="Sándor Pecsora" userId="810b1d013327c237" providerId="LiveId" clId="{EA79DC04-4D46-4E09-9932-4F694AC5BF2A}" dt="2021-03-06T17:53:14.397" v="76" actId="20577"/>
          <ac:spMkLst>
            <pc:docMk/>
            <pc:sldMk cId="1941372273" sldId="292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5:23.087" v="195" actId="6549"/>
          <ac:spMkLst>
            <pc:docMk/>
            <pc:sldMk cId="1941372273" sldId="292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3:17.567" v="77" actId="478"/>
          <ac:picMkLst>
            <pc:docMk/>
            <pc:sldMk cId="1941372273" sldId="292"/>
            <ac:picMk id="4" creationId="{E322BDD7-36E2-4AEF-8B31-02A6432F1CB4}"/>
          </ac:picMkLst>
        </pc:picChg>
        <pc:picChg chg="add mod">
          <ac:chgData name="Sándor Pecsora" userId="810b1d013327c237" providerId="LiveId" clId="{EA79DC04-4D46-4E09-9932-4F694AC5BF2A}" dt="2021-03-06T17:54:47.287" v="183" actId="1076"/>
          <ac:picMkLst>
            <pc:docMk/>
            <pc:sldMk cId="1941372273" sldId="292"/>
            <ac:picMk id="5" creationId="{C32C4252-E6BF-4DEF-8DBD-8E1C080C1C5F}"/>
          </ac:picMkLst>
        </pc:picChg>
      </pc:sldChg>
      <pc:sldChg chg="add del">
        <pc:chgData name="Sándor Pecsora" userId="810b1d013327c237" providerId="LiveId" clId="{EA79DC04-4D46-4E09-9932-4F694AC5BF2A}" dt="2021-03-06T16:54:13.780" v="65" actId="47"/>
        <pc:sldMkLst>
          <pc:docMk/>
          <pc:sldMk cId="3938115352" sldId="292"/>
        </pc:sldMkLst>
      </pc:sldChg>
      <pc:sldChg chg="addSp delSp modSp add mod">
        <pc:chgData name="Sándor Pecsora" userId="810b1d013327c237" providerId="LiveId" clId="{EA79DC04-4D46-4E09-9932-4F694AC5BF2A}" dt="2021-03-06T17:57:01.357" v="217" actId="1076"/>
        <pc:sldMkLst>
          <pc:docMk/>
          <pc:sldMk cId="663172722" sldId="293"/>
        </pc:sldMkLst>
        <pc:spChg chg="mod">
          <ac:chgData name="Sándor Pecsora" userId="810b1d013327c237" providerId="LiveId" clId="{EA79DC04-4D46-4E09-9932-4F694AC5BF2A}" dt="2021-03-06T17:54:55.987" v="185" actId="20577"/>
          <ac:spMkLst>
            <pc:docMk/>
            <pc:sldMk cId="663172722" sldId="293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6:44.792" v="215" actId="20577"/>
          <ac:spMkLst>
            <pc:docMk/>
            <pc:sldMk cId="663172722" sldId="293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7:57:01.357" v="217" actId="1076"/>
          <ac:picMkLst>
            <pc:docMk/>
            <pc:sldMk cId="663172722" sldId="293"/>
            <ac:picMk id="4" creationId="{7E7EB9E2-DA4E-4F28-B5DE-A06BF554CF6E}"/>
          </ac:picMkLst>
        </pc:picChg>
        <pc:picChg chg="del">
          <ac:chgData name="Sándor Pecsora" userId="810b1d013327c237" providerId="LiveId" clId="{EA79DC04-4D46-4E09-9932-4F694AC5BF2A}" dt="2021-03-06T17:55:30.327" v="196" actId="478"/>
          <ac:picMkLst>
            <pc:docMk/>
            <pc:sldMk cId="663172722" sldId="293"/>
            <ac:picMk id="5" creationId="{C32C4252-E6BF-4DEF-8DBD-8E1C080C1C5F}"/>
          </ac:picMkLst>
        </pc:picChg>
      </pc:sldChg>
      <pc:sldChg chg="del">
        <pc:chgData name="Sándor Pecsora" userId="810b1d013327c237" providerId="LiveId" clId="{EA79DC04-4D46-4E09-9932-4F694AC5BF2A}" dt="2021-03-06T16:47:51.641" v="15" actId="47"/>
        <pc:sldMkLst>
          <pc:docMk/>
          <pc:sldMk cId="2375856523" sldId="293"/>
        </pc:sldMkLst>
      </pc:sldChg>
      <pc:sldChg chg="del">
        <pc:chgData name="Sándor Pecsora" userId="810b1d013327c237" providerId="LiveId" clId="{EA79DC04-4D46-4E09-9932-4F694AC5BF2A}" dt="2021-03-06T16:47:51.882" v="16" actId="47"/>
        <pc:sldMkLst>
          <pc:docMk/>
          <pc:sldMk cId="2316412683" sldId="294"/>
        </pc:sldMkLst>
      </pc:sldChg>
      <pc:sldChg chg="addSp delSp modSp add mod">
        <pc:chgData name="Sándor Pecsora" userId="810b1d013327c237" providerId="LiveId" clId="{EA79DC04-4D46-4E09-9932-4F694AC5BF2A}" dt="2021-03-06T17:59:10.586" v="266"/>
        <pc:sldMkLst>
          <pc:docMk/>
          <pc:sldMk cId="3866786450" sldId="294"/>
        </pc:sldMkLst>
        <pc:spChg chg="mod">
          <ac:chgData name="Sándor Pecsora" userId="810b1d013327c237" providerId="LiveId" clId="{EA79DC04-4D46-4E09-9932-4F694AC5BF2A}" dt="2021-03-06T17:57:21.676" v="227" actId="20577"/>
          <ac:spMkLst>
            <pc:docMk/>
            <pc:sldMk cId="3866786450" sldId="294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7:59:10.586" v="266"/>
          <ac:spMkLst>
            <pc:docMk/>
            <pc:sldMk cId="3866786450" sldId="294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7:57:33.996" v="229" actId="478"/>
          <ac:picMkLst>
            <pc:docMk/>
            <pc:sldMk cId="3866786450" sldId="294"/>
            <ac:picMk id="4" creationId="{7E7EB9E2-DA4E-4F28-B5DE-A06BF554CF6E}"/>
          </ac:picMkLst>
        </pc:picChg>
        <pc:picChg chg="add mod">
          <ac:chgData name="Sándor Pecsora" userId="810b1d013327c237" providerId="LiveId" clId="{EA79DC04-4D46-4E09-9932-4F694AC5BF2A}" dt="2021-03-06T17:58:58.706" v="262" actId="1076"/>
          <ac:picMkLst>
            <pc:docMk/>
            <pc:sldMk cId="3866786450" sldId="294"/>
            <ac:picMk id="5" creationId="{77E6B744-3C0B-46CF-A820-B183EBD69AFD}"/>
          </ac:picMkLst>
        </pc:picChg>
      </pc:sldChg>
      <pc:sldChg chg="addSp delSp modSp add mod">
        <pc:chgData name="Sándor Pecsora" userId="810b1d013327c237" providerId="LiveId" clId="{EA79DC04-4D46-4E09-9932-4F694AC5BF2A}" dt="2021-03-06T18:00:19.936" v="281" actId="1076"/>
        <pc:sldMkLst>
          <pc:docMk/>
          <pc:sldMk cId="1525129245" sldId="295"/>
        </pc:sldMkLst>
        <pc:spChg chg="mod">
          <ac:chgData name="Sándor Pecsora" userId="810b1d013327c237" providerId="LiveId" clId="{EA79DC04-4D46-4E09-9932-4F694AC5BF2A}" dt="2021-03-06T17:59:37.256" v="268"/>
          <ac:spMkLst>
            <pc:docMk/>
            <pc:sldMk cId="1525129245" sldId="295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0:02.396" v="277" actId="20577"/>
          <ac:spMkLst>
            <pc:docMk/>
            <pc:sldMk cId="1525129245" sldId="295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0:19.936" v="281" actId="1076"/>
          <ac:picMkLst>
            <pc:docMk/>
            <pc:sldMk cId="1525129245" sldId="295"/>
            <ac:picMk id="4" creationId="{91084601-4B5C-4ABC-897B-7D255D3A5450}"/>
          </ac:picMkLst>
        </pc:picChg>
        <pc:picChg chg="del">
          <ac:chgData name="Sándor Pecsora" userId="810b1d013327c237" providerId="LiveId" clId="{EA79DC04-4D46-4E09-9932-4F694AC5BF2A}" dt="2021-03-06T18:00:03.666" v="278" actId="478"/>
          <ac:picMkLst>
            <pc:docMk/>
            <pc:sldMk cId="1525129245" sldId="295"/>
            <ac:picMk id="5" creationId="{2BBA7F06-1384-4B70-97A2-89C8442063B4}"/>
          </ac:picMkLst>
        </pc:picChg>
      </pc:sldChg>
      <pc:sldChg chg="del">
        <pc:chgData name="Sándor Pecsora" userId="810b1d013327c237" providerId="LiveId" clId="{EA79DC04-4D46-4E09-9932-4F694AC5BF2A}" dt="2021-03-06T16:47:52.233" v="17" actId="47"/>
        <pc:sldMkLst>
          <pc:docMk/>
          <pc:sldMk cId="1995196421" sldId="295"/>
        </pc:sldMkLst>
      </pc:sldChg>
      <pc:sldChg chg="del">
        <pc:chgData name="Sándor Pecsora" userId="810b1d013327c237" providerId="LiveId" clId="{EA79DC04-4D46-4E09-9932-4F694AC5BF2A}" dt="2021-03-06T16:47:52.601" v="18" actId="47"/>
        <pc:sldMkLst>
          <pc:docMk/>
          <pc:sldMk cId="1428418477" sldId="296"/>
        </pc:sldMkLst>
      </pc:sldChg>
      <pc:sldChg chg="addSp delSp modSp add mod">
        <pc:chgData name="Sándor Pecsora" userId="810b1d013327c237" providerId="LiveId" clId="{EA79DC04-4D46-4E09-9932-4F694AC5BF2A}" dt="2021-03-06T18:02:58.195" v="297" actId="167"/>
        <pc:sldMkLst>
          <pc:docMk/>
          <pc:sldMk cId="1636516689" sldId="296"/>
        </pc:sldMkLst>
        <pc:spChg chg="mod">
          <ac:chgData name="Sándor Pecsora" userId="810b1d013327c237" providerId="LiveId" clId="{EA79DC04-4D46-4E09-9932-4F694AC5BF2A}" dt="2021-03-06T18:00:37.286" v="283"/>
          <ac:spMkLst>
            <pc:docMk/>
            <pc:sldMk cId="1636516689" sldId="296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2:50.837" v="295"/>
          <ac:spMkLst>
            <pc:docMk/>
            <pc:sldMk cId="1636516689" sldId="296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0:54.706" v="288" actId="478"/>
          <ac:picMkLst>
            <pc:docMk/>
            <pc:sldMk cId="1636516689" sldId="296"/>
            <ac:picMk id="4" creationId="{91084601-4B5C-4ABC-897B-7D255D3A5450}"/>
          </ac:picMkLst>
        </pc:picChg>
        <pc:picChg chg="add mod ord">
          <ac:chgData name="Sándor Pecsora" userId="810b1d013327c237" providerId="LiveId" clId="{EA79DC04-4D46-4E09-9932-4F694AC5BF2A}" dt="2021-03-06T18:02:58.195" v="297" actId="167"/>
          <ac:picMkLst>
            <pc:docMk/>
            <pc:sldMk cId="1636516689" sldId="296"/>
            <ac:picMk id="5" creationId="{35D23C3F-6CDE-4A8B-971F-67CF79F63EE6}"/>
          </ac:picMkLst>
        </pc:picChg>
      </pc:sldChg>
      <pc:sldChg chg="del">
        <pc:chgData name="Sándor Pecsora" userId="810b1d013327c237" providerId="LiveId" clId="{EA79DC04-4D46-4E09-9932-4F694AC5BF2A}" dt="2021-03-06T16:47:52.981" v="19" actId="47"/>
        <pc:sldMkLst>
          <pc:docMk/>
          <pc:sldMk cId="3650857973" sldId="297"/>
        </pc:sldMkLst>
      </pc:sldChg>
      <pc:sldChg chg="addSp delSp modSp add mod">
        <pc:chgData name="Sándor Pecsora" userId="810b1d013327c237" providerId="LiveId" clId="{EA79DC04-4D46-4E09-9932-4F694AC5BF2A}" dt="2021-03-06T18:03:40.176" v="305" actId="1076"/>
        <pc:sldMkLst>
          <pc:docMk/>
          <pc:sldMk cId="3917556556" sldId="297"/>
        </pc:sldMkLst>
        <pc:spChg chg="mod">
          <ac:chgData name="Sándor Pecsora" userId="810b1d013327c237" providerId="LiveId" clId="{EA79DC04-4D46-4E09-9932-4F694AC5BF2A}" dt="2021-03-06T18:03:15.129" v="299"/>
          <ac:spMkLst>
            <pc:docMk/>
            <pc:sldMk cId="3917556556" sldId="297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3:25.655" v="302" actId="1076"/>
          <ac:spMkLst>
            <pc:docMk/>
            <pc:sldMk cId="3917556556" sldId="297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3:40.176" v="305" actId="1076"/>
          <ac:picMkLst>
            <pc:docMk/>
            <pc:sldMk cId="3917556556" sldId="297"/>
            <ac:picMk id="4" creationId="{B3CADA05-49FD-4514-A4C3-FF0C21BE4233}"/>
          </ac:picMkLst>
        </pc:picChg>
        <pc:picChg chg="del">
          <ac:chgData name="Sándor Pecsora" userId="810b1d013327c237" providerId="LiveId" clId="{EA79DC04-4D46-4E09-9932-4F694AC5BF2A}" dt="2021-03-06T18:03:26.716" v="303" actId="478"/>
          <ac:picMkLst>
            <pc:docMk/>
            <pc:sldMk cId="3917556556" sldId="297"/>
            <ac:picMk id="5" creationId="{35D23C3F-6CDE-4A8B-971F-67CF79F63EE6}"/>
          </ac:picMkLst>
        </pc:picChg>
      </pc:sldChg>
      <pc:sldChg chg="addSp delSp modSp add mod">
        <pc:chgData name="Sándor Pecsora" userId="810b1d013327c237" providerId="LiveId" clId="{EA79DC04-4D46-4E09-9932-4F694AC5BF2A}" dt="2021-03-06T18:04:30.019" v="311" actId="1076"/>
        <pc:sldMkLst>
          <pc:docMk/>
          <pc:sldMk cId="2079450452" sldId="298"/>
        </pc:sldMkLst>
        <pc:spChg chg="mod">
          <ac:chgData name="Sándor Pecsora" userId="810b1d013327c237" providerId="LiveId" clId="{EA79DC04-4D46-4E09-9932-4F694AC5BF2A}" dt="2021-03-06T18:04:04.875" v="307"/>
          <ac:spMkLst>
            <pc:docMk/>
            <pc:sldMk cId="2079450452" sldId="298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4:14.135" v="308"/>
          <ac:spMkLst>
            <pc:docMk/>
            <pc:sldMk cId="2079450452" sldId="298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04:16.596" v="309" actId="478"/>
          <ac:picMkLst>
            <pc:docMk/>
            <pc:sldMk cId="2079450452" sldId="298"/>
            <ac:picMk id="4" creationId="{B3CADA05-49FD-4514-A4C3-FF0C21BE4233}"/>
          </ac:picMkLst>
        </pc:picChg>
        <pc:picChg chg="add mod">
          <ac:chgData name="Sándor Pecsora" userId="810b1d013327c237" providerId="LiveId" clId="{EA79DC04-4D46-4E09-9932-4F694AC5BF2A}" dt="2021-03-06T18:04:30.019" v="311" actId="1076"/>
          <ac:picMkLst>
            <pc:docMk/>
            <pc:sldMk cId="2079450452" sldId="298"/>
            <ac:picMk id="5" creationId="{E0F90097-6537-4393-BDBA-22312BF0CF6C}"/>
          </ac:picMkLst>
        </pc:picChg>
      </pc:sldChg>
      <pc:sldChg chg="del">
        <pc:chgData name="Sándor Pecsora" userId="810b1d013327c237" providerId="LiveId" clId="{EA79DC04-4D46-4E09-9932-4F694AC5BF2A}" dt="2021-03-06T16:47:53.197" v="20" actId="47"/>
        <pc:sldMkLst>
          <pc:docMk/>
          <pc:sldMk cId="2737633926" sldId="298"/>
        </pc:sldMkLst>
      </pc:sldChg>
      <pc:sldChg chg="add">
        <pc:chgData name="Sándor Pecsora" userId="810b1d013327c237" providerId="LiveId" clId="{EA79DC04-4D46-4E09-9932-4F694AC5BF2A}" dt="2021-03-06T18:06:44.582" v="315"/>
        <pc:sldMkLst>
          <pc:docMk/>
          <pc:sldMk cId="1275682700" sldId="299"/>
        </pc:sldMkLst>
      </pc:sldChg>
      <pc:sldChg chg="del">
        <pc:chgData name="Sándor Pecsora" userId="810b1d013327c237" providerId="LiveId" clId="{EA79DC04-4D46-4E09-9932-4F694AC5BF2A}" dt="2021-03-06T16:47:54.037" v="21" actId="47"/>
        <pc:sldMkLst>
          <pc:docMk/>
          <pc:sldMk cId="1605689339" sldId="299"/>
        </pc:sldMkLst>
      </pc:sldChg>
      <pc:sldChg chg="addSp modSp add mod">
        <pc:chgData name="Sándor Pecsora" userId="810b1d013327c237" providerId="LiveId" clId="{EA79DC04-4D46-4E09-9932-4F694AC5BF2A}" dt="2021-03-06T18:09:41.342" v="396" actId="6549"/>
        <pc:sldMkLst>
          <pc:docMk/>
          <pc:sldMk cId="2096222054" sldId="300"/>
        </pc:sldMkLst>
        <pc:spChg chg="mod">
          <ac:chgData name="Sándor Pecsora" userId="810b1d013327c237" providerId="LiveId" clId="{EA79DC04-4D46-4E09-9932-4F694AC5BF2A}" dt="2021-03-06T18:08:00.802" v="354" actId="20577"/>
          <ac:spMkLst>
            <pc:docMk/>
            <pc:sldMk cId="2096222054" sldId="300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09:41.342" v="396" actId="6549"/>
          <ac:spMkLst>
            <pc:docMk/>
            <pc:sldMk cId="2096222054" sldId="300"/>
            <ac:spMk id="3" creationId="{00000000-0000-0000-0000-000000000000}"/>
          </ac:spMkLst>
        </pc:spChg>
        <pc:picChg chg="add mod">
          <ac:chgData name="Sándor Pecsora" userId="810b1d013327c237" providerId="LiveId" clId="{EA79DC04-4D46-4E09-9932-4F694AC5BF2A}" dt="2021-03-06T18:09:37.992" v="394" actId="1076"/>
          <ac:picMkLst>
            <pc:docMk/>
            <pc:sldMk cId="2096222054" sldId="300"/>
            <ac:picMk id="4" creationId="{BC1A7DE4-34A8-4937-80B6-C57695AFE71A}"/>
          </ac:picMkLst>
        </pc:picChg>
      </pc:sldChg>
      <pc:sldChg chg="addSp delSp modSp add mod">
        <pc:chgData name="Sándor Pecsora" userId="810b1d013327c237" providerId="LiveId" clId="{EA79DC04-4D46-4E09-9932-4F694AC5BF2A}" dt="2021-03-06T18:12:30.541" v="461" actId="1076"/>
        <pc:sldMkLst>
          <pc:docMk/>
          <pc:sldMk cId="3739657350" sldId="301"/>
        </pc:sldMkLst>
        <pc:spChg chg="mod">
          <ac:chgData name="Sándor Pecsora" userId="810b1d013327c237" providerId="LiveId" clId="{EA79DC04-4D46-4E09-9932-4F694AC5BF2A}" dt="2021-03-06T18:09:55.973" v="406" actId="20577"/>
          <ac:spMkLst>
            <pc:docMk/>
            <pc:sldMk cId="3739657350" sldId="301"/>
            <ac:spMk id="2" creationId="{00000000-0000-0000-0000-000000000000}"/>
          </ac:spMkLst>
        </pc:spChg>
        <pc:spChg chg="mod">
          <ac:chgData name="Sándor Pecsora" userId="810b1d013327c237" providerId="LiveId" clId="{EA79DC04-4D46-4E09-9932-4F694AC5BF2A}" dt="2021-03-06T18:12:24.921" v="460" actId="114"/>
          <ac:spMkLst>
            <pc:docMk/>
            <pc:sldMk cId="3739657350" sldId="301"/>
            <ac:spMk id="3" creationId="{00000000-0000-0000-0000-000000000000}"/>
          </ac:spMkLst>
        </pc:spChg>
        <pc:picChg chg="del">
          <ac:chgData name="Sándor Pecsora" userId="810b1d013327c237" providerId="LiveId" clId="{EA79DC04-4D46-4E09-9932-4F694AC5BF2A}" dt="2021-03-06T18:10:08.472" v="408" actId="478"/>
          <ac:picMkLst>
            <pc:docMk/>
            <pc:sldMk cId="3739657350" sldId="301"/>
            <ac:picMk id="4" creationId="{BC1A7DE4-34A8-4937-80B6-C57695AFE71A}"/>
          </ac:picMkLst>
        </pc:picChg>
        <pc:picChg chg="add mod">
          <ac:chgData name="Sándor Pecsora" userId="810b1d013327c237" providerId="LiveId" clId="{EA79DC04-4D46-4E09-9932-4F694AC5BF2A}" dt="2021-03-06T18:12:30.541" v="461" actId="1076"/>
          <ac:picMkLst>
            <pc:docMk/>
            <pc:sldMk cId="3739657350" sldId="301"/>
            <ac:picMk id="5" creationId="{7DA32E46-3896-4CD9-B33C-078DB14434F5}"/>
          </ac:picMkLst>
        </pc:picChg>
      </pc:sldChg>
    </pc:docChg>
  </pc:docChgLst>
  <pc:docChgLst>
    <pc:chgData name="Sándor Pecsora" userId="810b1d013327c237" providerId="LiveId" clId="{95524A37-FC3D-4759-9836-B0525F99C47A}"/>
    <pc:docChg chg="undo custSel modSld">
      <pc:chgData name="Sándor Pecsora" userId="810b1d013327c237" providerId="LiveId" clId="{95524A37-FC3D-4759-9836-B0525F99C47A}" dt="2021-03-22T16:54:11.340" v="11779" actId="20577"/>
      <pc:docMkLst>
        <pc:docMk/>
      </pc:docMkLst>
      <pc:sldChg chg="modSp mod">
        <pc:chgData name="Sándor Pecsora" userId="810b1d013327c237" providerId="LiveId" clId="{95524A37-FC3D-4759-9836-B0525F99C47A}" dt="2021-03-21T10:11:12.283" v="28" actId="20577"/>
        <pc:sldMkLst>
          <pc:docMk/>
          <pc:sldMk cId="1689225154" sldId="257"/>
        </pc:sldMkLst>
        <pc:spChg chg="mod">
          <ac:chgData name="Sándor Pecsora" userId="810b1d013327c237" providerId="LiveId" clId="{95524A37-FC3D-4759-9836-B0525F99C47A}" dt="2021-03-21T10:10:46.372" v="0"/>
          <ac:spMkLst>
            <pc:docMk/>
            <pc:sldMk cId="1689225154" sldId="257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0:11:12.283" v="28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0:12:34.223" v="170" actId="20577"/>
        <pc:sldMkLst>
          <pc:docMk/>
          <pc:sldMk cId="3830058021" sldId="285"/>
        </pc:sldMkLst>
        <pc:spChg chg="mod">
          <ac:chgData name="Sándor Pecsora" userId="810b1d013327c237" providerId="LiveId" clId="{95524A37-FC3D-4759-9836-B0525F99C47A}" dt="2021-03-21T10:11:36.913" v="41" actId="20577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0:12:34.223" v="170" actId="20577"/>
          <ac:spMkLst>
            <pc:docMk/>
            <pc:sldMk cId="3830058021" sldId="285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0:48:43.429" v="2301" actId="113"/>
        <pc:sldMkLst>
          <pc:docMk/>
          <pc:sldMk cId="181437091" sldId="290"/>
        </pc:sldMkLst>
        <pc:spChg chg="mod">
          <ac:chgData name="Sándor Pecsora" userId="810b1d013327c237" providerId="LiveId" clId="{95524A37-FC3D-4759-9836-B0525F99C47A}" dt="2021-03-21T10:19:55.677" v="1070" actId="313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0:48:43.429" v="2301" actId="113"/>
          <ac:spMkLst>
            <pc:docMk/>
            <pc:sldMk cId="181437091" sldId="29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0:13:44.060" v="411" actId="6549"/>
        <pc:sldMkLst>
          <pc:docMk/>
          <pc:sldMk cId="1357609110" sldId="302"/>
        </pc:sldMkLst>
        <pc:spChg chg="mod">
          <ac:chgData name="Sándor Pecsora" userId="810b1d013327c237" providerId="LiveId" clId="{95524A37-FC3D-4759-9836-B0525F99C47A}" dt="2021-03-21T10:13:44.060" v="411" actId="6549"/>
          <ac:spMkLst>
            <pc:docMk/>
            <pc:sldMk cId="1357609110" sldId="30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0:19:29.126" v="1069" actId="6549"/>
        <pc:sldMkLst>
          <pc:docMk/>
          <pc:sldMk cId="2445757146" sldId="303"/>
        </pc:sldMkLst>
        <pc:spChg chg="mod">
          <ac:chgData name="Sándor Pecsora" userId="810b1d013327c237" providerId="LiveId" clId="{95524A37-FC3D-4759-9836-B0525F99C47A}" dt="2021-03-21T10:19:29.126" v="1069" actId="6549"/>
          <ac:spMkLst>
            <pc:docMk/>
            <pc:sldMk cId="2445757146" sldId="30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1:17:29.329" v="4067"/>
        <pc:sldMkLst>
          <pc:docMk/>
          <pc:sldMk cId="2281330032" sldId="306"/>
        </pc:sldMkLst>
        <pc:spChg chg="mod">
          <ac:chgData name="Sándor Pecsora" userId="810b1d013327c237" providerId="LiveId" clId="{95524A37-FC3D-4759-9836-B0525F99C47A}" dt="2021-03-21T10:20:00.005" v="1072" actId="313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1:17:29.329" v="4067"/>
          <ac:spMkLst>
            <pc:docMk/>
            <pc:sldMk cId="2281330032" sldId="30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4:32:12.331" v="5223" actId="6549"/>
        <pc:sldMkLst>
          <pc:docMk/>
          <pc:sldMk cId="224136652" sldId="307"/>
        </pc:sldMkLst>
        <pc:spChg chg="mod">
          <ac:chgData name="Sándor Pecsora" userId="810b1d013327c237" providerId="LiveId" clId="{95524A37-FC3D-4759-9836-B0525F99C47A}" dt="2021-03-21T10:20:00.997" v="1073" actId="313"/>
          <ac:spMkLst>
            <pc:docMk/>
            <pc:sldMk cId="224136652" sldId="307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4:32:12.331" v="5223" actId="6549"/>
          <ac:spMkLst>
            <pc:docMk/>
            <pc:sldMk cId="224136652" sldId="30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4:43:51.982" v="6331" actId="6549"/>
        <pc:sldMkLst>
          <pc:docMk/>
          <pc:sldMk cId="3993198890" sldId="308"/>
        </pc:sldMkLst>
        <pc:spChg chg="mod">
          <ac:chgData name="Sándor Pecsora" userId="810b1d013327c237" providerId="LiveId" clId="{95524A37-FC3D-4759-9836-B0525F99C47A}" dt="2021-03-21T10:20:02.025" v="1074" actId="313"/>
          <ac:spMkLst>
            <pc:docMk/>
            <pc:sldMk cId="3993198890" sldId="308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4:43:51.982" v="6331" actId="6549"/>
          <ac:spMkLst>
            <pc:docMk/>
            <pc:sldMk cId="3993198890" sldId="308"/>
            <ac:spMk id="3" creationId="{00000000-0000-0000-0000-000000000000}"/>
          </ac:spMkLst>
        </pc:spChg>
        <pc:picChg chg="mod ord modCrop">
          <ac:chgData name="Sándor Pecsora" userId="810b1d013327c237" providerId="LiveId" clId="{95524A37-FC3D-4759-9836-B0525F99C47A}" dt="2021-03-21T14:43:14.121" v="6254" actId="1076"/>
          <ac:picMkLst>
            <pc:docMk/>
            <pc:sldMk cId="3993198890" sldId="308"/>
            <ac:picMk id="6" creationId="{577D954C-9A42-476C-AF26-4F6E2F985D2D}"/>
          </ac:picMkLst>
        </pc:picChg>
      </pc:sldChg>
      <pc:sldChg chg="modSp mod">
        <pc:chgData name="Sándor Pecsora" userId="810b1d013327c237" providerId="LiveId" clId="{95524A37-FC3D-4759-9836-B0525F99C47A}" dt="2021-03-21T10:14:55.170" v="579" actId="6549"/>
        <pc:sldMkLst>
          <pc:docMk/>
          <pc:sldMk cId="2633402397" sldId="310"/>
        </pc:sldMkLst>
        <pc:spChg chg="mod">
          <ac:chgData name="Sándor Pecsora" userId="810b1d013327c237" providerId="LiveId" clId="{95524A37-FC3D-4759-9836-B0525F99C47A}" dt="2021-03-21T10:14:55.170" v="579" actId="6549"/>
          <ac:spMkLst>
            <pc:docMk/>
            <pc:sldMk cId="2633402397" sldId="31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1:06:56.405" v="3263" actId="6549"/>
        <pc:sldMkLst>
          <pc:docMk/>
          <pc:sldMk cId="1414490650" sldId="311"/>
        </pc:sldMkLst>
        <pc:spChg chg="mod">
          <ac:chgData name="Sándor Pecsora" userId="810b1d013327c237" providerId="LiveId" clId="{95524A37-FC3D-4759-9836-B0525F99C47A}" dt="2021-03-21T10:19:58.767" v="1071" actId="313"/>
          <ac:spMkLst>
            <pc:docMk/>
            <pc:sldMk cId="1414490650" sldId="311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1:06:56.405" v="3263" actId="6549"/>
          <ac:spMkLst>
            <pc:docMk/>
            <pc:sldMk cId="1414490650" sldId="311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4:36:00.242" v="5477" actId="20577"/>
        <pc:sldMkLst>
          <pc:docMk/>
          <pc:sldMk cId="1751372599" sldId="312"/>
        </pc:sldMkLst>
        <pc:spChg chg="mod">
          <ac:chgData name="Sándor Pecsora" userId="810b1d013327c237" providerId="LiveId" clId="{95524A37-FC3D-4759-9836-B0525F99C47A}" dt="2021-03-21T14:32:44.852" v="5249" actId="20577"/>
          <ac:spMkLst>
            <pc:docMk/>
            <pc:sldMk cId="1751372599" sldId="312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4:36:00.242" v="5477" actId="20577"/>
          <ac:spMkLst>
            <pc:docMk/>
            <pc:sldMk cId="1751372599" sldId="312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4:36:34.262" v="5532" actId="20577"/>
        <pc:sldMkLst>
          <pc:docMk/>
          <pc:sldMk cId="2421526145" sldId="313"/>
        </pc:sldMkLst>
        <pc:spChg chg="mod">
          <ac:chgData name="Sándor Pecsora" userId="810b1d013327c237" providerId="LiveId" clId="{95524A37-FC3D-4759-9836-B0525F99C47A}" dt="2021-03-21T14:36:34.262" v="5532" actId="20577"/>
          <ac:spMkLst>
            <pc:docMk/>
            <pc:sldMk cId="2421526145" sldId="31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1T14:48:36.741" v="6784" actId="6549"/>
        <pc:sldMkLst>
          <pc:docMk/>
          <pc:sldMk cId="3226854691" sldId="314"/>
        </pc:sldMkLst>
        <pc:spChg chg="mod">
          <ac:chgData name="Sándor Pecsora" userId="810b1d013327c237" providerId="LiveId" clId="{95524A37-FC3D-4759-9836-B0525F99C47A}" dt="2021-03-21T10:20:03.016" v="1075" actId="313"/>
          <ac:spMkLst>
            <pc:docMk/>
            <pc:sldMk cId="3226854691" sldId="314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1T14:48:36.741" v="6784" actId="6549"/>
          <ac:spMkLst>
            <pc:docMk/>
            <pc:sldMk cId="3226854691" sldId="314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1T14:46:28.311" v="6607" actId="1076"/>
          <ac:picMkLst>
            <pc:docMk/>
            <pc:sldMk cId="3226854691" sldId="314"/>
            <ac:picMk id="5" creationId="{38CCBF65-FD1F-4465-B243-F94E703A7256}"/>
          </ac:picMkLst>
        </pc:picChg>
        <pc:picChg chg="mod">
          <ac:chgData name="Sándor Pecsora" userId="810b1d013327c237" providerId="LiveId" clId="{95524A37-FC3D-4759-9836-B0525F99C47A}" dt="2021-03-21T14:46:31.561" v="6608" actId="1076"/>
          <ac:picMkLst>
            <pc:docMk/>
            <pc:sldMk cId="3226854691" sldId="314"/>
            <ac:picMk id="8" creationId="{448FF8CC-D7F5-488E-B434-28BE4F99F1FB}"/>
          </ac:picMkLst>
        </pc:picChg>
      </pc:sldChg>
      <pc:sldChg chg="modSp mod">
        <pc:chgData name="Sándor Pecsora" userId="810b1d013327c237" providerId="LiveId" clId="{95524A37-FC3D-4759-9836-B0525F99C47A}" dt="2021-03-22T15:57:15.386" v="8253" actId="20577"/>
        <pc:sldMkLst>
          <pc:docMk/>
          <pc:sldMk cId="277257825" sldId="315"/>
        </pc:sldMkLst>
        <pc:spChg chg="mod">
          <ac:chgData name="Sándor Pecsora" userId="810b1d013327c237" providerId="LiveId" clId="{95524A37-FC3D-4759-9836-B0525F99C47A}" dt="2021-03-21T15:57:13.728" v="7627" actId="14100"/>
          <ac:spMkLst>
            <pc:docMk/>
            <pc:sldMk cId="277257825" sldId="315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5:57:15.386" v="8253" actId="20577"/>
          <ac:spMkLst>
            <pc:docMk/>
            <pc:sldMk cId="277257825" sldId="315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1T15:57:13.728" v="7627" actId="14100"/>
          <ac:picMkLst>
            <pc:docMk/>
            <pc:sldMk cId="277257825" sldId="315"/>
            <ac:picMk id="6" creationId="{DADBFDB8-0B4F-413A-8773-88D723D882C7}"/>
          </ac:picMkLst>
        </pc:picChg>
      </pc:sldChg>
      <pc:sldChg chg="modSp mod">
        <pc:chgData name="Sándor Pecsora" userId="810b1d013327c237" providerId="LiveId" clId="{95524A37-FC3D-4759-9836-B0525F99C47A}" dt="2021-03-22T15:57:27.829" v="8273" actId="14100"/>
        <pc:sldMkLst>
          <pc:docMk/>
          <pc:sldMk cId="2028071904" sldId="316"/>
        </pc:sldMkLst>
        <pc:spChg chg="mod">
          <ac:chgData name="Sándor Pecsora" userId="810b1d013327c237" providerId="LiveId" clId="{95524A37-FC3D-4759-9836-B0525F99C47A}" dt="2021-03-21T10:20:06.746" v="1077" actId="313"/>
          <ac:spMkLst>
            <pc:docMk/>
            <pc:sldMk cId="2028071904" sldId="316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5:57:07.626" v="8248" actId="21"/>
          <ac:spMkLst>
            <pc:docMk/>
            <pc:sldMk cId="2028071904" sldId="316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2T15:57:21.256" v="8272" actId="1035"/>
          <ac:picMkLst>
            <pc:docMk/>
            <pc:sldMk cId="2028071904" sldId="316"/>
            <ac:picMk id="5" creationId="{290CA652-B3BF-4A98-8838-6C92BF473B8D}"/>
          </ac:picMkLst>
        </pc:picChg>
        <pc:picChg chg="mod">
          <ac:chgData name="Sándor Pecsora" userId="810b1d013327c237" providerId="LiveId" clId="{95524A37-FC3D-4759-9836-B0525F99C47A}" dt="2021-03-22T15:57:27.829" v="8273" actId="14100"/>
          <ac:picMkLst>
            <pc:docMk/>
            <pc:sldMk cId="2028071904" sldId="316"/>
            <ac:picMk id="8" creationId="{1FCE3882-93F0-45DD-B1B7-CA70DDAE1750}"/>
          </ac:picMkLst>
        </pc:picChg>
      </pc:sldChg>
      <pc:sldChg chg="modSp mod">
        <pc:chgData name="Sándor Pecsora" userId="810b1d013327c237" providerId="LiveId" clId="{95524A37-FC3D-4759-9836-B0525F99C47A}" dt="2021-03-22T16:03:10.565" v="8892" actId="6549"/>
        <pc:sldMkLst>
          <pc:docMk/>
          <pc:sldMk cId="74293531" sldId="317"/>
        </pc:sldMkLst>
        <pc:spChg chg="mod">
          <ac:chgData name="Sándor Pecsora" userId="810b1d013327c237" providerId="LiveId" clId="{95524A37-FC3D-4759-9836-B0525F99C47A}" dt="2021-03-21T10:20:08.027" v="1078" actId="313"/>
          <ac:spMkLst>
            <pc:docMk/>
            <pc:sldMk cId="74293531" sldId="317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6:03:10.565" v="8892" actId="6549"/>
          <ac:spMkLst>
            <pc:docMk/>
            <pc:sldMk cId="74293531" sldId="31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95524A37-FC3D-4759-9836-B0525F99C47A}" dt="2021-03-22T16:20:20.932" v="9633" actId="1076"/>
        <pc:sldMkLst>
          <pc:docMk/>
          <pc:sldMk cId="3343730042" sldId="318"/>
        </pc:sldMkLst>
        <pc:spChg chg="mod">
          <ac:chgData name="Sándor Pecsora" userId="810b1d013327c237" providerId="LiveId" clId="{95524A37-FC3D-4759-9836-B0525F99C47A}" dt="2021-03-21T10:20:08.955" v="1079" actId="313"/>
          <ac:spMkLst>
            <pc:docMk/>
            <pc:sldMk cId="3343730042" sldId="318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6:20:09.233" v="9631" actId="20577"/>
          <ac:spMkLst>
            <pc:docMk/>
            <pc:sldMk cId="3343730042" sldId="318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2T16:20:20.932" v="9633" actId="1076"/>
          <ac:picMkLst>
            <pc:docMk/>
            <pc:sldMk cId="3343730042" sldId="318"/>
            <ac:picMk id="5" creationId="{B99EB592-EC95-4BE3-A6A4-4A42846419D3}"/>
          </ac:picMkLst>
        </pc:picChg>
      </pc:sldChg>
      <pc:sldChg chg="modSp mod">
        <pc:chgData name="Sándor Pecsora" userId="810b1d013327c237" providerId="LiveId" clId="{95524A37-FC3D-4759-9836-B0525F99C47A}" dt="2021-03-22T16:36:49.998" v="10719" actId="20577"/>
        <pc:sldMkLst>
          <pc:docMk/>
          <pc:sldMk cId="2856037422" sldId="319"/>
        </pc:sldMkLst>
        <pc:spChg chg="mod">
          <ac:chgData name="Sándor Pecsora" userId="810b1d013327c237" providerId="LiveId" clId="{95524A37-FC3D-4759-9836-B0525F99C47A}" dt="2021-03-22T16:32:47.361" v="10124" actId="790"/>
          <ac:spMkLst>
            <pc:docMk/>
            <pc:sldMk cId="2856037422" sldId="319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6:36:49.998" v="10719" actId="20577"/>
          <ac:spMkLst>
            <pc:docMk/>
            <pc:sldMk cId="2856037422" sldId="319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2T16:31:14.306" v="10047" actId="1076"/>
          <ac:picMkLst>
            <pc:docMk/>
            <pc:sldMk cId="2856037422" sldId="319"/>
            <ac:picMk id="6" creationId="{1FB96F5F-357B-4F9A-AB74-87308C1DDAF6}"/>
          </ac:picMkLst>
        </pc:picChg>
      </pc:sldChg>
      <pc:sldChg chg="modSp mod">
        <pc:chgData name="Sándor Pecsora" userId="810b1d013327c237" providerId="LiveId" clId="{95524A37-FC3D-4759-9836-B0525F99C47A}" dt="2021-03-22T16:54:11.340" v="11779" actId="20577"/>
        <pc:sldMkLst>
          <pc:docMk/>
          <pc:sldMk cId="2489948094" sldId="320"/>
        </pc:sldMkLst>
        <pc:spChg chg="mod">
          <ac:chgData name="Sándor Pecsora" userId="810b1d013327c237" providerId="LiveId" clId="{95524A37-FC3D-4759-9836-B0525F99C47A}" dt="2021-03-22T16:37:31.786" v="10762" actId="20577"/>
          <ac:spMkLst>
            <pc:docMk/>
            <pc:sldMk cId="2489948094" sldId="320"/>
            <ac:spMk id="2" creationId="{00000000-0000-0000-0000-000000000000}"/>
          </ac:spMkLst>
        </pc:spChg>
        <pc:spChg chg="mod">
          <ac:chgData name="Sándor Pecsora" userId="810b1d013327c237" providerId="LiveId" clId="{95524A37-FC3D-4759-9836-B0525F99C47A}" dt="2021-03-22T16:54:11.340" v="11779" actId="20577"/>
          <ac:spMkLst>
            <pc:docMk/>
            <pc:sldMk cId="2489948094" sldId="320"/>
            <ac:spMk id="3" creationId="{00000000-0000-0000-0000-000000000000}"/>
          </ac:spMkLst>
        </pc:spChg>
        <pc:picChg chg="mod">
          <ac:chgData name="Sándor Pecsora" userId="810b1d013327c237" providerId="LiveId" clId="{95524A37-FC3D-4759-9836-B0525F99C47A}" dt="2021-03-22T16:52:56.542" v="11739" actId="14100"/>
          <ac:picMkLst>
            <pc:docMk/>
            <pc:sldMk cId="2489948094" sldId="320"/>
            <ac:picMk id="5" creationId="{43DC26D3-C81D-4B6C-8DF2-054FD31B8632}"/>
          </ac:picMkLst>
        </pc:picChg>
      </pc:sldChg>
    </pc:docChg>
  </pc:docChgLst>
  <pc:docChgLst>
    <pc:chgData name="Sándor Pecsora" userId="810b1d013327c237" providerId="LiveId" clId="{C414A606-B4E5-4BB4-A359-20F9F8E7AA30}"/>
    <pc:docChg chg="undo redo custSel addSld delSld modSld">
      <pc:chgData name="Sándor Pecsora" userId="810b1d013327c237" providerId="LiveId" clId="{C414A606-B4E5-4BB4-A359-20F9F8E7AA30}" dt="2021-03-16T08:46:27.785" v="829" actId="47"/>
      <pc:docMkLst>
        <pc:docMk/>
      </pc:docMkLst>
      <pc:sldChg chg="modSp mod">
        <pc:chgData name="Sándor Pecsora" userId="810b1d013327c237" providerId="LiveId" clId="{C414A606-B4E5-4BB4-A359-20F9F8E7AA30}" dt="2021-03-16T08:09:54.164" v="5"/>
        <pc:sldMkLst>
          <pc:docMk/>
          <pc:sldMk cId="1689225154" sldId="257"/>
        </pc:sldMkLst>
        <pc:spChg chg="mod">
          <ac:chgData name="Sándor Pecsora" userId="810b1d013327c237" providerId="LiveId" clId="{C414A606-B4E5-4BB4-A359-20F9F8E7AA30}" dt="2021-03-16T08:09:54.164" v="5"/>
          <ac:spMkLst>
            <pc:docMk/>
            <pc:sldMk cId="1689225154" sldId="257"/>
            <ac:spMk id="3" creationId="{00000000-0000-0000-0000-000000000000}"/>
          </ac:spMkLst>
        </pc:spChg>
      </pc:sldChg>
      <pc:sldChg chg="delSp modSp mod">
        <pc:chgData name="Sándor Pecsora" userId="810b1d013327c237" providerId="LiveId" clId="{C414A606-B4E5-4BB4-A359-20F9F8E7AA30}" dt="2021-03-16T08:11:25.247" v="24" actId="478"/>
        <pc:sldMkLst>
          <pc:docMk/>
          <pc:sldMk cId="3830058021" sldId="285"/>
        </pc:sldMkLst>
        <pc:spChg chg="mod">
          <ac:chgData name="Sándor Pecsora" userId="810b1d013327c237" providerId="LiveId" clId="{C414A606-B4E5-4BB4-A359-20F9F8E7AA30}" dt="2021-03-16T08:11:08.827" v="14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1:23.795" v="23" actId="20577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1:25.247" v="24" actId="478"/>
          <ac:picMkLst>
            <pc:docMk/>
            <pc:sldMk cId="3830058021" sldId="285"/>
            <ac:picMk id="4" creationId="{A73D3786-C471-483B-AC69-CC5F2B311077}"/>
          </ac:picMkLst>
        </pc:picChg>
      </pc:sldChg>
      <pc:sldChg chg="delSp modSp mod">
        <pc:chgData name="Sándor Pecsora" userId="810b1d013327c237" providerId="LiveId" clId="{C414A606-B4E5-4BB4-A359-20F9F8E7AA30}" dt="2021-03-16T08:17:42.469" v="142" actId="20577"/>
        <pc:sldMkLst>
          <pc:docMk/>
          <pc:sldMk cId="181437091" sldId="290"/>
        </pc:sldMkLst>
        <pc:spChg chg="mod">
          <ac:chgData name="Sándor Pecsora" userId="810b1d013327c237" providerId="LiveId" clId="{C414A606-B4E5-4BB4-A359-20F9F8E7AA30}" dt="2021-03-16T08:17:42.469" v="142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4:59.617" v="71" actId="478"/>
          <ac:picMkLst>
            <pc:docMk/>
            <pc:sldMk cId="181437091" sldId="290"/>
            <ac:picMk id="4" creationId="{E40A62DD-664D-4423-8B9A-747E142FFBBB}"/>
          </ac:picMkLst>
        </pc:picChg>
      </pc:sldChg>
      <pc:sldChg chg="addSp delSp modSp mod">
        <pc:chgData name="Sándor Pecsora" userId="810b1d013327c237" providerId="LiveId" clId="{C414A606-B4E5-4BB4-A359-20F9F8E7AA30}" dt="2021-03-16T08:12:44.638" v="43" actId="1076"/>
        <pc:sldMkLst>
          <pc:docMk/>
          <pc:sldMk cId="1357609110" sldId="302"/>
        </pc:sldMkLst>
        <pc:spChg chg="add del mod">
          <ac:chgData name="Sándor Pecsora" userId="810b1d013327c237" providerId="LiveId" clId="{C414A606-B4E5-4BB4-A359-20F9F8E7AA30}" dt="2021-03-16T08:11:52.513" v="34" actId="478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2:06.152" v="37" actId="14100"/>
          <ac:spMkLst>
            <pc:docMk/>
            <pc:sldMk cId="1357609110" sldId="302"/>
            <ac:spMk id="3" creationId="{00000000-0000-0000-0000-000000000000}"/>
          </ac:spMkLst>
        </pc:spChg>
        <pc:spChg chg="del">
          <ac:chgData name="Sándor Pecsora" userId="810b1d013327c237" providerId="LiveId" clId="{C414A606-B4E5-4BB4-A359-20F9F8E7AA30}" dt="2021-03-16T08:11:54.372" v="35" actId="478"/>
          <ac:spMkLst>
            <pc:docMk/>
            <pc:sldMk cId="1357609110" sldId="302"/>
            <ac:spMk id="7" creationId="{0988D4A6-2E5F-4E3D-BB19-A60168C3C0E4}"/>
          </ac:spMkLst>
        </pc:spChg>
        <pc:spChg chg="del">
          <ac:chgData name="Sándor Pecsora" userId="810b1d013327c237" providerId="LiveId" clId="{C414A606-B4E5-4BB4-A359-20F9F8E7AA30}" dt="2021-03-16T08:11:49.663" v="31" actId="478"/>
          <ac:spMkLst>
            <pc:docMk/>
            <pc:sldMk cId="1357609110" sldId="302"/>
            <ac:spMk id="8" creationId="{E4360D17-4368-4CAA-86AD-A3BB9356D499}"/>
          </ac:spMkLst>
        </pc:spChg>
        <pc:spChg chg="add del mod">
          <ac:chgData name="Sándor Pecsora" userId="810b1d013327c237" providerId="LiveId" clId="{C414A606-B4E5-4BB4-A359-20F9F8E7AA30}" dt="2021-03-16T08:11:52.513" v="34" actId="478"/>
          <ac:spMkLst>
            <pc:docMk/>
            <pc:sldMk cId="1357609110" sldId="302"/>
            <ac:spMk id="10" creationId="{D1C84052-5D1B-4785-AA0A-B924DE61CDD8}"/>
          </ac:spMkLst>
        </pc:spChg>
        <pc:picChg chg="del">
          <ac:chgData name="Sándor Pecsora" userId="810b1d013327c237" providerId="LiveId" clId="{C414A606-B4E5-4BB4-A359-20F9F8E7AA30}" dt="2021-03-16T08:11:50.207" v="32" actId="478"/>
          <ac:picMkLst>
            <pc:docMk/>
            <pc:sldMk cId="1357609110" sldId="302"/>
            <ac:picMk id="4" creationId="{E88C8F81-2686-48E8-8781-9233BCD3D595}"/>
          </ac:picMkLst>
        </pc:picChg>
        <pc:picChg chg="del">
          <ac:chgData name="Sándor Pecsora" userId="810b1d013327c237" providerId="LiveId" clId="{C414A606-B4E5-4BB4-A359-20F9F8E7AA30}" dt="2021-03-16T08:11:47.742" v="28" actId="478"/>
          <ac:picMkLst>
            <pc:docMk/>
            <pc:sldMk cId="1357609110" sldId="302"/>
            <ac:picMk id="5" creationId="{D4143503-1698-48EC-8A2F-B970C5694EC5}"/>
          </ac:picMkLst>
        </pc:picChg>
        <pc:picChg chg="del mod">
          <ac:chgData name="Sándor Pecsora" userId="810b1d013327c237" providerId="LiveId" clId="{C414A606-B4E5-4BB4-A359-20F9F8E7AA30}" dt="2021-03-16T08:11:48.234" v="30" actId="478"/>
          <ac:picMkLst>
            <pc:docMk/>
            <pc:sldMk cId="1357609110" sldId="302"/>
            <ac:picMk id="6" creationId="{184E7BDE-1CE3-4871-90E1-F0E8E8DF111E}"/>
          </ac:picMkLst>
        </pc:picChg>
        <pc:picChg chg="add del">
          <ac:chgData name="Sándor Pecsora" userId="810b1d013327c237" providerId="LiveId" clId="{C414A606-B4E5-4BB4-A359-20F9F8E7AA30}" dt="2021-03-16T08:12:18.181" v="39" actId="478"/>
          <ac:picMkLst>
            <pc:docMk/>
            <pc:sldMk cId="1357609110" sldId="302"/>
            <ac:picMk id="12" creationId="{D193A331-094A-4DB4-9DE6-34893262E61D}"/>
          </ac:picMkLst>
        </pc:picChg>
        <pc:picChg chg="add del">
          <ac:chgData name="Sándor Pecsora" userId="810b1d013327c237" providerId="LiveId" clId="{C414A606-B4E5-4BB4-A359-20F9F8E7AA30}" dt="2021-03-16T08:12:21.371" v="41" actId="478"/>
          <ac:picMkLst>
            <pc:docMk/>
            <pc:sldMk cId="1357609110" sldId="302"/>
            <ac:picMk id="14" creationId="{3887345C-ABE1-4414-9992-1111C16F80DE}"/>
          </ac:picMkLst>
        </pc:picChg>
        <pc:picChg chg="add mod">
          <ac:chgData name="Sándor Pecsora" userId="810b1d013327c237" providerId="LiveId" clId="{C414A606-B4E5-4BB4-A359-20F9F8E7AA30}" dt="2021-03-16T08:12:44.638" v="43" actId="1076"/>
          <ac:picMkLst>
            <pc:docMk/>
            <pc:sldMk cId="1357609110" sldId="302"/>
            <ac:picMk id="16" creationId="{182B436F-F1A0-4615-A459-F8D5100E79D4}"/>
          </ac:picMkLst>
        </pc:picChg>
      </pc:sldChg>
      <pc:sldChg chg="delSp modSp mod delAnim modAnim">
        <pc:chgData name="Sándor Pecsora" userId="810b1d013327c237" providerId="LiveId" clId="{C414A606-B4E5-4BB4-A359-20F9F8E7AA30}" dt="2021-03-16T08:14:31.420" v="68"/>
        <pc:sldMkLst>
          <pc:docMk/>
          <pc:sldMk cId="2445757146" sldId="303"/>
        </pc:sldMkLst>
        <pc:spChg chg="mod">
          <ac:chgData name="Sándor Pecsora" userId="810b1d013327c237" providerId="LiveId" clId="{C414A606-B4E5-4BB4-A359-20F9F8E7AA30}" dt="2021-03-16T08:14:31.420" v="68"/>
          <ac:spMkLst>
            <pc:docMk/>
            <pc:sldMk cId="2445757146" sldId="303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14:24.839" v="67" actId="6549"/>
          <ac:spMkLst>
            <pc:docMk/>
            <pc:sldMk cId="2445757146" sldId="303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14:15.441" v="63" actId="478"/>
          <ac:picMkLst>
            <pc:docMk/>
            <pc:sldMk cId="2445757146" sldId="303"/>
            <ac:picMk id="10" creationId="{D1BC170E-B136-4570-9DA0-A788A2640066}"/>
          </ac:picMkLst>
        </pc:picChg>
        <pc:picChg chg="del">
          <ac:chgData name="Sándor Pecsora" userId="810b1d013327c237" providerId="LiveId" clId="{C414A606-B4E5-4BB4-A359-20F9F8E7AA30}" dt="2021-03-16T08:14:14.560" v="62" actId="478"/>
          <ac:picMkLst>
            <pc:docMk/>
            <pc:sldMk cId="2445757146" sldId="303"/>
            <ac:picMk id="11" creationId="{042D5868-77C2-4A27-B34A-3918A47AB2BA}"/>
          </ac:picMkLst>
        </pc:picChg>
      </pc:sldChg>
      <pc:sldChg chg="del">
        <pc:chgData name="Sándor Pecsora" userId="810b1d013327c237" providerId="LiveId" clId="{C414A606-B4E5-4BB4-A359-20F9F8E7AA30}" dt="2021-03-16T08:14:43.472" v="69" actId="47"/>
        <pc:sldMkLst>
          <pc:docMk/>
          <pc:sldMk cId="3570308738" sldId="304"/>
        </pc:sldMkLst>
      </pc:sldChg>
      <pc:sldChg chg="del">
        <pc:chgData name="Sándor Pecsora" userId="810b1d013327c237" providerId="LiveId" clId="{C414A606-B4E5-4BB4-A359-20F9F8E7AA30}" dt="2021-03-16T08:21:04.627" v="217" actId="47"/>
        <pc:sldMkLst>
          <pc:docMk/>
          <pc:sldMk cId="4094789298" sldId="305"/>
        </pc:sldMkLst>
      </pc:sldChg>
      <pc:sldChg chg="addSp delSp modSp mod">
        <pc:chgData name="Sándor Pecsora" userId="810b1d013327c237" providerId="LiveId" clId="{C414A606-B4E5-4BB4-A359-20F9F8E7AA30}" dt="2021-03-16T08:22:38.109" v="267" actId="1076"/>
        <pc:sldMkLst>
          <pc:docMk/>
          <pc:sldMk cId="2281330032" sldId="306"/>
        </pc:sldMkLst>
        <pc:spChg chg="mod">
          <ac:chgData name="Sándor Pecsora" userId="810b1d013327c237" providerId="LiveId" clId="{C414A606-B4E5-4BB4-A359-20F9F8E7AA30}" dt="2021-03-16T08:21:08.415" v="219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2:18.954" v="265" actId="6549"/>
          <ac:spMkLst>
            <pc:docMk/>
            <pc:sldMk cId="2281330032" sldId="306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2:05.861" v="260" actId="478"/>
          <ac:picMkLst>
            <pc:docMk/>
            <pc:sldMk cId="2281330032" sldId="306"/>
            <ac:picMk id="4" creationId="{3EC3ABBC-2A83-4D0B-A08A-3BCD1652211E}"/>
          </ac:picMkLst>
        </pc:picChg>
        <pc:picChg chg="add mod">
          <ac:chgData name="Sándor Pecsora" userId="810b1d013327c237" providerId="LiveId" clId="{C414A606-B4E5-4BB4-A359-20F9F8E7AA30}" dt="2021-03-16T08:22:38.109" v="267" actId="1076"/>
          <ac:picMkLst>
            <pc:docMk/>
            <pc:sldMk cId="2281330032" sldId="306"/>
            <ac:picMk id="6" creationId="{38C1EC71-E8B9-4AC2-BC7A-E916449F0295}"/>
          </ac:picMkLst>
        </pc:picChg>
      </pc:sldChg>
      <pc:sldChg chg="addSp delSp modSp mod">
        <pc:chgData name="Sándor Pecsora" userId="810b1d013327c237" providerId="LiveId" clId="{C414A606-B4E5-4BB4-A359-20F9F8E7AA30}" dt="2021-03-16T08:25:05.531" v="322" actId="20577"/>
        <pc:sldMkLst>
          <pc:docMk/>
          <pc:sldMk cId="224136652" sldId="307"/>
        </pc:sldMkLst>
        <pc:spChg chg="mod">
          <ac:chgData name="Sándor Pecsora" userId="810b1d013327c237" providerId="LiveId" clId="{C414A606-B4E5-4BB4-A359-20F9F8E7AA30}" dt="2021-03-16T08:22:55.478" v="270" actId="20577"/>
          <ac:spMkLst>
            <pc:docMk/>
            <pc:sldMk cId="224136652" sldId="307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5:05.531" v="322" actId="20577"/>
          <ac:spMkLst>
            <pc:docMk/>
            <pc:sldMk cId="224136652" sldId="307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3:15.969" v="278" actId="478"/>
          <ac:picMkLst>
            <pc:docMk/>
            <pc:sldMk cId="224136652" sldId="307"/>
            <ac:picMk id="5" creationId="{99D2975E-4807-40B6-A405-854BA2277C4F}"/>
          </ac:picMkLst>
        </pc:picChg>
        <pc:picChg chg="add mod">
          <ac:chgData name="Sándor Pecsora" userId="810b1d013327c237" providerId="LiveId" clId="{C414A606-B4E5-4BB4-A359-20F9F8E7AA30}" dt="2021-03-16T08:24:49.813" v="318" actId="1076"/>
          <ac:picMkLst>
            <pc:docMk/>
            <pc:sldMk cId="224136652" sldId="307"/>
            <ac:picMk id="6" creationId="{050E74E8-B5D7-4B02-89BF-7227F6ABF792}"/>
          </ac:picMkLst>
        </pc:picChg>
      </pc:sldChg>
      <pc:sldChg chg="addSp delSp modSp mod">
        <pc:chgData name="Sándor Pecsora" userId="810b1d013327c237" providerId="LiveId" clId="{C414A606-B4E5-4BB4-A359-20F9F8E7AA30}" dt="2021-03-16T08:30:15.928" v="424" actId="14100"/>
        <pc:sldMkLst>
          <pc:docMk/>
          <pc:sldMk cId="3993198890" sldId="308"/>
        </pc:sldMkLst>
        <pc:spChg chg="mod">
          <ac:chgData name="Sándor Pecsora" userId="810b1d013327c237" providerId="LiveId" clId="{C414A606-B4E5-4BB4-A359-20F9F8E7AA30}" dt="2021-03-16T08:27:47.307" v="365" actId="20577"/>
          <ac:spMkLst>
            <pc:docMk/>
            <pc:sldMk cId="3993198890" sldId="308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30:13.238" v="422" actId="6549"/>
          <ac:spMkLst>
            <pc:docMk/>
            <pc:sldMk cId="3993198890" sldId="308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7:57.876" v="367" actId="478"/>
          <ac:picMkLst>
            <pc:docMk/>
            <pc:sldMk cId="3993198890" sldId="308"/>
            <ac:picMk id="4" creationId="{41A50AFC-3948-4F76-8AFB-F5384CF18394}"/>
          </ac:picMkLst>
        </pc:picChg>
        <pc:picChg chg="add mod">
          <ac:chgData name="Sándor Pecsora" userId="810b1d013327c237" providerId="LiveId" clId="{C414A606-B4E5-4BB4-A359-20F9F8E7AA30}" dt="2021-03-16T08:30:15.928" v="424" actId="14100"/>
          <ac:picMkLst>
            <pc:docMk/>
            <pc:sldMk cId="3993198890" sldId="308"/>
            <ac:picMk id="6" creationId="{577D954C-9A42-476C-AF26-4F6E2F985D2D}"/>
          </ac:picMkLst>
        </pc:picChg>
      </pc:sldChg>
      <pc:sldChg chg="del">
        <pc:chgData name="Sándor Pecsora" userId="810b1d013327c237" providerId="LiveId" clId="{C414A606-B4E5-4BB4-A359-20F9F8E7AA30}" dt="2021-03-16T08:46:27.785" v="829" actId="47"/>
        <pc:sldMkLst>
          <pc:docMk/>
          <pc:sldMk cId="1207624087" sldId="309"/>
        </pc:sldMkLst>
      </pc:sldChg>
      <pc:sldChg chg="addSp delSp modSp add mod">
        <pc:chgData name="Sándor Pecsora" userId="810b1d013327c237" providerId="LiveId" clId="{C414A606-B4E5-4BB4-A359-20F9F8E7AA30}" dt="2021-03-16T08:13:23.115" v="48" actId="1076"/>
        <pc:sldMkLst>
          <pc:docMk/>
          <pc:sldMk cId="2633402397" sldId="310"/>
        </pc:sldMkLst>
        <pc:spChg chg="mod">
          <ac:chgData name="Sándor Pecsora" userId="810b1d013327c237" providerId="LiveId" clId="{C414A606-B4E5-4BB4-A359-20F9F8E7AA30}" dt="2021-03-16T08:13:05.227" v="45"/>
          <ac:spMkLst>
            <pc:docMk/>
            <pc:sldMk cId="2633402397" sldId="310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13:23.115" v="48" actId="1076"/>
          <ac:picMkLst>
            <pc:docMk/>
            <pc:sldMk cId="2633402397" sldId="310"/>
            <ac:picMk id="5" creationId="{674B5E4A-BBF4-4C81-9E93-DAAD9D6E5225}"/>
          </ac:picMkLst>
        </pc:picChg>
        <pc:picChg chg="del">
          <ac:chgData name="Sándor Pecsora" userId="810b1d013327c237" providerId="LiveId" clId="{C414A606-B4E5-4BB4-A359-20F9F8E7AA30}" dt="2021-03-16T08:13:07.828" v="46" actId="478"/>
          <ac:picMkLst>
            <pc:docMk/>
            <pc:sldMk cId="2633402397" sldId="310"/>
            <ac:picMk id="16" creationId="{182B436F-F1A0-4615-A459-F8D5100E79D4}"/>
          </ac:picMkLst>
        </pc:picChg>
      </pc:sldChg>
      <pc:sldChg chg="modSp add mod">
        <pc:chgData name="Sándor Pecsora" userId="810b1d013327c237" providerId="LiveId" clId="{C414A606-B4E5-4BB4-A359-20F9F8E7AA30}" dt="2021-03-16T08:20:54.318" v="216" actId="20577"/>
        <pc:sldMkLst>
          <pc:docMk/>
          <pc:sldMk cId="1414490650" sldId="311"/>
        </pc:sldMkLst>
        <pc:spChg chg="mod">
          <ac:chgData name="Sándor Pecsora" userId="810b1d013327c237" providerId="LiveId" clId="{C414A606-B4E5-4BB4-A359-20F9F8E7AA30}" dt="2021-03-16T08:20:54.318" v="216" actId="20577"/>
          <ac:spMkLst>
            <pc:docMk/>
            <pc:sldMk cId="1414490650" sldId="311"/>
            <ac:spMk id="3" creationId="{00000000-0000-0000-0000-000000000000}"/>
          </ac:spMkLst>
        </pc:spChg>
      </pc:sldChg>
      <pc:sldChg chg="delSp modSp add mod">
        <pc:chgData name="Sándor Pecsora" userId="810b1d013327c237" providerId="LiveId" clId="{C414A606-B4E5-4BB4-A359-20F9F8E7AA30}" dt="2021-03-16T08:26:42.396" v="355" actId="20577"/>
        <pc:sldMkLst>
          <pc:docMk/>
          <pc:sldMk cId="1751372599" sldId="312"/>
        </pc:sldMkLst>
        <pc:spChg chg="mod">
          <ac:chgData name="Sándor Pecsora" userId="810b1d013327c237" providerId="LiveId" clId="{C414A606-B4E5-4BB4-A359-20F9F8E7AA30}" dt="2021-03-16T08:26:05.590" v="328" actId="14100"/>
          <ac:spMkLst>
            <pc:docMk/>
            <pc:sldMk cId="1751372599" sldId="312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6:42.396" v="355" actId="20577"/>
          <ac:spMkLst>
            <pc:docMk/>
            <pc:sldMk cId="1751372599" sldId="312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26:26.828" v="331" actId="478"/>
          <ac:picMkLst>
            <pc:docMk/>
            <pc:sldMk cId="1751372599" sldId="312"/>
            <ac:picMk id="16" creationId="{182B436F-F1A0-4615-A459-F8D5100E79D4}"/>
          </ac:picMkLst>
        </pc:picChg>
      </pc:sldChg>
      <pc:sldChg chg="addSp modSp add mod">
        <pc:chgData name="Sándor Pecsora" userId="810b1d013327c237" providerId="LiveId" clId="{C414A606-B4E5-4BB4-A359-20F9F8E7AA30}" dt="2021-03-16T08:27:32.626" v="363" actId="1076"/>
        <pc:sldMkLst>
          <pc:docMk/>
          <pc:sldMk cId="2421526145" sldId="313"/>
        </pc:sldMkLst>
        <pc:spChg chg="mod">
          <ac:chgData name="Sándor Pecsora" userId="810b1d013327c237" providerId="LiveId" clId="{C414A606-B4E5-4BB4-A359-20F9F8E7AA30}" dt="2021-03-16T08:27:09.599" v="359"/>
          <ac:spMkLst>
            <pc:docMk/>
            <pc:sldMk cId="2421526145" sldId="313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27:19.757" v="361" actId="14100"/>
          <ac:spMkLst>
            <pc:docMk/>
            <pc:sldMk cId="2421526145" sldId="313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27:32.626" v="363" actId="1076"/>
          <ac:picMkLst>
            <pc:docMk/>
            <pc:sldMk cId="2421526145" sldId="313"/>
            <ac:picMk id="5" creationId="{024F88EB-19AC-4640-957C-15FBE6FD43CB}"/>
          </ac:picMkLst>
        </pc:picChg>
      </pc:sldChg>
      <pc:sldChg chg="addSp delSp modSp add mod">
        <pc:chgData name="Sándor Pecsora" userId="810b1d013327c237" providerId="LiveId" clId="{C414A606-B4E5-4BB4-A359-20F9F8E7AA30}" dt="2021-03-16T08:31:37.801" v="457" actId="1076"/>
        <pc:sldMkLst>
          <pc:docMk/>
          <pc:sldMk cId="3226854691" sldId="314"/>
        </pc:sldMkLst>
        <pc:spChg chg="mod">
          <ac:chgData name="Sándor Pecsora" userId="810b1d013327c237" providerId="LiveId" clId="{C414A606-B4E5-4BB4-A359-20F9F8E7AA30}" dt="2021-03-16T08:31:24.403" v="455" actId="20577"/>
          <ac:spMkLst>
            <pc:docMk/>
            <pc:sldMk cId="3226854691" sldId="314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0:53.014" v="437" actId="1076"/>
          <ac:picMkLst>
            <pc:docMk/>
            <pc:sldMk cId="3226854691" sldId="314"/>
            <ac:picMk id="5" creationId="{38CCBF65-FD1F-4465-B243-F94E703A7256}"/>
          </ac:picMkLst>
        </pc:picChg>
        <pc:picChg chg="del">
          <ac:chgData name="Sándor Pecsora" userId="810b1d013327c237" providerId="LiveId" clId="{C414A606-B4E5-4BB4-A359-20F9F8E7AA30}" dt="2021-03-16T08:30:00.917" v="418" actId="478"/>
          <ac:picMkLst>
            <pc:docMk/>
            <pc:sldMk cId="3226854691" sldId="314"/>
            <ac:picMk id="6" creationId="{577D954C-9A42-476C-AF26-4F6E2F985D2D}"/>
          </ac:picMkLst>
        </pc:picChg>
        <pc:picChg chg="add mod">
          <ac:chgData name="Sándor Pecsora" userId="810b1d013327c237" providerId="LiveId" clId="{C414A606-B4E5-4BB4-A359-20F9F8E7AA30}" dt="2021-03-16T08:31:37.801" v="457" actId="1076"/>
          <ac:picMkLst>
            <pc:docMk/>
            <pc:sldMk cId="3226854691" sldId="314"/>
            <ac:picMk id="8" creationId="{448FF8CC-D7F5-488E-B434-28BE4F99F1FB}"/>
          </ac:picMkLst>
        </pc:picChg>
      </pc:sldChg>
      <pc:sldChg chg="addSp delSp modSp add mod">
        <pc:chgData name="Sándor Pecsora" userId="810b1d013327c237" providerId="LiveId" clId="{C414A606-B4E5-4BB4-A359-20F9F8E7AA30}" dt="2021-03-16T08:40:36.467" v="695" actId="790"/>
        <pc:sldMkLst>
          <pc:docMk/>
          <pc:sldMk cId="277257825" sldId="315"/>
        </pc:sldMkLst>
        <pc:spChg chg="mod">
          <ac:chgData name="Sándor Pecsora" userId="810b1d013327c237" providerId="LiveId" clId="{C414A606-B4E5-4BB4-A359-20F9F8E7AA30}" dt="2021-03-16T08:40:36.467" v="695" actId="790"/>
          <ac:spMkLst>
            <pc:docMk/>
            <pc:sldMk cId="277257825" sldId="315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31:55.363" v="461" actId="478"/>
          <ac:picMkLst>
            <pc:docMk/>
            <pc:sldMk cId="277257825" sldId="315"/>
            <ac:picMk id="5" creationId="{38CCBF65-FD1F-4465-B243-F94E703A7256}"/>
          </ac:picMkLst>
        </pc:picChg>
        <pc:picChg chg="add mod">
          <ac:chgData name="Sándor Pecsora" userId="810b1d013327c237" providerId="LiveId" clId="{C414A606-B4E5-4BB4-A359-20F9F8E7AA30}" dt="2021-03-16T08:33:42.254" v="525" actId="1036"/>
          <ac:picMkLst>
            <pc:docMk/>
            <pc:sldMk cId="277257825" sldId="315"/>
            <ac:picMk id="6" creationId="{DADBFDB8-0B4F-413A-8773-88D723D882C7}"/>
          </ac:picMkLst>
        </pc:picChg>
        <pc:picChg chg="del">
          <ac:chgData name="Sándor Pecsora" userId="810b1d013327c237" providerId="LiveId" clId="{C414A606-B4E5-4BB4-A359-20F9F8E7AA30}" dt="2021-03-16T08:31:56.382" v="462" actId="478"/>
          <ac:picMkLst>
            <pc:docMk/>
            <pc:sldMk cId="277257825" sldId="315"/>
            <ac:picMk id="8" creationId="{448FF8CC-D7F5-488E-B434-28BE4F99F1FB}"/>
          </ac:picMkLst>
        </pc:picChg>
      </pc:sldChg>
      <pc:sldChg chg="addSp delSp modSp add mod">
        <pc:chgData name="Sándor Pecsora" userId="810b1d013327c237" providerId="LiveId" clId="{C414A606-B4E5-4BB4-A359-20F9F8E7AA30}" dt="2021-03-16T08:36:34.856" v="591" actId="20577"/>
        <pc:sldMkLst>
          <pc:docMk/>
          <pc:sldMk cId="2028071904" sldId="316"/>
        </pc:sldMkLst>
        <pc:spChg chg="mod">
          <ac:chgData name="Sándor Pecsora" userId="810b1d013327c237" providerId="LiveId" clId="{C414A606-B4E5-4BB4-A359-20F9F8E7AA30}" dt="2021-03-16T08:36:34.856" v="591" actId="20577"/>
          <ac:spMkLst>
            <pc:docMk/>
            <pc:sldMk cId="2028071904" sldId="316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4:45.094" v="551" actId="1076"/>
          <ac:picMkLst>
            <pc:docMk/>
            <pc:sldMk cId="2028071904" sldId="316"/>
            <ac:picMk id="5" creationId="{290CA652-B3BF-4A98-8838-6C92BF473B8D}"/>
          </ac:picMkLst>
        </pc:picChg>
        <pc:picChg chg="del">
          <ac:chgData name="Sándor Pecsora" userId="810b1d013327c237" providerId="LiveId" clId="{C414A606-B4E5-4BB4-A359-20F9F8E7AA30}" dt="2021-03-16T08:34:32.894" v="549" actId="478"/>
          <ac:picMkLst>
            <pc:docMk/>
            <pc:sldMk cId="2028071904" sldId="316"/>
            <ac:picMk id="6" creationId="{DADBFDB8-0B4F-413A-8773-88D723D882C7}"/>
          </ac:picMkLst>
        </pc:picChg>
        <pc:picChg chg="add mod">
          <ac:chgData name="Sándor Pecsora" userId="810b1d013327c237" providerId="LiveId" clId="{C414A606-B4E5-4BB4-A359-20F9F8E7AA30}" dt="2021-03-16T08:35:59.819" v="578" actId="1076"/>
          <ac:picMkLst>
            <pc:docMk/>
            <pc:sldMk cId="2028071904" sldId="316"/>
            <ac:picMk id="8" creationId="{1FCE3882-93F0-45DD-B1B7-CA70DDAE1750}"/>
          </ac:picMkLst>
        </pc:picChg>
      </pc:sldChg>
      <pc:sldChg chg="addSp delSp modSp add mod">
        <pc:chgData name="Sándor Pecsora" userId="810b1d013327c237" providerId="LiveId" clId="{C414A606-B4E5-4BB4-A359-20F9F8E7AA30}" dt="2021-03-16T08:37:59.262" v="636" actId="20577"/>
        <pc:sldMkLst>
          <pc:docMk/>
          <pc:sldMk cId="74293531" sldId="317"/>
        </pc:sldMkLst>
        <pc:spChg chg="mod">
          <ac:chgData name="Sándor Pecsora" userId="810b1d013327c237" providerId="LiveId" clId="{C414A606-B4E5-4BB4-A359-20F9F8E7AA30}" dt="2021-03-16T08:37:59.262" v="636" actId="20577"/>
          <ac:spMkLst>
            <pc:docMk/>
            <pc:sldMk cId="74293531" sldId="317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36:57.037" v="594" actId="478"/>
          <ac:picMkLst>
            <pc:docMk/>
            <pc:sldMk cId="74293531" sldId="317"/>
            <ac:picMk id="5" creationId="{290CA652-B3BF-4A98-8838-6C92BF473B8D}"/>
          </ac:picMkLst>
        </pc:picChg>
        <pc:picChg chg="add mod">
          <ac:chgData name="Sándor Pecsora" userId="810b1d013327c237" providerId="LiveId" clId="{C414A606-B4E5-4BB4-A359-20F9F8E7AA30}" dt="2021-03-16T08:37:30.073" v="619" actId="1036"/>
          <ac:picMkLst>
            <pc:docMk/>
            <pc:sldMk cId="74293531" sldId="317"/>
            <ac:picMk id="6" creationId="{416A145E-7BC2-4D5D-8BE5-E6CD663854BC}"/>
          </ac:picMkLst>
        </pc:picChg>
        <pc:picChg chg="del">
          <ac:chgData name="Sándor Pecsora" userId="810b1d013327c237" providerId="LiveId" clId="{C414A606-B4E5-4BB4-A359-20F9F8E7AA30}" dt="2021-03-16T08:37:13.015" v="599" actId="478"/>
          <ac:picMkLst>
            <pc:docMk/>
            <pc:sldMk cId="74293531" sldId="317"/>
            <ac:picMk id="8" creationId="{1FCE3882-93F0-45DD-B1B7-CA70DDAE1750}"/>
          </ac:picMkLst>
        </pc:picChg>
      </pc:sldChg>
      <pc:sldChg chg="addSp delSp modSp add mod">
        <pc:chgData name="Sándor Pecsora" userId="810b1d013327c237" providerId="LiveId" clId="{C414A606-B4E5-4BB4-A359-20F9F8E7AA30}" dt="2021-03-16T08:39:31.142" v="681" actId="6549"/>
        <pc:sldMkLst>
          <pc:docMk/>
          <pc:sldMk cId="3343730042" sldId="318"/>
        </pc:sldMkLst>
        <pc:spChg chg="mod">
          <ac:chgData name="Sándor Pecsora" userId="810b1d013327c237" providerId="LiveId" clId="{C414A606-B4E5-4BB4-A359-20F9F8E7AA30}" dt="2021-03-16T08:39:31.142" v="681" actId="6549"/>
          <ac:spMkLst>
            <pc:docMk/>
            <pc:sldMk cId="3343730042" sldId="318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39:17.521" v="671" actId="1076"/>
          <ac:picMkLst>
            <pc:docMk/>
            <pc:sldMk cId="3343730042" sldId="318"/>
            <ac:picMk id="5" creationId="{B99EB592-EC95-4BE3-A6A4-4A42846419D3}"/>
          </ac:picMkLst>
        </pc:picChg>
        <pc:picChg chg="del">
          <ac:chgData name="Sándor Pecsora" userId="810b1d013327c237" providerId="LiveId" clId="{C414A606-B4E5-4BB4-A359-20F9F8E7AA30}" dt="2021-03-16T08:38:12.673" v="638" actId="478"/>
          <ac:picMkLst>
            <pc:docMk/>
            <pc:sldMk cId="3343730042" sldId="318"/>
            <ac:picMk id="6" creationId="{416A145E-7BC2-4D5D-8BE5-E6CD663854BC}"/>
          </ac:picMkLst>
        </pc:picChg>
      </pc:sldChg>
      <pc:sldChg chg="addSp delSp modSp add mod">
        <pc:chgData name="Sándor Pecsora" userId="810b1d013327c237" providerId="LiveId" clId="{C414A606-B4E5-4BB4-A359-20F9F8E7AA30}" dt="2021-03-16T08:43:53.401" v="777" actId="14100"/>
        <pc:sldMkLst>
          <pc:docMk/>
          <pc:sldMk cId="2856037422" sldId="319"/>
        </pc:sldMkLst>
        <pc:spChg chg="mod">
          <ac:chgData name="Sándor Pecsora" userId="810b1d013327c237" providerId="LiveId" clId="{C414A606-B4E5-4BB4-A359-20F9F8E7AA30}" dt="2021-03-16T08:40:47.748" v="697" actId="20577"/>
          <ac:spMkLst>
            <pc:docMk/>
            <pc:sldMk cId="2856037422" sldId="319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43:53.401" v="777" actId="14100"/>
          <ac:spMkLst>
            <pc:docMk/>
            <pc:sldMk cId="2856037422" sldId="319"/>
            <ac:spMk id="3" creationId="{00000000-0000-0000-0000-000000000000}"/>
          </ac:spMkLst>
        </pc:spChg>
        <pc:picChg chg="del">
          <ac:chgData name="Sándor Pecsora" userId="810b1d013327c237" providerId="LiveId" clId="{C414A606-B4E5-4BB4-A359-20F9F8E7AA30}" dt="2021-03-16T08:41:00.496" v="700" actId="478"/>
          <ac:picMkLst>
            <pc:docMk/>
            <pc:sldMk cId="2856037422" sldId="319"/>
            <ac:picMk id="5" creationId="{B99EB592-EC95-4BE3-A6A4-4A42846419D3}"/>
          </ac:picMkLst>
        </pc:picChg>
        <pc:picChg chg="add mod">
          <ac:chgData name="Sándor Pecsora" userId="810b1d013327c237" providerId="LiveId" clId="{C414A606-B4E5-4BB4-A359-20F9F8E7AA30}" dt="2021-03-16T08:42:48.624" v="756" actId="1076"/>
          <ac:picMkLst>
            <pc:docMk/>
            <pc:sldMk cId="2856037422" sldId="319"/>
            <ac:picMk id="6" creationId="{1FB96F5F-357B-4F9A-AB74-87308C1DDAF6}"/>
          </ac:picMkLst>
        </pc:picChg>
        <pc:picChg chg="add mod">
          <ac:chgData name="Sándor Pecsora" userId="810b1d013327c237" providerId="LiveId" clId="{C414A606-B4E5-4BB4-A359-20F9F8E7AA30}" dt="2021-03-16T08:43:44.652" v="775" actId="1076"/>
          <ac:picMkLst>
            <pc:docMk/>
            <pc:sldMk cId="2856037422" sldId="319"/>
            <ac:picMk id="8" creationId="{5528FF31-AFD9-46F6-9590-1F2666E06B5C}"/>
          </ac:picMkLst>
        </pc:picChg>
      </pc:sldChg>
      <pc:sldChg chg="addSp delSp modSp add mod">
        <pc:chgData name="Sándor Pecsora" userId="810b1d013327c237" providerId="LiveId" clId="{C414A606-B4E5-4BB4-A359-20F9F8E7AA30}" dt="2021-03-16T08:46:04.847" v="828" actId="20577"/>
        <pc:sldMkLst>
          <pc:docMk/>
          <pc:sldMk cId="2489948094" sldId="320"/>
        </pc:sldMkLst>
        <pc:spChg chg="mod">
          <ac:chgData name="Sándor Pecsora" userId="810b1d013327c237" providerId="LiveId" clId="{C414A606-B4E5-4BB4-A359-20F9F8E7AA30}" dt="2021-03-16T08:44:11.012" v="779" actId="20577"/>
          <ac:spMkLst>
            <pc:docMk/>
            <pc:sldMk cId="2489948094" sldId="320"/>
            <ac:spMk id="2" creationId="{00000000-0000-0000-0000-000000000000}"/>
          </ac:spMkLst>
        </pc:spChg>
        <pc:spChg chg="mod">
          <ac:chgData name="Sándor Pecsora" userId="810b1d013327c237" providerId="LiveId" clId="{C414A606-B4E5-4BB4-A359-20F9F8E7AA30}" dt="2021-03-16T08:46:04.847" v="828" actId="20577"/>
          <ac:spMkLst>
            <pc:docMk/>
            <pc:sldMk cId="2489948094" sldId="320"/>
            <ac:spMk id="3" creationId="{00000000-0000-0000-0000-000000000000}"/>
          </ac:spMkLst>
        </pc:spChg>
        <pc:picChg chg="add mod">
          <ac:chgData name="Sándor Pecsora" userId="810b1d013327c237" providerId="LiveId" clId="{C414A606-B4E5-4BB4-A359-20F9F8E7AA30}" dt="2021-03-16T08:45:52.298" v="823" actId="1076"/>
          <ac:picMkLst>
            <pc:docMk/>
            <pc:sldMk cId="2489948094" sldId="320"/>
            <ac:picMk id="5" creationId="{43DC26D3-C81D-4B6C-8DF2-054FD31B8632}"/>
          </ac:picMkLst>
        </pc:picChg>
        <pc:picChg chg="del">
          <ac:chgData name="Sándor Pecsora" userId="810b1d013327c237" providerId="LiveId" clId="{C414A606-B4E5-4BB4-A359-20F9F8E7AA30}" dt="2021-03-16T08:44:21.551" v="781" actId="478"/>
          <ac:picMkLst>
            <pc:docMk/>
            <pc:sldMk cId="2489948094" sldId="320"/>
            <ac:picMk id="6" creationId="{1FB96F5F-357B-4F9A-AB74-87308C1DDAF6}"/>
          </ac:picMkLst>
        </pc:picChg>
        <pc:picChg chg="del">
          <ac:chgData name="Sándor Pecsora" userId="810b1d013327c237" providerId="LiveId" clId="{C414A606-B4E5-4BB4-A359-20F9F8E7AA30}" dt="2021-03-16T08:44:22.250" v="782" actId="478"/>
          <ac:picMkLst>
            <pc:docMk/>
            <pc:sldMk cId="2489948094" sldId="320"/>
            <ac:picMk id="8" creationId="{5528FF31-AFD9-46F6-9590-1F2666E06B5C}"/>
          </ac:picMkLst>
        </pc:picChg>
      </pc:sldChg>
    </pc:docChg>
  </pc:docChgLst>
  <pc:docChgLst>
    <pc:chgData name="Sándor Pecsora" userId="810b1d013327c237" providerId="LiveId" clId="{44EC8F52-5C68-404C-BB33-04AA7D157180}"/>
    <pc:docChg chg="undo custSel addSld modSld">
      <pc:chgData name="Sándor Pecsora" userId="810b1d013327c237" providerId="LiveId" clId="{44EC8F52-5C68-404C-BB33-04AA7D157180}" dt="2022-03-28T07:48:53.656" v="407" actId="20577"/>
      <pc:docMkLst>
        <pc:docMk/>
      </pc:docMkLst>
      <pc:sldChg chg="modSp mod">
        <pc:chgData name="Sándor Pecsora" userId="810b1d013327c237" providerId="LiveId" clId="{44EC8F52-5C68-404C-BB33-04AA7D157180}" dt="2022-03-28T07:46:01.695" v="321" actId="20577"/>
        <pc:sldMkLst>
          <pc:docMk/>
          <pc:sldMk cId="224136652" sldId="307"/>
        </pc:sldMkLst>
        <pc:spChg chg="mod">
          <ac:chgData name="Sándor Pecsora" userId="810b1d013327c237" providerId="LiveId" clId="{44EC8F52-5C68-404C-BB33-04AA7D157180}" dt="2022-03-28T07:46:01.695" v="321" actId="20577"/>
          <ac:spMkLst>
            <pc:docMk/>
            <pc:sldMk cId="224136652" sldId="307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44EC8F52-5C68-404C-BB33-04AA7D157180}" dt="2022-01-29T12:42:03.242" v="98" actId="1076"/>
        <pc:sldMkLst>
          <pc:docMk/>
          <pc:sldMk cId="3993198890" sldId="308"/>
        </pc:sldMkLst>
        <pc:picChg chg="add mod">
          <ac:chgData name="Sándor Pecsora" userId="810b1d013327c237" providerId="LiveId" clId="{44EC8F52-5C68-404C-BB33-04AA7D157180}" dt="2022-01-29T12:42:03.242" v="98" actId="1076"/>
          <ac:picMkLst>
            <pc:docMk/>
            <pc:sldMk cId="3993198890" sldId="308"/>
            <ac:picMk id="5" creationId="{FC7A1F2B-57E3-42B7-8AEB-274CE64FF99B}"/>
          </ac:picMkLst>
        </pc:picChg>
        <pc:picChg chg="del">
          <ac:chgData name="Sándor Pecsora" userId="810b1d013327c237" providerId="LiveId" clId="{44EC8F52-5C68-404C-BB33-04AA7D157180}" dt="2022-01-29T12:41:57.364" v="95" actId="478"/>
          <ac:picMkLst>
            <pc:docMk/>
            <pc:sldMk cId="3993198890" sldId="308"/>
            <ac:picMk id="6" creationId="{577D954C-9A42-476C-AF26-4F6E2F985D2D}"/>
          </ac:picMkLst>
        </pc:picChg>
      </pc:sldChg>
      <pc:sldChg chg="addSp delSp modSp mod">
        <pc:chgData name="Sándor Pecsora" userId="810b1d013327c237" providerId="LiveId" clId="{44EC8F52-5C68-404C-BB33-04AA7D157180}" dt="2022-01-29T12:39:00.579" v="93"/>
        <pc:sldMkLst>
          <pc:docMk/>
          <pc:sldMk cId="2633402397" sldId="310"/>
        </pc:sldMkLst>
        <pc:spChg chg="mod">
          <ac:chgData name="Sándor Pecsora" userId="810b1d013327c237" providerId="LiveId" clId="{44EC8F52-5C68-404C-BB33-04AA7D157180}" dt="2022-01-29T12:39:00.579" v="93"/>
          <ac:spMkLst>
            <pc:docMk/>
            <pc:sldMk cId="2633402397" sldId="310"/>
            <ac:spMk id="3" creationId="{00000000-0000-0000-0000-000000000000}"/>
          </ac:spMkLst>
        </pc:spChg>
        <pc:picChg chg="del">
          <ac:chgData name="Sándor Pecsora" userId="810b1d013327c237" providerId="LiveId" clId="{44EC8F52-5C68-404C-BB33-04AA7D157180}" dt="2022-01-29T12:35:57.615" v="60" actId="478"/>
          <ac:picMkLst>
            <pc:docMk/>
            <pc:sldMk cId="2633402397" sldId="310"/>
            <ac:picMk id="5" creationId="{674B5E4A-BBF4-4C81-9E93-DAAD9D6E5225}"/>
          </ac:picMkLst>
        </pc:picChg>
        <pc:picChg chg="add del mod">
          <ac:chgData name="Sándor Pecsora" userId="810b1d013327c237" providerId="LiveId" clId="{44EC8F52-5C68-404C-BB33-04AA7D157180}" dt="2022-01-29T12:37:52.027" v="67" actId="478"/>
          <ac:picMkLst>
            <pc:docMk/>
            <pc:sldMk cId="2633402397" sldId="310"/>
            <ac:picMk id="6" creationId="{6105F459-AFDD-4F33-B00D-B0FD8A7B48D7}"/>
          </ac:picMkLst>
        </pc:picChg>
        <pc:picChg chg="add mod">
          <ac:chgData name="Sándor Pecsora" userId="810b1d013327c237" providerId="LiveId" clId="{44EC8F52-5C68-404C-BB33-04AA7D157180}" dt="2022-01-29T12:38:28.210" v="79" actId="1076"/>
          <ac:picMkLst>
            <pc:docMk/>
            <pc:sldMk cId="2633402397" sldId="310"/>
            <ac:picMk id="8" creationId="{B9B48CE8-E516-46EB-8BA7-54F6651B88A0}"/>
          </ac:picMkLst>
        </pc:picChg>
        <pc:picChg chg="add mod modCrop">
          <ac:chgData name="Sándor Pecsora" userId="810b1d013327c237" providerId="LiveId" clId="{44EC8F52-5C68-404C-BB33-04AA7D157180}" dt="2022-01-29T12:38:26.010" v="78" actId="1076"/>
          <ac:picMkLst>
            <pc:docMk/>
            <pc:sldMk cId="2633402397" sldId="310"/>
            <ac:picMk id="10" creationId="{1EF519C6-4F12-4AA0-8657-AB1C4870A30F}"/>
          </ac:picMkLst>
        </pc:picChg>
      </pc:sldChg>
      <pc:sldChg chg="addSp delSp modSp mod">
        <pc:chgData name="Sándor Pecsora" userId="810b1d013327c237" providerId="LiveId" clId="{44EC8F52-5C68-404C-BB33-04AA7D157180}" dt="2022-01-29T12:43:31.914" v="106" actId="1076"/>
        <pc:sldMkLst>
          <pc:docMk/>
          <pc:sldMk cId="3226854691" sldId="314"/>
        </pc:sldMkLst>
        <pc:picChg chg="del">
          <ac:chgData name="Sándor Pecsora" userId="810b1d013327c237" providerId="LiveId" clId="{44EC8F52-5C68-404C-BB33-04AA7D157180}" dt="2022-01-29T12:42:45.025" v="99" actId="478"/>
          <ac:picMkLst>
            <pc:docMk/>
            <pc:sldMk cId="3226854691" sldId="314"/>
            <ac:picMk id="5" creationId="{38CCBF65-FD1F-4465-B243-F94E703A7256}"/>
          </ac:picMkLst>
        </pc:picChg>
        <pc:picChg chg="add mod">
          <ac:chgData name="Sándor Pecsora" userId="810b1d013327c237" providerId="LiveId" clId="{44EC8F52-5C68-404C-BB33-04AA7D157180}" dt="2022-01-29T12:42:52.034" v="103" actId="1076"/>
          <ac:picMkLst>
            <pc:docMk/>
            <pc:sldMk cId="3226854691" sldId="314"/>
            <ac:picMk id="6" creationId="{73F4B87F-D232-4121-8DD3-98448E3335DE}"/>
          </ac:picMkLst>
        </pc:picChg>
        <pc:picChg chg="del">
          <ac:chgData name="Sándor Pecsora" userId="810b1d013327c237" providerId="LiveId" clId="{44EC8F52-5C68-404C-BB33-04AA7D157180}" dt="2022-01-29T12:43:28.445" v="104" actId="478"/>
          <ac:picMkLst>
            <pc:docMk/>
            <pc:sldMk cId="3226854691" sldId="314"/>
            <ac:picMk id="8" creationId="{448FF8CC-D7F5-488E-B434-28BE4F99F1FB}"/>
          </ac:picMkLst>
        </pc:picChg>
        <pc:picChg chg="add mod">
          <ac:chgData name="Sándor Pecsora" userId="810b1d013327c237" providerId="LiveId" clId="{44EC8F52-5C68-404C-BB33-04AA7D157180}" dt="2022-01-29T12:43:31.914" v="106" actId="1076"/>
          <ac:picMkLst>
            <pc:docMk/>
            <pc:sldMk cId="3226854691" sldId="314"/>
            <ac:picMk id="9" creationId="{C83A5C1B-EDFC-4BA7-96EC-DF9DE0E73FAD}"/>
          </ac:picMkLst>
        </pc:picChg>
      </pc:sldChg>
      <pc:sldChg chg="addSp delSp modSp mod">
        <pc:chgData name="Sándor Pecsora" userId="810b1d013327c237" providerId="LiveId" clId="{44EC8F52-5C68-404C-BB33-04AA7D157180}" dt="2022-01-29T12:46:47.306" v="119" actId="1076"/>
        <pc:sldMkLst>
          <pc:docMk/>
          <pc:sldMk cId="277257825" sldId="315"/>
        </pc:sldMkLst>
        <pc:spChg chg="mod">
          <ac:chgData name="Sándor Pecsora" userId="810b1d013327c237" providerId="LiveId" clId="{44EC8F52-5C68-404C-BB33-04AA7D157180}" dt="2022-01-29T12:43:55.105" v="108"/>
          <ac:spMkLst>
            <pc:docMk/>
            <pc:sldMk cId="277257825" sldId="315"/>
            <ac:spMk id="3" creationId="{00000000-0000-0000-0000-000000000000}"/>
          </ac:spMkLst>
        </pc:spChg>
        <pc:picChg chg="add del mod">
          <ac:chgData name="Sándor Pecsora" userId="810b1d013327c237" providerId="LiveId" clId="{44EC8F52-5C68-404C-BB33-04AA7D157180}" dt="2022-01-29T12:45:38.284" v="113" actId="22"/>
          <ac:picMkLst>
            <pc:docMk/>
            <pc:sldMk cId="277257825" sldId="315"/>
            <ac:picMk id="5" creationId="{20E1052A-52B5-4FF1-B3BE-B0000E7B235B}"/>
          </ac:picMkLst>
        </pc:picChg>
        <pc:picChg chg="add del">
          <ac:chgData name="Sándor Pecsora" userId="810b1d013327c237" providerId="LiveId" clId="{44EC8F52-5C68-404C-BB33-04AA7D157180}" dt="2022-01-29T12:46:21.895" v="115" actId="478"/>
          <ac:picMkLst>
            <pc:docMk/>
            <pc:sldMk cId="277257825" sldId="315"/>
            <ac:picMk id="6" creationId="{DADBFDB8-0B4F-413A-8773-88D723D882C7}"/>
          </ac:picMkLst>
        </pc:picChg>
        <pc:picChg chg="add mod">
          <ac:chgData name="Sándor Pecsora" userId="810b1d013327c237" providerId="LiveId" clId="{44EC8F52-5C68-404C-BB33-04AA7D157180}" dt="2022-01-29T12:46:24.257" v="117" actId="1076"/>
          <ac:picMkLst>
            <pc:docMk/>
            <pc:sldMk cId="277257825" sldId="315"/>
            <ac:picMk id="8" creationId="{2D0C4159-9EC7-4B12-94EB-53ACAB957FC8}"/>
          </ac:picMkLst>
        </pc:picChg>
        <pc:picChg chg="add mod">
          <ac:chgData name="Sándor Pecsora" userId="810b1d013327c237" providerId="LiveId" clId="{44EC8F52-5C68-404C-BB33-04AA7D157180}" dt="2022-01-29T12:46:47.306" v="119" actId="1076"/>
          <ac:picMkLst>
            <pc:docMk/>
            <pc:sldMk cId="277257825" sldId="315"/>
            <ac:picMk id="10" creationId="{B9FFC214-0087-4FE8-8D3F-40EE70D091DF}"/>
          </ac:picMkLst>
        </pc:picChg>
      </pc:sldChg>
      <pc:sldChg chg="addSp delSp modSp mod">
        <pc:chgData name="Sándor Pecsora" userId="810b1d013327c237" providerId="LiveId" clId="{44EC8F52-5C68-404C-BB33-04AA7D157180}" dt="2022-01-29T12:51:08.233" v="151" actId="1076"/>
        <pc:sldMkLst>
          <pc:docMk/>
          <pc:sldMk cId="2028071904" sldId="316"/>
        </pc:sldMkLst>
        <pc:spChg chg="add del mod">
          <ac:chgData name="Sándor Pecsora" userId="810b1d013327c237" providerId="LiveId" clId="{44EC8F52-5C68-404C-BB33-04AA7D157180}" dt="2022-01-29T12:50:59.958" v="147" actId="478"/>
          <ac:spMkLst>
            <pc:docMk/>
            <pc:sldMk cId="2028071904" sldId="316"/>
            <ac:spMk id="3" creationId="{00000000-0000-0000-0000-000000000000}"/>
          </ac:spMkLst>
        </pc:spChg>
        <pc:spChg chg="add del mod">
          <ac:chgData name="Sándor Pecsora" userId="810b1d013327c237" providerId="LiveId" clId="{44EC8F52-5C68-404C-BB33-04AA7D157180}" dt="2022-01-29T12:50:41.483" v="145" actId="478"/>
          <ac:spMkLst>
            <pc:docMk/>
            <pc:sldMk cId="2028071904" sldId="316"/>
            <ac:spMk id="9" creationId="{39DC800F-B9CE-4998-A7BB-491E3C8C63E2}"/>
          </ac:spMkLst>
        </pc:spChg>
        <pc:spChg chg="add del mod">
          <ac:chgData name="Sándor Pecsora" userId="810b1d013327c237" providerId="LiveId" clId="{44EC8F52-5C68-404C-BB33-04AA7D157180}" dt="2022-01-29T12:51:01.732" v="148" actId="478"/>
          <ac:spMkLst>
            <pc:docMk/>
            <pc:sldMk cId="2028071904" sldId="316"/>
            <ac:spMk id="11" creationId="{B6F6E5E3-7115-4D6D-98B8-B2DBB5F8AC50}"/>
          </ac:spMkLst>
        </pc:spChg>
        <pc:picChg chg="del">
          <ac:chgData name="Sándor Pecsora" userId="810b1d013327c237" providerId="LiveId" clId="{44EC8F52-5C68-404C-BB33-04AA7D157180}" dt="2022-01-29T12:48:21.379" v="120" actId="478"/>
          <ac:picMkLst>
            <pc:docMk/>
            <pc:sldMk cId="2028071904" sldId="316"/>
            <ac:picMk id="5" creationId="{290CA652-B3BF-4A98-8838-6C92BF473B8D}"/>
          </ac:picMkLst>
        </pc:picChg>
        <pc:picChg chg="add mod">
          <ac:chgData name="Sándor Pecsora" userId="810b1d013327c237" providerId="LiveId" clId="{44EC8F52-5C68-404C-BB33-04AA7D157180}" dt="2022-01-29T12:51:08.233" v="151" actId="1076"/>
          <ac:picMkLst>
            <pc:docMk/>
            <pc:sldMk cId="2028071904" sldId="316"/>
            <ac:picMk id="6" creationId="{08646AB4-E2A1-42F8-9318-2A4D1DCAC468}"/>
          </ac:picMkLst>
        </pc:picChg>
        <pc:picChg chg="del">
          <ac:chgData name="Sándor Pecsora" userId="810b1d013327c237" providerId="LiveId" clId="{44EC8F52-5C68-404C-BB33-04AA7D157180}" dt="2022-01-29T12:49:55.125" v="135" actId="478"/>
          <ac:picMkLst>
            <pc:docMk/>
            <pc:sldMk cId="2028071904" sldId="316"/>
            <ac:picMk id="8" creationId="{1FCE3882-93F0-45DD-B1B7-CA70DDAE1750}"/>
          </ac:picMkLst>
        </pc:picChg>
      </pc:sldChg>
      <pc:sldChg chg="modSp mod">
        <pc:chgData name="Sándor Pecsora" userId="810b1d013327c237" providerId="LiveId" clId="{44EC8F52-5C68-404C-BB33-04AA7D157180}" dt="2022-01-29T12:53:47.053" v="316" actId="20577"/>
        <pc:sldMkLst>
          <pc:docMk/>
          <pc:sldMk cId="74293531" sldId="317"/>
        </pc:sldMkLst>
        <pc:spChg chg="mod">
          <ac:chgData name="Sándor Pecsora" userId="810b1d013327c237" providerId="LiveId" clId="{44EC8F52-5C68-404C-BB33-04AA7D157180}" dt="2022-01-29T12:53:47.053" v="316" actId="20577"/>
          <ac:spMkLst>
            <pc:docMk/>
            <pc:sldMk cId="74293531" sldId="317"/>
            <ac:spMk id="2" creationId="{00000000-0000-0000-0000-000000000000}"/>
          </ac:spMkLst>
        </pc:spChg>
      </pc:sldChg>
      <pc:sldChg chg="modSp mod">
        <pc:chgData name="Sándor Pecsora" userId="810b1d013327c237" providerId="LiveId" clId="{44EC8F52-5C68-404C-BB33-04AA7D157180}" dt="2022-01-29T12:53:50.982" v="317" actId="20577"/>
        <pc:sldMkLst>
          <pc:docMk/>
          <pc:sldMk cId="3343730042" sldId="318"/>
        </pc:sldMkLst>
        <pc:spChg chg="mod">
          <ac:chgData name="Sándor Pecsora" userId="810b1d013327c237" providerId="LiveId" clId="{44EC8F52-5C68-404C-BB33-04AA7D157180}" dt="2022-01-29T12:53:50.982" v="317" actId="20577"/>
          <ac:spMkLst>
            <pc:docMk/>
            <pc:sldMk cId="3343730042" sldId="318"/>
            <ac:spMk id="2" creationId="{00000000-0000-0000-0000-000000000000}"/>
          </ac:spMkLst>
        </pc:spChg>
      </pc:sldChg>
      <pc:sldChg chg="delSp modSp mod">
        <pc:chgData name="Sándor Pecsora" userId="810b1d013327c237" providerId="LiveId" clId="{44EC8F52-5C68-404C-BB33-04AA7D157180}" dt="2022-03-28T07:47:20.142" v="326" actId="1076"/>
        <pc:sldMkLst>
          <pc:docMk/>
          <pc:sldMk cId="2856037422" sldId="319"/>
        </pc:sldMkLst>
        <pc:spChg chg="mod">
          <ac:chgData name="Sándor Pecsora" userId="810b1d013327c237" providerId="LiveId" clId="{44EC8F52-5C68-404C-BB33-04AA7D157180}" dt="2022-03-28T07:47:10.768" v="324" actId="6549"/>
          <ac:spMkLst>
            <pc:docMk/>
            <pc:sldMk cId="2856037422" sldId="319"/>
            <ac:spMk id="3" creationId="{00000000-0000-0000-0000-000000000000}"/>
          </ac:spMkLst>
        </pc:spChg>
        <pc:picChg chg="mod">
          <ac:chgData name="Sándor Pecsora" userId="810b1d013327c237" providerId="LiveId" clId="{44EC8F52-5C68-404C-BB33-04AA7D157180}" dt="2022-03-28T07:47:20.142" v="326" actId="1076"/>
          <ac:picMkLst>
            <pc:docMk/>
            <pc:sldMk cId="2856037422" sldId="319"/>
            <ac:picMk id="6" creationId="{1FB96F5F-357B-4F9A-AB74-87308C1DDAF6}"/>
          </ac:picMkLst>
        </pc:picChg>
        <pc:picChg chg="del">
          <ac:chgData name="Sándor Pecsora" userId="810b1d013327c237" providerId="LiveId" clId="{44EC8F52-5C68-404C-BB33-04AA7D157180}" dt="2022-03-28T07:47:11.633" v="325" actId="478"/>
          <ac:picMkLst>
            <pc:docMk/>
            <pc:sldMk cId="2856037422" sldId="319"/>
            <ac:picMk id="8" creationId="{5528FF31-AFD9-46F6-9590-1F2666E06B5C}"/>
          </ac:picMkLst>
        </pc:picChg>
      </pc:sldChg>
      <pc:sldChg chg="delSp modSp add mod">
        <pc:chgData name="Sándor Pecsora" userId="810b1d013327c237" providerId="LiveId" clId="{44EC8F52-5C68-404C-BB33-04AA7D157180}" dt="2022-03-28T07:46:38.592" v="322" actId="6549"/>
        <pc:sldMkLst>
          <pc:docMk/>
          <pc:sldMk cId="3442806843" sldId="321"/>
        </pc:sldMkLst>
        <pc:spChg chg="mod">
          <ac:chgData name="Sándor Pecsora" userId="810b1d013327c237" providerId="LiveId" clId="{44EC8F52-5C68-404C-BB33-04AA7D157180}" dt="2022-03-25T09:28:48.202" v="318" actId="6549"/>
          <ac:spMkLst>
            <pc:docMk/>
            <pc:sldMk cId="3442806843" sldId="321"/>
            <ac:spMk id="2" creationId="{00000000-0000-0000-0000-000000000000}"/>
          </ac:spMkLst>
        </pc:spChg>
        <pc:spChg chg="mod">
          <ac:chgData name="Sándor Pecsora" userId="810b1d013327c237" providerId="LiveId" clId="{44EC8F52-5C68-404C-BB33-04AA7D157180}" dt="2022-03-28T07:46:38.592" v="322" actId="6549"/>
          <ac:spMkLst>
            <pc:docMk/>
            <pc:sldMk cId="3442806843" sldId="321"/>
            <ac:spMk id="3" creationId="{00000000-0000-0000-0000-000000000000}"/>
          </ac:spMkLst>
        </pc:spChg>
        <pc:picChg chg="del">
          <ac:chgData name="Sándor Pecsora" userId="810b1d013327c237" providerId="LiveId" clId="{44EC8F52-5C68-404C-BB33-04AA7D157180}" dt="2022-01-29T12:51:16.653" v="154" actId="478"/>
          <ac:picMkLst>
            <pc:docMk/>
            <pc:sldMk cId="3442806843" sldId="321"/>
            <ac:picMk id="6" creationId="{08646AB4-E2A1-42F8-9318-2A4D1DCAC468}"/>
          </ac:picMkLst>
        </pc:picChg>
      </pc:sldChg>
      <pc:sldChg chg="delSp modSp add mod">
        <pc:chgData name="Sándor Pecsora" userId="810b1d013327c237" providerId="LiveId" clId="{44EC8F52-5C68-404C-BB33-04AA7D157180}" dt="2022-03-28T07:48:53.656" v="407" actId="20577"/>
        <pc:sldMkLst>
          <pc:docMk/>
          <pc:sldMk cId="3089640066" sldId="322"/>
        </pc:sldMkLst>
        <pc:spChg chg="mod">
          <ac:chgData name="Sándor Pecsora" userId="810b1d013327c237" providerId="LiveId" clId="{44EC8F52-5C68-404C-BB33-04AA7D157180}" dt="2022-03-28T07:48:53.656" v="407" actId="20577"/>
          <ac:spMkLst>
            <pc:docMk/>
            <pc:sldMk cId="3089640066" sldId="322"/>
            <ac:spMk id="2" creationId="{00000000-0000-0000-0000-000000000000}"/>
          </ac:spMkLst>
        </pc:spChg>
        <pc:spChg chg="mod">
          <ac:chgData name="Sándor Pecsora" userId="810b1d013327c237" providerId="LiveId" clId="{44EC8F52-5C68-404C-BB33-04AA7D157180}" dt="2022-03-28T07:48:44.508" v="404" actId="20577"/>
          <ac:spMkLst>
            <pc:docMk/>
            <pc:sldMk cId="3089640066" sldId="322"/>
            <ac:spMk id="3" creationId="{00000000-0000-0000-0000-000000000000}"/>
          </ac:spMkLst>
        </pc:spChg>
        <pc:picChg chg="del">
          <ac:chgData name="Sándor Pecsora" userId="810b1d013327c237" providerId="LiveId" clId="{44EC8F52-5C68-404C-BB33-04AA7D157180}" dt="2022-03-28T07:48:47.260" v="405" actId="478"/>
          <ac:picMkLst>
            <pc:docMk/>
            <pc:sldMk cId="3089640066" sldId="322"/>
            <ac:picMk id="6" creationId="{1FB96F5F-357B-4F9A-AB74-87308C1DDAF6}"/>
          </ac:picMkLst>
        </pc:picChg>
        <pc:picChg chg="mod">
          <ac:chgData name="Sándor Pecsora" userId="810b1d013327c237" providerId="LiveId" clId="{44EC8F52-5C68-404C-BB33-04AA7D157180}" dt="2022-03-28T07:48:48.644" v="406" actId="1076"/>
          <ac:picMkLst>
            <pc:docMk/>
            <pc:sldMk cId="3089640066" sldId="322"/>
            <ac:picMk id="8" creationId="{5528FF31-AFD9-46F6-9590-1F2666E06B5C}"/>
          </ac:picMkLst>
        </pc:picChg>
      </pc:sldChg>
    </pc:docChg>
  </pc:docChgLst>
  <pc:docChgLst>
    <pc:chgData name="Sándor Pecsora" userId="810b1d013327c237" providerId="LiveId" clId="{767EA970-021F-4D71-BDD6-ED360A0AF6E8}"/>
    <pc:docChg chg="custSel addSld delSld modSld">
      <pc:chgData name="Sándor Pecsora" userId="810b1d013327c237" providerId="LiveId" clId="{767EA970-021F-4D71-BDD6-ED360A0AF6E8}" dt="2021-03-09T12:56:51.350" v="615" actId="167"/>
      <pc:docMkLst>
        <pc:docMk/>
      </pc:docMkLst>
      <pc:sldChg chg="modSp mod">
        <pc:chgData name="Sándor Pecsora" userId="810b1d013327c237" providerId="LiveId" clId="{767EA970-021F-4D71-BDD6-ED360A0AF6E8}" dt="2021-03-06T18:13:48.020" v="1" actId="20577"/>
        <pc:sldMkLst>
          <pc:docMk/>
          <pc:sldMk cId="1689225154" sldId="257"/>
        </pc:sldMkLst>
        <pc:spChg chg="mod">
          <ac:chgData name="Sándor Pecsora" userId="810b1d013327c237" providerId="LiveId" clId="{767EA970-021F-4D71-BDD6-ED360A0AF6E8}" dt="2021-03-06T18:13:48.020" v="1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767EA970-021F-4D71-BDD6-ED360A0AF6E8}" dt="2021-03-06T18:21:58.590" v="56" actId="47"/>
        <pc:sldMkLst>
          <pc:docMk/>
          <pc:sldMk cId="1027439082" sldId="279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443056346" sldId="280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385610903" sldId="283"/>
        </pc:sldMkLst>
      </pc:sldChg>
      <pc:sldChg chg="del">
        <pc:chgData name="Sándor Pecsora" userId="810b1d013327c237" providerId="LiveId" clId="{767EA970-021F-4D71-BDD6-ED360A0AF6E8}" dt="2021-03-09T12:44:50.110" v="277" actId="47"/>
        <pc:sldMkLst>
          <pc:docMk/>
          <pc:sldMk cId="2926133006" sldId="284"/>
        </pc:sldMkLst>
      </pc:sldChg>
      <pc:sldChg chg="addSp delSp modSp mod">
        <pc:chgData name="Sándor Pecsora" userId="810b1d013327c237" providerId="LiveId" clId="{767EA970-021F-4D71-BDD6-ED360A0AF6E8}" dt="2021-03-06T18:16:37.171" v="32" actId="20577"/>
        <pc:sldMkLst>
          <pc:docMk/>
          <pc:sldMk cId="3830058021" sldId="285"/>
        </pc:sldMkLst>
        <pc:spChg chg="mod">
          <ac:chgData name="Sándor Pecsora" userId="810b1d013327c237" providerId="LiveId" clId="{767EA970-021F-4D71-BDD6-ED360A0AF6E8}" dt="2021-03-06T18:13:55.551" v="2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6T18:16:37.171" v="32" actId="20577"/>
          <ac:spMkLst>
            <pc:docMk/>
            <pc:sldMk cId="3830058021" sldId="285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6T18:15:14.020" v="18" actId="1076"/>
          <ac:picMkLst>
            <pc:docMk/>
            <pc:sldMk cId="3830058021" sldId="285"/>
            <ac:picMk id="4" creationId="{A73D3786-C471-483B-AC69-CC5F2B311077}"/>
          </ac:picMkLst>
        </pc:picChg>
        <pc:picChg chg="del">
          <ac:chgData name="Sándor Pecsora" userId="810b1d013327c237" providerId="LiveId" clId="{767EA970-021F-4D71-BDD6-ED360A0AF6E8}" dt="2021-03-06T18:14:08.881" v="8" actId="478"/>
          <ac:picMkLst>
            <pc:docMk/>
            <pc:sldMk cId="3830058021" sldId="285"/>
            <ac:picMk id="5" creationId="{2BBA7F06-1384-4B70-97A2-89C8442063B4}"/>
          </ac:picMkLst>
        </pc:picChg>
      </pc:sldChg>
      <pc:sldChg chg="addSp modSp mod">
        <pc:chgData name="Sándor Pecsora" userId="810b1d013327c237" providerId="LiveId" clId="{767EA970-021F-4D71-BDD6-ED360A0AF6E8}" dt="2021-03-09T12:44:29.910" v="275" actId="20577"/>
        <pc:sldMkLst>
          <pc:docMk/>
          <pc:sldMk cId="181437091" sldId="290"/>
        </pc:sldMkLst>
        <pc:spChg chg="mod">
          <ac:chgData name="Sándor Pecsora" userId="810b1d013327c237" providerId="LiveId" clId="{767EA970-021F-4D71-BDD6-ED360A0AF6E8}" dt="2021-03-09T12:39:15.740" v="153" actId="1076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44:29.910" v="275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43:16.530" v="233" actId="14100"/>
          <ac:picMkLst>
            <pc:docMk/>
            <pc:sldMk cId="181437091" sldId="290"/>
            <ac:picMk id="4" creationId="{E40A62DD-664D-4423-8B9A-747E142FFBBB}"/>
          </ac:picMkLst>
        </pc:picChg>
      </pc:sldChg>
      <pc:sldChg chg="del">
        <pc:chgData name="Sándor Pecsora" userId="810b1d013327c237" providerId="LiveId" clId="{767EA970-021F-4D71-BDD6-ED360A0AF6E8}" dt="2021-03-06T18:21:51.890" v="53" actId="47"/>
        <pc:sldMkLst>
          <pc:docMk/>
          <pc:sldMk cId="3191358177" sldId="291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941372273" sldId="292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663172722" sldId="293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866786450" sldId="294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525129245" sldId="295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1636516689" sldId="296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917556556" sldId="297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2079450452" sldId="298"/>
        </pc:sldMkLst>
      </pc:sldChg>
      <pc:sldChg chg="del">
        <pc:chgData name="Sándor Pecsora" userId="810b1d013327c237" providerId="LiveId" clId="{767EA970-021F-4D71-BDD6-ED360A0AF6E8}" dt="2021-03-09T12:44:48.970" v="276" actId="47"/>
        <pc:sldMkLst>
          <pc:docMk/>
          <pc:sldMk cId="1275682700" sldId="299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2096222054" sldId="300"/>
        </pc:sldMkLst>
      </pc:sldChg>
      <pc:sldChg chg="del">
        <pc:chgData name="Sándor Pecsora" userId="810b1d013327c237" providerId="LiveId" clId="{767EA970-021F-4D71-BDD6-ED360A0AF6E8}" dt="2021-03-06T18:22:02.130" v="57" actId="47"/>
        <pc:sldMkLst>
          <pc:docMk/>
          <pc:sldMk cId="3739657350" sldId="301"/>
        </pc:sldMkLst>
      </pc:sldChg>
      <pc:sldChg chg="addSp delSp modSp add mod">
        <pc:chgData name="Sándor Pecsora" userId="810b1d013327c237" providerId="LiveId" clId="{767EA970-021F-4D71-BDD6-ED360A0AF6E8}" dt="2021-03-09T12:22:01.230" v="77" actId="14100"/>
        <pc:sldMkLst>
          <pc:docMk/>
          <pc:sldMk cId="1357609110" sldId="302"/>
        </pc:sldMkLst>
        <pc:spChg chg="mod">
          <ac:chgData name="Sándor Pecsora" userId="810b1d013327c237" providerId="LiveId" clId="{767EA970-021F-4D71-BDD6-ED360A0AF6E8}" dt="2021-03-06T18:17:28.230" v="40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6T18:17:37.220" v="42" actId="14100"/>
          <ac:spMkLst>
            <pc:docMk/>
            <pc:sldMk cId="1357609110" sldId="302"/>
            <ac:spMk id="3" creationId="{00000000-0000-0000-0000-000000000000}"/>
          </ac:spMkLst>
        </pc:spChg>
        <pc:spChg chg="add del mod">
          <ac:chgData name="Sándor Pecsora" userId="810b1d013327c237" providerId="LiveId" clId="{767EA970-021F-4D71-BDD6-ED360A0AF6E8}" dt="2021-03-06T18:18:05.121" v="49" actId="478"/>
          <ac:spMkLst>
            <pc:docMk/>
            <pc:sldMk cId="1357609110" sldId="302"/>
            <ac:spMk id="6" creationId="{DC83C712-5DDE-4EE5-AE83-154819E95FE6}"/>
          </ac:spMkLst>
        </pc:spChg>
        <pc:spChg chg="add mod">
          <ac:chgData name="Sándor Pecsora" userId="810b1d013327c237" providerId="LiveId" clId="{767EA970-021F-4D71-BDD6-ED360A0AF6E8}" dt="2021-03-09T12:21:44.981" v="73" actId="1076"/>
          <ac:spMkLst>
            <pc:docMk/>
            <pc:sldMk cId="1357609110" sldId="302"/>
            <ac:spMk id="7" creationId="{0988D4A6-2E5F-4E3D-BB19-A60168C3C0E4}"/>
          </ac:spMkLst>
        </pc:spChg>
        <pc:spChg chg="add mod">
          <ac:chgData name="Sándor Pecsora" userId="810b1d013327c237" providerId="LiveId" clId="{767EA970-021F-4D71-BDD6-ED360A0AF6E8}" dt="2021-03-09T12:21:57.560" v="76" actId="1076"/>
          <ac:spMkLst>
            <pc:docMk/>
            <pc:sldMk cId="1357609110" sldId="302"/>
            <ac:spMk id="8" creationId="{E4360D17-4368-4CAA-86AD-A3BB9356D499}"/>
          </ac:spMkLst>
        </pc:spChg>
        <pc:picChg chg="del">
          <ac:chgData name="Sándor Pecsora" userId="810b1d013327c237" providerId="LiveId" clId="{767EA970-021F-4D71-BDD6-ED360A0AF6E8}" dt="2021-03-06T18:17:38.370" v="43" actId="478"/>
          <ac:picMkLst>
            <pc:docMk/>
            <pc:sldMk cId="1357609110" sldId="302"/>
            <ac:picMk id="4" creationId="{A73D3786-C471-483B-AC69-CC5F2B311077}"/>
          </ac:picMkLst>
        </pc:picChg>
        <pc:picChg chg="add mod">
          <ac:chgData name="Sándor Pecsora" userId="810b1d013327c237" providerId="LiveId" clId="{767EA970-021F-4D71-BDD6-ED360A0AF6E8}" dt="2021-03-09T12:21:49.280" v="74" actId="14100"/>
          <ac:picMkLst>
            <pc:docMk/>
            <pc:sldMk cId="1357609110" sldId="302"/>
            <ac:picMk id="4" creationId="{E88C8F81-2686-48E8-8781-9233BCD3D595}"/>
          </ac:picMkLst>
        </pc:picChg>
        <pc:picChg chg="add mod">
          <ac:chgData name="Sándor Pecsora" userId="810b1d013327c237" providerId="LiveId" clId="{767EA970-021F-4D71-BDD6-ED360A0AF6E8}" dt="2021-03-09T12:22:01.230" v="77" actId="14100"/>
          <ac:picMkLst>
            <pc:docMk/>
            <pc:sldMk cId="1357609110" sldId="302"/>
            <ac:picMk id="5" creationId="{D4143503-1698-48EC-8A2F-B970C5694EC5}"/>
          </ac:picMkLst>
        </pc:picChg>
        <pc:picChg chg="add mod">
          <ac:chgData name="Sándor Pecsora" userId="810b1d013327c237" providerId="LiveId" clId="{767EA970-021F-4D71-BDD6-ED360A0AF6E8}" dt="2021-03-09T12:21:57.560" v="76" actId="1076"/>
          <ac:picMkLst>
            <pc:docMk/>
            <pc:sldMk cId="1357609110" sldId="302"/>
            <ac:picMk id="6" creationId="{184E7BDE-1CE3-4871-90E1-F0E8E8DF111E}"/>
          </ac:picMkLst>
        </pc:picChg>
      </pc:sldChg>
      <pc:sldChg chg="addSp delSp modSp add mod modAnim">
        <pc:chgData name="Sándor Pecsora" userId="810b1d013327c237" providerId="LiveId" clId="{767EA970-021F-4D71-BDD6-ED360A0AF6E8}" dt="2021-03-09T12:37:56.710" v="134" actId="1076"/>
        <pc:sldMkLst>
          <pc:docMk/>
          <pc:sldMk cId="2445757146" sldId="303"/>
        </pc:sldMkLst>
        <pc:spChg chg="mod">
          <ac:chgData name="Sándor Pecsora" userId="810b1d013327c237" providerId="LiveId" clId="{767EA970-021F-4D71-BDD6-ED360A0AF6E8}" dt="2021-03-09T12:25:13.030" v="84" actId="20577"/>
          <ac:spMkLst>
            <pc:docMk/>
            <pc:sldMk cId="2445757146" sldId="303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34:51.270" v="120" actId="5793"/>
          <ac:spMkLst>
            <pc:docMk/>
            <pc:sldMk cId="2445757146" sldId="303"/>
            <ac:spMk id="3" creationId="{00000000-0000-0000-0000-000000000000}"/>
          </ac:spMkLst>
        </pc:spChg>
        <pc:spChg chg="del">
          <ac:chgData name="Sándor Pecsora" userId="810b1d013327c237" providerId="LiveId" clId="{767EA970-021F-4D71-BDD6-ED360A0AF6E8}" dt="2021-03-09T12:25:24.540" v="88" actId="478"/>
          <ac:spMkLst>
            <pc:docMk/>
            <pc:sldMk cId="2445757146" sldId="303"/>
            <ac:spMk id="7" creationId="{0988D4A6-2E5F-4E3D-BB19-A60168C3C0E4}"/>
          </ac:spMkLst>
        </pc:spChg>
        <pc:spChg chg="del">
          <ac:chgData name="Sándor Pecsora" userId="810b1d013327c237" providerId="LiveId" clId="{767EA970-021F-4D71-BDD6-ED360A0AF6E8}" dt="2021-03-09T12:25:22.530" v="86" actId="478"/>
          <ac:spMkLst>
            <pc:docMk/>
            <pc:sldMk cId="2445757146" sldId="303"/>
            <ac:spMk id="8" creationId="{E4360D17-4368-4CAA-86AD-A3BB9356D499}"/>
          </ac:spMkLst>
        </pc:spChg>
        <pc:picChg chg="del">
          <ac:chgData name="Sándor Pecsora" userId="810b1d013327c237" providerId="LiveId" clId="{767EA970-021F-4D71-BDD6-ED360A0AF6E8}" dt="2021-03-09T12:25:23.270" v="87" actId="478"/>
          <ac:picMkLst>
            <pc:docMk/>
            <pc:sldMk cId="2445757146" sldId="303"/>
            <ac:picMk id="4" creationId="{E88C8F81-2686-48E8-8781-9233BCD3D595}"/>
          </ac:picMkLst>
        </pc:picChg>
        <pc:picChg chg="del">
          <ac:chgData name="Sándor Pecsora" userId="810b1d013327c237" providerId="LiveId" clId="{767EA970-021F-4D71-BDD6-ED360A0AF6E8}" dt="2021-03-09T12:25:25.600" v="89" actId="478"/>
          <ac:picMkLst>
            <pc:docMk/>
            <pc:sldMk cId="2445757146" sldId="303"/>
            <ac:picMk id="5" creationId="{D4143503-1698-48EC-8A2F-B970C5694EC5}"/>
          </ac:picMkLst>
        </pc:picChg>
        <pc:picChg chg="del">
          <ac:chgData name="Sándor Pecsora" userId="810b1d013327c237" providerId="LiveId" clId="{767EA970-021F-4D71-BDD6-ED360A0AF6E8}" dt="2021-03-09T12:25:20.890" v="85" actId="478"/>
          <ac:picMkLst>
            <pc:docMk/>
            <pc:sldMk cId="2445757146" sldId="303"/>
            <ac:picMk id="6" creationId="{184E7BDE-1CE3-4871-90E1-F0E8E8DF111E}"/>
          </ac:picMkLst>
        </pc:picChg>
        <pc:picChg chg="add del mod">
          <ac:chgData name="Sándor Pecsora" userId="810b1d013327c237" providerId="LiveId" clId="{767EA970-021F-4D71-BDD6-ED360A0AF6E8}" dt="2021-03-09T12:36:47.830" v="129" actId="478"/>
          <ac:picMkLst>
            <pc:docMk/>
            <pc:sldMk cId="2445757146" sldId="303"/>
            <ac:picMk id="9" creationId="{C1872523-7D76-4918-8771-8AADDCDDF918}"/>
          </ac:picMkLst>
        </pc:picChg>
        <pc:picChg chg="add mod">
          <ac:chgData name="Sándor Pecsora" userId="810b1d013327c237" providerId="LiveId" clId="{767EA970-021F-4D71-BDD6-ED360A0AF6E8}" dt="2021-03-09T12:36:00.880" v="123" actId="1076"/>
          <ac:picMkLst>
            <pc:docMk/>
            <pc:sldMk cId="2445757146" sldId="303"/>
            <ac:picMk id="10" creationId="{D1BC170E-B136-4570-9DA0-A788A2640066}"/>
          </ac:picMkLst>
        </pc:picChg>
        <pc:picChg chg="add mod">
          <ac:chgData name="Sándor Pecsora" userId="810b1d013327c237" providerId="LiveId" clId="{767EA970-021F-4D71-BDD6-ED360A0AF6E8}" dt="2021-03-09T12:37:56.710" v="134" actId="1076"/>
          <ac:picMkLst>
            <pc:docMk/>
            <pc:sldMk cId="2445757146" sldId="303"/>
            <ac:picMk id="11" creationId="{042D5868-77C2-4A27-B34A-3918A47AB2BA}"/>
          </ac:picMkLst>
        </pc:picChg>
      </pc:sldChg>
      <pc:sldChg chg="addSp delSp modSp add mod delAnim modAnim">
        <pc:chgData name="Sándor Pecsora" userId="810b1d013327c237" providerId="LiveId" clId="{767EA970-021F-4D71-BDD6-ED360A0AF6E8}" dt="2021-03-09T12:38:56.740" v="147" actId="1076"/>
        <pc:sldMkLst>
          <pc:docMk/>
          <pc:sldMk cId="3570308738" sldId="304"/>
        </pc:sldMkLst>
        <pc:spChg chg="mod">
          <ac:chgData name="Sándor Pecsora" userId="810b1d013327c237" providerId="LiveId" clId="{767EA970-021F-4D71-BDD6-ED360A0AF6E8}" dt="2021-03-09T12:38:25.320" v="141" actId="1076"/>
          <ac:spMkLst>
            <pc:docMk/>
            <pc:sldMk cId="3570308738" sldId="304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38:35.080" v="143" actId="14100"/>
          <ac:spMkLst>
            <pc:docMk/>
            <pc:sldMk cId="3570308738" sldId="304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38:56.740" v="147" actId="1076"/>
          <ac:picMkLst>
            <pc:docMk/>
            <pc:sldMk cId="3570308738" sldId="304"/>
            <ac:picMk id="4" creationId="{D61EDA17-9388-4CEC-ABFD-F3E35BE56D37}"/>
          </ac:picMkLst>
        </pc:picChg>
        <pc:picChg chg="del">
          <ac:chgData name="Sándor Pecsora" userId="810b1d013327c237" providerId="LiveId" clId="{767EA970-021F-4D71-BDD6-ED360A0AF6E8}" dt="2021-03-09T12:38:37.670" v="145" actId="478"/>
          <ac:picMkLst>
            <pc:docMk/>
            <pc:sldMk cId="3570308738" sldId="304"/>
            <ac:picMk id="10" creationId="{D1BC170E-B136-4570-9DA0-A788A2640066}"/>
          </ac:picMkLst>
        </pc:picChg>
        <pc:picChg chg="del">
          <ac:chgData name="Sándor Pecsora" userId="810b1d013327c237" providerId="LiveId" clId="{767EA970-021F-4D71-BDD6-ED360A0AF6E8}" dt="2021-03-09T12:38:36.810" v="144" actId="478"/>
          <ac:picMkLst>
            <pc:docMk/>
            <pc:sldMk cId="3570308738" sldId="304"/>
            <ac:picMk id="11" creationId="{042D5868-77C2-4A27-B34A-3918A47AB2BA}"/>
          </ac:picMkLst>
        </pc:picChg>
      </pc:sldChg>
      <pc:sldChg chg="addSp delSp modSp add mod">
        <pc:chgData name="Sándor Pecsora" userId="810b1d013327c237" providerId="LiveId" clId="{767EA970-021F-4D71-BDD6-ED360A0AF6E8}" dt="2021-03-09T12:47:12.879" v="323" actId="1076"/>
        <pc:sldMkLst>
          <pc:docMk/>
          <pc:sldMk cId="4094789298" sldId="305"/>
        </pc:sldMkLst>
        <pc:spChg chg="mod">
          <ac:chgData name="Sándor Pecsora" userId="810b1d013327c237" providerId="LiveId" clId="{767EA970-021F-4D71-BDD6-ED360A0AF6E8}" dt="2021-03-09T12:47:00.970" v="321" actId="6549"/>
          <ac:spMkLst>
            <pc:docMk/>
            <pc:sldMk cId="4094789298" sldId="305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46:44.520" v="308" actId="478"/>
          <ac:picMkLst>
            <pc:docMk/>
            <pc:sldMk cId="4094789298" sldId="305"/>
            <ac:picMk id="4" creationId="{E40A62DD-664D-4423-8B9A-747E142FFBBB}"/>
          </ac:picMkLst>
        </pc:picChg>
        <pc:picChg chg="add mod">
          <ac:chgData name="Sándor Pecsora" userId="810b1d013327c237" providerId="LiveId" clId="{767EA970-021F-4D71-BDD6-ED360A0AF6E8}" dt="2021-03-09T12:47:12.879" v="323" actId="1076"/>
          <ac:picMkLst>
            <pc:docMk/>
            <pc:sldMk cId="4094789298" sldId="305"/>
            <ac:picMk id="5" creationId="{434E6992-3D10-435B-A567-CE4B733E2954}"/>
          </ac:picMkLst>
        </pc:picChg>
      </pc:sldChg>
      <pc:sldChg chg="addSp delSp modSp add mod">
        <pc:chgData name="Sándor Pecsora" userId="810b1d013327c237" providerId="LiveId" clId="{767EA970-021F-4D71-BDD6-ED360A0AF6E8}" dt="2021-03-09T12:50:25.600" v="479" actId="1036"/>
        <pc:sldMkLst>
          <pc:docMk/>
          <pc:sldMk cId="2281330032" sldId="306"/>
        </pc:sldMkLst>
        <pc:spChg chg="mod">
          <ac:chgData name="Sándor Pecsora" userId="810b1d013327c237" providerId="LiveId" clId="{767EA970-021F-4D71-BDD6-ED360A0AF6E8}" dt="2021-03-09T12:47:55.090" v="338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0:20.741" v="465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50:25.600" v="479" actId="1036"/>
          <ac:picMkLst>
            <pc:docMk/>
            <pc:sldMk cId="2281330032" sldId="306"/>
            <ac:picMk id="4" creationId="{3EC3ABBC-2A83-4D0B-A08A-3BCD1652211E}"/>
          </ac:picMkLst>
        </pc:picChg>
        <pc:picChg chg="del">
          <ac:chgData name="Sándor Pecsora" userId="810b1d013327c237" providerId="LiveId" clId="{767EA970-021F-4D71-BDD6-ED360A0AF6E8}" dt="2021-03-09T12:47:38.190" v="328" actId="478"/>
          <ac:picMkLst>
            <pc:docMk/>
            <pc:sldMk cId="2281330032" sldId="306"/>
            <ac:picMk id="5" creationId="{434E6992-3D10-435B-A567-CE4B733E2954}"/>
          </ac:picMkLst>
        </pc:picChg>
      </pc:sldChg>
      <pc:sldChg chg="addSp delSp modSp add mod">
        <pc:chgData name="Sándor Pecsora" userId="810b1d013327c237" providerId="LiveId" clId="{767EA970-021F-4D71-BDD6-ED360A0AF6E8}" dt="2021-03-09T12:52:24.581" v="512" actId="1076"/>
        <pc:sldMkLst>
          <pc:docMk/>
          <pc:sldMk cId="224136652" sldId="307"/>
        </pc:sldMkLst>
        <pc:spChg chg="mod">
          <ac:chgData name="Sándor Pecsora" userId="810b1d013327c237" providerId="LiveId" clId="{767EA970-021F-4D71-BDD6-ED360A0AF6E8}" dt="2021-03-09T12:50:54.710" v="487" actId="20577"/>
          <ac:spMkLst>
            <pc:docMk/>
            <pc:sldMk cId="224136652" sldId="307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1:57.079" v="510" actId="6549"/>
          <ac:spMkLst>
            <pc:docMk/>
            <pc:sldMk cId="224136652" sldId="307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51:19.320" v="489" actId="478"/>
          <ac:picMkLst>
            <pc:docMk/>
            <pc:sldMk cId="224136652" sldId="307"/>
            <ac:picMk id="4" creationId="{3EC3ABBC-2A83-4D0B-A08A-3BCD1652211E}"/>
          </ac:picMkLst>
        </pc:picChg>
        <pc:picChg chg="add mod">
          <ac:chgData name="Sándor Pecsora" userId="810b1d013327c237" providerId="LiveId" clId="{767EA970-021F-4D71-BDD6-ED360A0AF6E8}" dt="2021-03-09T12:52:24.581" v="512" actId="1076"/>
          <ac:picMkLst>
            <pc:docMk/>
            <pc:sldMk cId="224136652" sldId="307"/>
            <ac:picMk id="5" creationId="{99D2975E-4807-40B6-A405-854BA2277C4F}"/>
          </ac:picMkLst>
        </pc:picChg>
      </pc:sldChg>
      <pc:sldChg chg="addSp delSp modSp add mod">
        <pc:chgData name="Sándor Pecsora" userId="810b1d013327c237" providerId="LiveId" clId="{767EA970-021F-4D71-BDD6-ED360A0AF6E8}" dt="2021-03-09T12:53:35.380" v="546" actId="1076"/>
        <pc:sldMkLst>
          <pc:docMk/>
          <pc:sldMk cId="3993198890" sldId="308"/>
        </pc:sldMkLst>
        <pc:spChg chg="mod">
          <ac:chgData name="Sándor Pecsora" userId="810b1d013327c237" providerId="LiveId" clId="{767EA970-021F-4D71-BDD6-ED360A0AF6E8}" dt="2021-03-09T12:52:43.350" v="519" actId="27636"/>
          <ac:spMkLst>
            <pc:docMk/>
            <pc:sldMk cId="3993198890" sldId="308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3:19.820" v="544" actId="6549"/>
          <ac:spMkLst>
            <pc:docMk/>
            <pc:sldMk cId="3993198890" sldId="308"/>
            <ac:spMk id="3" creationId="{00000000-0000-0000-0000-000000000000}"/>
          </ac:spMkLst>
        </pc:spChg>
        <pc:picChg chg="add mod">
          <ac:chgData name="Sándor Pecsora" userId="810b1d013327c237" providerId="LiveId" clId="{767EA970-021F-4D71-BDD6-ED360A0AF6E8}" dt="2021-03-09T12:53:35.380" v="546" actId="1076"/>
          <ac:picMkLst>
            <pc:docMk/>
            <pc:sldMk cId="3993198890" sldId="308"/>
            <ac:picMk id="4" creationId="{41A50AFC-3948-4F76-8AFB-F5384CF18394}"/>
          </ac:picMkLst>
        </pc:picChg>
        <pc:picChg chg="del">
          <ac:chgData name="Sándor Pecsora" userId="810b1d013327c237" providerId="LiveId" clId="{767EA970-021F-4D71-BDD6-ED360A0AF6E8}" dt="2021-03-09T12:52:52.550" v="521" actId="478"/>
          <ac:picMkLst>
            <pc:docMk/>
            <pc:sldMk cId="3993198890" sldId="308"/>
            <ac:picMk id="5" creationId="{99D2975E-4807-40B6-A405-854BA2277C4F}"/>
          </ac:picMkLst>
        </pc:picChg>
      </pc:sldChg>
      <pc:sldChg chg="addSp delSp modSp add mod">
        <pc:chgData name="Sándor Pecsora" userId="810b1d013327c237" providerId="LiveId" clId="{767EA970-021F-4D71-BDD6-ED360A0AF6E8}" dt="2021-03-09T12:56:51.350" v="615" actId="167"/>
        <pc:sldMkLst>
          <pc:docMk/>
          <pc:sldMk cId="1207624087" sldId="309"/>
        </pc:sldMkLst>
        <pc:spChg chg="mod">
          <ac:chgData name="Sándor Pecsora" userId="810b1d013327c237" providerId="LiveId" clId="{767EA970-021F-4D71-BDD6-ED360A0AF6E8}" dt="2021-03-09T12:54:26.420" v="562" actId="5793"/>
          <ac:spMkLst>
            <pc:docMk/>
            <pc:sldMk cId="1207624087" sldId="309"/>
            <ac:spMk id="2" creationId="{00000000-0000-0000-0000-000000000000}"/>
          </ac:spMkLst>
        </pc:spChg>
        <pc:spChg chg="mod">
          <ac:chgData name="Sándor Pecsora" userId="810b1d013327c237" providerId="LiveId" clId="{767EA970-021F-4D71-BDD6-ED360A0AF6E8}" dt="2021-03-09T12:56:48.080" v="614" actId="20577"/>
          <ac:spMkLst>
            <pc:docMk/>
            <pc:sldMk cId="1207624087" sldId="309"/>
            <ac:spMk id="3" creationId="{00000000-0000-0000-0000-000000000000}"/>
          </ac:spMkLst>
        </pc:spChg>
        <pc:picChg chg="del">
          <ac:chgData name="Sándor Pecsora" userId="810b1d013327c237" providerId="LiveId" clId="{767EA970-021F-4D71-BDD6-ED360A0AF6E8}" dt="2021-03-09T12:55:49.250" v="592" actId="478"/>
          <ac:picMkLst>
            <pc:docMk/>
            <pc:sldMk cId="1207624087" sldId="309"/>
            <ac:picMk id="4" creationId="{41A50AFC-3948-4F76-8AFB-F5384CF18394}"/>
          </ac:picMkLst>
        </pc:picChg>
        <pc:picChg chg="add mod ord">
          <ac:chgData name="Sándor Pecsora" userId="810b1d013327c237" providerId="LiveId" clId="{767EA970-021F-4D71-BDD6-ED360A0AF6E8}" dt="2021-03-09T12:56:51.350" v="615" actId="167"/>
          <ac:picMkLst>
            <pc:docMk/>
            <pc:sldMk cId="1207624087" sldId="309"/>
            <ac:picMk id="5" creationId="{C0646D21-AFF4-49FF-8880-64971C3CE1A5}"/>
          </ac:picMkLst>
        </pc:picChg>
      </pc:sldChg>
    </pc:docChg>
  </pc:docChgLst>
  <pc:docChgLst>
    <pc:chgData name="Sándor Pecsora" userId="810b1d013327c237" providerId="LiveId" clId="{3BF0C1A5-FA0E-4C94-8A5D-5E172742CF4A}"/>
    <pc:docChg chg="modSld">
      <pc:chgData name="Sándor Pecsora" userId="810b1d013327c237" providerId="LiveId" clId="{3BF0C1A5-FA0E-4C94-8A5D-5E172742CF4A}" dt="2023-04-01T14:43:09.613" v="3" actId="1076"/>
      <pc:docMkLst>
        <pc:docMk/>
      </pc:docMkLst>
      <pc:sldChg chg="addSp modSp mod">
        <pc:chgData name="Sándor Pecsora" userId="810b1d013327c237" providerId="LiveId" clId="{3BF0C1A5-FA0E-4C94-8A5D-5E172742CF4A}" dt="2023-04-01T14:43:09.613" v="3" actId="1076"/>
        <pc:sldMkLst>
          <pc:docMk/>
          <pc:sldMk cId="1689225154" sldId="257"/>
        </pc:sldMkLst>
        <pc:spChg chg="mod">
          <ac:chgData name="Sándor Pecsora" userId="810b1d013327c237" providerId="LiveId" clId="{3BF0C1A5-FA0E-4C94-8A5D-5E172742CF4A}" dt="2023-04-01T14:43:02.696" v="2" actId="122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3BF0C1A5-FA0E-4C94-8A5D-5E172742CF4A}" dt="2023-04-01T14:43:09.613" v="3" actId="1076"/>
          <ac:spMkLst>
            <pc:docMk/>
            <pc:sldMk cId="1689225154" sldId="257"/>
            <ac:spMk id="4" creationId="{69C6023A-ED75-843B-5C55-26F266DE8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2023. 04. 01.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5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en-GB" dirty="0"/>
              <a:t>. Online </a:t>
            </a:r>
            <a:r>
              <a:rPr lang="hu-HU" dirty="0"/>
              <a:t>óra</a:t>
            </a:r>
          </a:p>
          <a:p>
            <a:r>
              <a:rPr lang="hu-HU" sz="3200" dirty="0"/>
              <a:t>Összegző output készítése</a:t>
            </a:r>
            <a:endParaRPr lang="en-GB" sz="3200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69C6023A-ED75-843B-5C55-26F266DE88F0}"/>
              </a:ext>
            </a:extLst>
          </p:cNvPr>
          <p:cNvSpPr txBox="1"/>
          <p:nvPr/>
        </p:nvSpPr>
        <p:spPr>
          <a:xfrm>
            <a:off x="3842363" y="31628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10167130" cy="1320800"/>
          </a:xfrm>
        </p:spPr>
        <p:txBody>
          <a:bodyPr>
            <a:normAutofit/>
          </a:bodyPr>
          <a:lstStyle/>
          <a:p>
            <a:r>
              <a:rPr lang="en-US" dirty="0"/>
              <a:t>Summary Report </a:t>
            </a:r>
            <a:r>
              <a:rPr lang="hu-HU" dirty="0"/>
              <a:t>készítése </a:t>
            </a:r>
            <a:br>
              <a:rPr lang="hu-HU" dirty="0"/>
            </a:br>
            <a:r>
              <a:rPr lang="en-US" dirty="0"/>
              <a:t>Summary Tables Task</a:t>
            </a:r>
            <a:r>
              <a:rPr lang="hu-HU" dirty="0"/>
              <a:t> segítségével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943" y="1488613"/>
            <a:ext cx="9461277" cy="50244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Summary Tables task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 elérése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Táblaelrendezés és statisztikák módosítása.</a:t>
            </a:r>
          </a:p>
          <a:p>
            <a:r>
              <a:rPr lang="hu-HU" dirty="0">
                <a:solidFill>
                  <a:srgbClr val="000000"/>
                </a:solidFill>
              </a:rPr>
              <a:t>Sor és oszlop fejlécének definiálása.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hu-HU" dirty="0">
                <a:solidFill>
                  <a:srgbClr val="000000"/>
                </a:solidFill>
              </a:rPr>
              <a:t>Hiányzó értékek címkéinek megadása.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Cím megadása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Táblázatos összegzés készítése.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10167130" cy="1320800"/>
          </a:xfrm>
        </p:spPr>
        <p:txBody>
          <a:bodyPr>
            <a:normAutofit/>
          </a:bodyPr>
          <a:lstStyle/>
          <a:p>
            <a:r>
              <a:rPr lang="en-US" dirty="0"/>
              <a:t>Summary Tables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943" y="1488613"/>
            <a:ext cx="9461277" cy="821450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Summary Tables Wizard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vagy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task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használható összegző táblák készítésére.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4F88EB-19AC-4640-957C-15FBE6FD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20" y="2809413"/>
            <a:ext cx="60968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18793"/>
            <a:ext cx="10780295" cy="2987805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Describe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Tables Wizard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grid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ről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ellenőrizze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hogy a megfelelő táblát,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használja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az elemző változók és statisztikák már adottak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profit összegének meghatározásához használja: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Ahhoz, hogy az értékek a táblázatban pénznem formátumot kapjanak, 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Browse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majd válassza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Currency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opciót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Categories pane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lből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DOLLARw.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-t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Formats pane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lből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megjelenítési hossz legyen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és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tizedeshely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7A1F2B-57E3-42B7-8AEB-274CE64F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65" y="3136307"/>
            <a:ext cx="4807200" cy="36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1450972" cy="628048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klasszifikáló változók a sorok és oszlopok definiálására adottak.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Columns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panelben válassza az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Customer_Age_Group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Rows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panelben válassza: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4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ellenőrizze, hogy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Grand total only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van választva mind a sorokhoz és oszlopokhoz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3F4B87F-D232-4121-8DD3-98448E33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93" y="1301416"/>
            <a:ext cx="6252006" cy="269796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83A5C1B-EDFC-4BA7-96EC-DF9DE0E7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89" y="4595943"/>
            <a:ext cx="4610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047619" cy="70485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42792"/>
            <a:ext cx="10780295" cy="6115208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További módosításokkal tovább javítható a riport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Modify Task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lehetőséget, hogy ismét megnyissa a varázslót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fejlécek törléséhez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variable labels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Statistics labels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mezők értékét cserélje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hidden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ahhoz, hogy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Product_Category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szerint csoportosítsa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az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lehetőséget a 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Rows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boxban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és kattintson a fel nyílra, hogy a lista tetejére vigye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Ahhoz, hogy törölje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címkéit,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lletve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extra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üres helyeket, amelyek az első sorban vannak, válassza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More Options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Hide the row headers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box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Klikk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részösszegeinek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subtotals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kiíratásához változtassa meg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Rows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 értékét, 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Totals at each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level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majd írja felül a korábbi eredményt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D0C4159-9EC7-4B12-94EB-53ACAB95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5" y="3228040"/>
            <a:ext cx="3771900" cy="10001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9FFC214-0087-4FE8-8D3F-40EE70D0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10" y="3228040"/>
            <a:ext cx="3048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646AB4-E2A1-42F8-9318-2A4D1DCA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33" y="704850"/>
            <a:ext cx="8241752" cy="60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r>
              <a:rPr lang="hu-HU" dirty="0"/>
              <a:t>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202" y="577516"/>
            <a:ext cx="10276093" cy="6280484"/>
          </a:xfrm>
        </p:spPr>
        <p:txBody>
          <a:bodyPr>
            <a:normAutofit/>
          </a:bodyPr>
          <a:lstStyle/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további módosítások elérése érdekében készítse el az előző feladatot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Tables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segítségével.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Tables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pane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ből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Változtassa meg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Customer_Age_Group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oszlop 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vét: jobb klikk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Customer_Age_Group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az előnézetben,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Heading Properties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Heading Properties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ablakba írja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 by Customer Age Group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szöveget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Label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, majd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80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r>
              <a:rPr lang="hu-HU" dirty="0"/>
              <a:t>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Változtassa meg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részösszegek oszlop nevét, jobb klikk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címkén és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Heading 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Írja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Product Line Subtotal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szöveget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Label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részösszegek kiemeléséhez készítsen különböző háttér- és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betű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színeket, ehhez jobb klikk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ez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részösszege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Value 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Value Properties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ablakban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Font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Bold Italic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betűtípust, és világossárga színt a háttérnek,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16A145E-7BC2-4D5D-8BE5-E6CD6638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28" y="1381626"/>
            <a:ext cx="426779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r>
              <a:rPr lang="hu-HU" dirty="0"/>
              <a:t>+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teljes összeg kiemeléséhez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jobb klikk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riport utolsó sora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válassza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Heading 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Font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fülön,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Bold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stílust és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legyen a méret,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Ismét jobb klikk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Value 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Font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Bold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stílust és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legyen a méret,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hiányzó értéke címkéjének beállításához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, jobb klikk a táblázaton és válassza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Table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Table Properties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ablakban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Legyen a címke értéke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Label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missing values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**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Mentse el a projektet.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99EB592-EC95-4BE3-A6A4-4A428464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00" y="3429000"/>
            <a:ext cx="8955778" cy="25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/>
              <a:t>Gyakorlat 5.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81263"/>
            <a:ext cx="10780295" cy="6376737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Summary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Tables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Wizard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-ot.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Step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2:  legyen a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Salary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Analysis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variables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listában kétszer. Válassza a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Minimum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 az első statisztikának és a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 a másodiknak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Rejtse el az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analysis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variable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címkéket és alkalmazza a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DOLLAR</a:t>
            </a:r>
            <a:r>
              <a:rPr lang="hu-HU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hu-HU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formátumot a táblára,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teljes hossz és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decimális hely.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a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Columns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panelhez és a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Rows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panelhez. Rejtse el a sorok címsorát.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 jelenjenek meg a totálok a soroknál és oszlopoknál.</a:t>
            </a: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FB96F5F-357B-4F9A-AB74-87308C1D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8" y="4017079"/>
            <a:ext cx="494416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 Statistics</a:t>
            </a:r>
            <a:r>
              <a:rPr lang="hu-HU" b="1" dirty="0"/>
              <a:t> Készítése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00" y="1488613"/>
            <a:ext cx="8596668" cy="3880773"/>
          </a:xfrm>
        </p:spPr>
        <p:txBody>
          <a:bodyPr/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Összegző tábla készítése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Összegző riport készítése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Összegzett adatok exportálása Excel-be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5.+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81263"/>
            <a:ext cx="10780295" cy="6376737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 el az előző feladatot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Summary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Tables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task segítségével, majd: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 taskot Advanced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View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-ban.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Minimum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 </a:t>
            </a:r>
            <a:b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helyett 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High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jelenjen meg.</a:t>
            </a:r>
            <a:endParaRPr lang="hu-HU" sz="1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helyett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Salary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Ranges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Country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jelenjen meg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hiányzó értékek helyett egy kötőjel jelenjen meg.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task címkéje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Salary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Ranges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Country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528FF31-AFD9-46F6-9590-1F2666E0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01" y="3669631"/>
            <a:ext cx="513469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6.</a:t>
            </a:r>
            <a:r>
              <a:rPr lang="hu-HU" dirty="0"/>
              <a:t> Előző feladat megoldása szükséges!!!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81263"/>
            <a:ext cx="10780295" cy="6376737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 és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Summary Tables Wizard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az adatokat, hogy csak z Ausztrál alkalmazottak jelenjenek meg.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mint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variable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három alkalommal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 első statisztika legyen: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Frequency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második statisztika legyen: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%of Column Frequency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harmadik statisztika legyen: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%of Column Sum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Rejtse el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variable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címkéjét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-t, mint oszlop klasszifikáló változót és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mint sor klasszifikáló változót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Rejtse el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variable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címkéjét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cím: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of Salaries for Australia by 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nem kell lábjegyzet.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taskot.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 riportot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Advanced View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Használja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Tables preview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és törölje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ColPctN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-t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oszlopból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Tipp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Először a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törölje, majd a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ColPctN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az oszlopok neveit, hogy megegyezzen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képen láthatóval, állítson be megfelelő háttérszínt.</a:t>
            </a:r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task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címkéje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AU Salary 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DC26D3-C81D-4B6C-8DF2-054FD31B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52" y="4508150"/>
            <a:ext cx="6974048" cy="23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 err="1"/>
              <a:t>Summary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9461277" cy="972783"/>
          </a:xfrm>
        </p:spPr>
        <p:txBody>
          <a:bodyPr/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Summary Statistics task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segítségéve összegző elemzéseket készíthetünk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A kimenet lehet: riport, grafikon és adattábla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82B436F-F1A0-4615-A459-F8D5100E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7" y="2709510"/>
            <a:ext cx="824980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 err="1"/>
              <a:t>Summary</a:t>
            </a:r>
            <a:r>
              <a:rPr lang="hu-HU" dirty="0"/>
              <a:t> </a:t>
            </a:r>
            <a:r>
              <a:rPr lang="hu-HU" dirty="0" err="1"/>
              <a:t>Statistics</a:t>
            </a:r>
            <a:r>
              <a:rPr lang="hu-HU" dirty="0"/>
              <a:t> 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9461277" cy="972783"/>
          </a:xfrm>
        </p:spPr>
        <p:txBody>
          <a:bodyPr/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Summary Statistics task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használható varázslóval és párbeszédpanellel is (ez az Advanced mód megfelelője)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Elérése: </a:t>
            </a:r>
            <a:r>
              <a:rPr lang="hu-HU" sz="1800" b="1" i="0" u="none" strike="noStrike" baseline="0" dirty="0" err="1">
                <a:solidFill>
                  <a:srgbClr val="000000"/>
                </a:solidFill>
              </a:rPr>
              <a:t>Tasks</a:t>
            </a:r>
            <a:r>
              <a:rPr lang="hu-HU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Browse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Describe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Summary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Statistics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Wizard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; </a:t>
            </a:r>
            <a:r>
              <a:rPr lang="hu-HU" sz="1800" b="1" i="0" u="none" strike="noStrike" baseline="0" dirty="0" err="1">
                <a:solidFill>
                  <a:srgbClr val="000000"/>
                </a:solidFill>
              </a:rPr>
              <a:t>Tasks</a:t>
            </a:r>
            <a:r>
              <a:rPr lang="hu-HU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Browse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Describe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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Summary</a:t>
            </a:r>
            <a:r>
              <a:rPr lang="hu-HU" sz="1800" b="1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sym typeface="Wingdings" panose="05000000000000000000" pitchFamily="2" charset="2"/>
              </a:rPr>
              <a:t>Statistics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9B48CE8-E516-46EB-8BA7-54F6651B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38" y="1925053"/>
            <a:ext cx="5587467" cy="425234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EF519C6-4F12-4AA0-8657-AB1C4870A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"/>
          <a:stretch/>
        </p:blipFill>
        <p:spPr>
          <a:xfrm>
            <a:off x="163985" y="1925053"/>
            <a:ext cx="5548879" cy="42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/>
              <a:t>Summary Statistics Task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5" y="952270"/>
            <a:ext cx="7359761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alábbi opciók a varázslóban nem, csak az </a:t>
            </a:r>
            <a:r>
              <a:rPr lang="hu-HU" dirty="0" err="1"/>
              <a:t>Adavanced</a:t>
            </a:r>
            <a:r>
              <a:rPr lang="hu-HU" dirty="0"/>
              <a:t> módban érhetőek el:</a:t>
            </a:r>
            <a:endParaRPr lang="en-US" dirty="0"/>
          </a:p>
          <a:p>
            <a:r>
              <a:rPr lang="hu-HU" dirty="0"/>
              <a:t>Osztályozó változó (</a:t>
            </a:r>
            <a:r>
              <a:rPr lang="en-US" dirty="0"/>
              <a:t>classification variable</a:t>
            </a:r>
            <a:r>
              <a:rPr lang="hu-HU" dirty="0"/>
              <a:t>) szerinti rendezés</a:t>
            </a:r>
            <a:endParaRPr lang="en-US" dirty="0"/>
          </a:p>
          <a:p>
            <a:r>
              <a:rPr lang="hu-HU" dirty="0"/>
              <a:t>Formátumok alkalmazása a </a:t>
            </a:r>
            <a:r>
              <a:rPr lang="en-US" dirty="0"/>
              <a:t>classification variable</a:t>
            </a:r>
            <a:r>
              <a:rPr lang="hu-HU" dirty="0"/>
              <a:t>-re</a:t>
            </a:r>
            <a:endParaRPr lang="en-US" dirty="0"/>
          </a:p>
          <a:p>
            <a:r>
              <a:rPr lang="hu-HU" dirty="0"/>
              <a:t>Hiányzó értékekkel (</a:t>
            </a:r>
            <a:r>
              <a:rPr lang="en-US" dirty="0"/>
              <a:t>missing values</a:t>
            </a:r>
            <a:r>
              <a:rPr lang="hu-HU" dirty="0"/>
              <a:t>)</a:t>
            </a:r>
            <a:r>
              <a:rPr lang="en-US" dirty="0"/>
              <a:t> </a:t>
            </a:r>
            <a:r>
              <a:rPr lang="hu-HU" dirty="0"/>
              <a:t>történő számítások</a:t>
            </a:r>
            <a:endParaRPr lang="en-US" dirty="0"/>
          </a:p>
          <a:p>
            <a:r>
              <a:rPr lang="hu-HU" dirty="0"/>
              <a:t>Különböző </a:t>
            </a:r>
            <a:r>
              <a:rPr lang="en-US" dirty="0"/>
              <a:t>classification variable</a:t>
            </a:r>
            <a:r>
              <a:rPr lang="hu-HU" dirty="0"/>
              <a:t>-k kombinálása</a:t>
            </a:r>
            <a:endParaRPr lang="en-US" dirty="0"/>
          </a:p>
          <a:p>
            <a:r>
              <a:rPr lang="hu-HU" dirty="0"/>
              <a:t>Advanced módból nem lehet visszatérni a varázslóba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7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544961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Összegző riport és adathalmaz elkészítéséhez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Describe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Summary Statistics Wizard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lehetőséget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grid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ellenőrizheti, hogy megfelelő táblát adott-e hozzá, továbbá hozzáadhat egy szűrőt, ha szükséges.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Fogadja el az alapértelmezett beállításokat,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változók hozzá vannak adva a task-hoz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Húzza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statistics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helyre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Húzza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Product_Line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helyre,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Product_Category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elemzések beállítása: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Basic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 kapcsolja ki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Standard deviation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Minimum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Maximum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Number of observations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statisztikákat.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Állítsa a decimális helyek számát kettőre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Percentile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fület: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Median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Box and whisker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box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-ot, hogy készüljön grafikon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 statistics to data set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opciót, majd klikk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Browse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fájl név légyen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profit_summary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,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4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cím: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of Profit by Product Line/Category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Több eredmény is megjelent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Data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füleken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task címkéje: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 by Product Summary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Excel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-be történő exportáláshoz válassza az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Output Data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fület,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Export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US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Export Summary Statistics for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libname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.ORION_PROFIT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Export Wizard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-ban ellenőrizze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hogy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Statistics for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&lt;library&gt;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.ORION_PROFIT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van kiválasztva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Microsoft Excel Workbooks (*.xlsx)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kimeneti fájlformátumot,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labels for column names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box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4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változtassa meg a kimeneti fájl nevét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Browse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majd tallózza ki a megfelelő mappát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Profit_Summary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fájl neve, majd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-re, hogy látható legyen az exportálás beállításai,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Mentse el a projektet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2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Summary Statistics Wizard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segítségével készítsen riportot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oszlopról,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szerint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Tartalmazza a fizetés átlagát, minimumát, maximumát és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median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minden csoportra, egész dollárra kerekítve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salary_stats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néven, ami tartalmazza a kiszámolt statisztikákat.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cím legyen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Statistics for Salary by 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 lábjegyzetet törölje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taskot, legyen a task címkéje: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by Dept Summary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Exportálja a kimeneti adatokat egy Excel fájlba: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SalaryStats.xlsx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8C1EC71-E8B9-4AC2-BC7A-E916449F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22" y="4249302"/>
            <a:ext cx="543000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3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Summary Statistics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segítségével készítsen riportot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oszlopról,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szerint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,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szerint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Tartalmazza a fizetés átlagát, minimumát, maximumát és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median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minden csoportra, két tizedesre kerekítve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cím legyen: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Summary Statistics for Salary by Department and State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lábjegyzetet törölje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taskot, legyen a task címkéje: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by Dept, State Summary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 taskot, hogy a két klasszifikáló változó összes kombinációjára készítsen egy riportot.</a:t>
            </a:r>
            <a:endParaRPr lang="en-US" sz="1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Results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opciót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pane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lről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All ways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lehetőséget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Combinations of classification variables drop-down list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ából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és írja felül az előző eredményt. Ellenőrizze, hogy 4 riport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készült, egy mindegyik kombinációhoz.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Újabb módosítással érje el, hogy csak a második és harmadik tábla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jelenjen meg. Először összegezze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szerint,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majd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Salary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szerint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Futtassa és írja felül a korábbi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eredményt.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Mentse a projektet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50E74E8-B5D7-4B02-89BF-7227F6AB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09" y="4543102"/>
            <a:ext cx="495369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66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934</TotalTime>
  <Words>1843</Words>
  <Application>Microsoft Office PowerPoint</Application>
  <PresentationFormat>Szélesvásznú</PresentationFormat>
  <Paragraphs>159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3</vt:lpstr>
      <vt:lpstr>Fazetta</vt:lpstr>
      <vt:lpstr>Üzleti intelligencia a gyakorlatban</vt:lpstr>
      <vt:lpstr>Summary Statistics Készítése</vt:lpstr>
      <vt:lpstr>Summary Statistics Task</vt:lpstr>
      <vt:lpstr>Summary Statistics Task</vt:lpstr>
      <vt:lpstr>Summary Statistics Task</vt:lpstr>
      <vt:lpstr>Gyakorlat 1.</vt:lpstr>
      <vt:lpstr>Gyakorlat 1.</vt:lpstr>
      <vt:lpstr>Gyakorlat 2.</vt:lpstr>
      <vt:lpstr>Gyakorlat 3.</vt:lpstr>
      <vt:lpstr>Summary Report készítése  Summary Tables Task segítségével</vt:lpstr>
      <vt:lpstr>Summary Tables</vt:lpstr>
      <vt:lpstr>Gyakorlat 4.</vt:lpstr>
      <vt:lpstr>Gyakorlat 4.</vt:lpstr>
      <vt:lpstr>Gyakorlat 4.</vt:lpstr>
      <vt:lpstr>Gyakorlat 4.</vt:lpstr>
      <vt:lpstr>Gyakorlat 4.+</vt:lpstr>
      <vt:lpstr>Gyakorlat 4.+</vt:lpstr>
      <vt:lpstr>Gyakorlat 4.+</vt:lpstr>
      <vt:lpstr>Gyakorlat 5.</vt:lpstr>
      <vt:lpstr>Gyakorlat 5.+</vt:lpstr>
      <vt:lpstr>Gyakorlat 6. Előző feladat megoldása szükséges!!!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60</cp:revision>
  <dcterms:created xsi:type="dcterms:W3CDTF">2020-03-20T16:46:49Z</dcterms:created>
  <dcterms:modified xsi:type="dcterms:W3CDTF">2023-04-01T14:43:10Z</dcterms:modified>
</cp:coreProperties>
</file>