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01" r:id="rId2"/>
    <p:sldId id="303" r:id="rId3"/>
    <p:sldId id="304" r:id="rId4"/>
    <p:sldId id="306" r:id="rId5"/>
    <p:sldId id="308" r:id="rId6"/>
    <p:sldId id="309" r:id="rId7"/>
    <p:sldId id="310" r:id="rId8"/>
    <p:sldId id="311" r:id="rId9"/>
    <p:sldId id="312" r:id="rId1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A667D-91E3-4A6F-9E8A-651BE2EFF6D7}" v="10" dt="2022-01-18T14:08:00.985"/>
    <p1510:client id="{1B3944D1-8C0B-42C0-A283-97586851090E}" v="58" dt="2022-01-19T21:47:41.380"/>
    <p1510:client id="{297A0B06-B587-4B0F-A8B3-F1317295A115}" v="51" dt="2022-01-19T10:37:50.715"/>
    <p1510:client id="{429F4974-2098-4F01-A283-E93B03019789}" v="8" dt="2022-01-20T10:51:50.376"/>
    <p1510:client id="{6F903405-18BC-4249-92F7-4C64768CCB40}" v="17" dt="2022-01-20T11:46:49.64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103" autoAdjust="0"/>
  </p:normalViewPr>
  <p:slideViewPr>
    <p:cSldViewPr>
      <p:cViewPr varScale="1">
        <p:scale>
          <a:sx n="79" d="100"/>
          <a:sy n="79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ymarczi Márton" userId="4b20641c3fa50a8a" providerId="Windows Live" clId="Web-{429F4974-2098-4F01-A283-E93B03019789}"/>
    <pc:docChg chg="modSld">
      <pc:chgData name="Nagymarczi Márton" userId="4b20641c3fa50a8a" providerId="Windows Live" clId="Web-{429F4974-2098-4F01-A283-E93B03019789}" dt="2022-01-20T10:51:50.376" v="7" actId="1076"/>
      <pc:docMkLst>
        <pc:docMk/>
      </pc:docMkLst>
      <pc:sldChg chg="modSp">
        <pc:chgData name="Nagymarczi Márton" userId="4b20641c3fa50a8a" providerId="Windows Live" clId="Web-{429F4974-2098-4F01-A283-E93B03019789}" dt="2022-01-20T10:51:30.360" v="6" actId="1076"/>
        <pc:sldMkLst>
          <pc:docMk/>
          <pc:sldMk cId="1413077129" sldId="274"/>
        </pc:sldMkLst>
        <pc:spChg chg="mod">
          <ac:chgData name="Nagymarczi Márton" userId="4b20641c3fa50a8a" providerId="Windows Live" clId="Web-{429F4974-2098-4F01-A283-E93B03019789}" dt="2022-01-20T10:51:30.360" v="6" actId="1076"/>
          <ac:spMkLst>
            <pc:docMk/>
            <pc:sldMk cId="1413077129" sldId="274"/>
            <ac:spMk id="3" creationId="{00000000-0000-0000-0000-000000000000}"/>
          </ac:spMkLst>
        </pc:spChg>
      </pc:sldChg>
      <pc:sldChg chg="modSp">
        <pc:chgData name="Nagymarczi Márton" userId="4b20641c3fa50a8a" providerId="Windows Live" clId="Web-{429F4974-2098-4F01-A283-E93B03019789}" dt="2022-01-20T10:51:50.376" v="7" actId="1076"/>
        <pc:sldMkLst>
          <pc:docMk/>
          <pc:sldMk cId="3740514384" sldId="275"/>
        </pc:sldMkLst>
        <pc:spChg chg="mod">
          <ac:chgData name="Nagymarczi Márton" userId="4b20641c3fa50a8a" providerId="Windows Live" clId="Web-{429F4974-2098-4F01-A283-E93B03019789}" dt="2022-01-20T10:51:50.376" v="7" actId="1076"/>
          <ac:spMkLst>
            <pc:docMk/>
            <pc:sldMk cId="3740514384" sldId="275"/>
            <ac:spMk id="4" creationId="{00000000-0000-0000-0000-000000000000}"/>
          </ac:spMkLst>
        </pc:spChg>
      </pc:sldChg>
      <pc:sldChg chg="modSp">
        <pc:chgData name="Nagymarczi Márton" userId="4b20641c3fa50a8a" providerId="Windows Live" clId="Web-{429F4974-2098-4F01-A283-E93B03019789}" dt="2022-01-20T10:50:42.577" v="3" actId="1076"/>
        <pc:sldMkLst>
          <pc:docMk/>
          <pc:sldMk cId="451775398" sldId="308"/>
        </pc:sldMkLst>
        <pc:spChg chg="mod">
          <ac:chgData name="Nagymarczi Márton" userId="4b20641c3fa50a8a" providerId="Windows Live" clId="Web-{429F4974-2098-4F01-A283-E93B03019789}" dt="2022-01-20T10:50:27.468" v="1" actId="1076"/>
          <ac:spMkLst>
            <pc:docMk/>
            <pc:sldMk cId="451775398" sldId="308"/>
            <ac:spMk id="2" creationId="{6E5FA075-62A9-49AD-82B0-321222961A52}"/>
          </ac:spMkLst>
        </pc:spChg>
        <pc:spChg chg="mod">
          <ac:chgData name="Nagymarczi Márton" userId="4b20641c3fa50a8a" providerId="Windows Live" clId="Web-{429F4974-2098-4F01-A283-E93B03019789}" dt="2022-01-20T10:50:34.999" v="2" actId="1076"/>
          <ac:spMkLst>
            <pc:docMk/>
            <pc:sldMk cId="451775398" sldId="308"/>
            <ac:spMk id="24" creationId="{A9BC848F-9168-46A8-8874-C447BB11FC51}"/>
          </ac:spMkLst>
        </pc:spChg>
        <pc:picChg chg="mod">
          <ac:chgData name="Nagymarczi Márton" userId="4b20641c3fa50a8a" providerId="Windows Live" clId="Web-{429F4974-2098-4F01-A283-E93B03019789}" dt="2022-01-20T10:50:42.577" v="3" actId="1076"/>
          <ac:picMkLst>
            <pc:docMk/>
            <pc:sldMk cId="451775398" sldId="308"/>
            <ac:picMk id="7" creationId="{F7A90132-28D4-4564-ADB6-3F73F438574E}"/>
          </ac:picMkLst>
        </pc:picChg>
      </pc:sldChg>
    </pc:docChg>
  </pc:docChgLst>
  <pc:docChgLst>
    <pc:chgData name="Sándor Pecsora" userId="810b1d013327c237" providerId="LiveId" clId="{09FA667D-91E3-4A6F-9E8A-651BE2EFF6D7}"/>
    <pc:docChg chg="undo redo custSel addSld delSld modSld modMainMaster">
      <pc:chgData name="Sándor Pecsora" userId="810b1d013327c237" providerId="LiveId" clId="{09FA667D-91E3-4A6F-9E8A-651BE2EFF6D7}" dt="2022-01-18T14:08:09.477" v="263" actId="47"/>
      <pc:docMkLst>
        <pc:docMk/>
      </pc:docMkLst>
      <pc:sldChg chg="del">
        <pc:chgData name="Sándor Pecsora" userId="810b1d013327c237" providerId="LiveId" clId="{09FA667D-91E3-4A6F-9E8A-651BE2EFF6D7}" dt="2022-01-18T13:55:13.799" v="10" actId="47"/>
        <pc:sldMkLst>
          <pc:docMk/>
          <pc:sldMk cId="2142729111" sldId="256"/>
        </pc:sldMkLst>
      </pc:sldChg>
      <pc:sldChg chg="del">
        <pc:chgData name="Sándor Pecsora" userId="810b1d013327c237" providerId="LiveId" clId="{09FA667D-91E3-4A6F-9E8A-651BE2EFF6D7}" dt="2022-01-18T13:55:57.199" v="17" actId="47"/>
        <pc:sldMkLst>
          <pc:docMk/>
          <pc:sldMk cId="682195269" sldId="257"/>
        </pc:sldMkLst>
      </pc:sldChg>
      <pc:sldChg chg="add del modTransition">
        <pc:chgData name="Sándor Pecsora" userId="810b1d013327c237" providerId="LiveId" clId="{09FA667D-91E3-4A6F-9E8A-651BE2EFF6D7}" dt="2022-01-18T14:05:17.817" v="244" actId="47"/>
        <pc:sldMkLst>
          <pc:docMk/>
          <pc:sldMk cId="3686646452" sldId="259"/>
        </pc:sldMkLst>
      </pc:sldChg>
      <pc:sldChg chg="del">
        <pc:chgData name="Sándor Pecsora" userId="810b1d013327c237" providerId="LiveId" clId="{09FA667D-91E3-4A6F-9E8A-651BE2EFF6D7}" dt="2022-01-18T14:05:37.636" v="247" actId="47"/>
        <pc:sldMkLst>
          <pc:docMk/>
          <pc:sldMk cId="1783796071" sldId="261"/>
        </pc:sldMkLst>
      </pc:sldChg>
      <pc:sldChg chg="del">
        <pc:chgData name="Sándor Pecsora" userId="810b1d013327c237" providerId="LiveId" clId="{09FA667D-91E3-4A6F-9E8A-651BE2EFF6D7}" dt="2022-01-18T14:07:15.983" v="257" actId="47"/>
        <pc:sldMkLst>
          <pc:docMk/>
          <pc:sldMk cId="2801199658" sldId="272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550181450" sldId="273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1413077129" sldId="274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3740514384" sldId="275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1112391706" sldId="292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308996606" sldId="293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982915637" sldId="294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1417259950" sldId="295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1293182227" sldId="296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2304877364" sldId="297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3378021698" sldId="298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3848501982" sldId="299"/>
        </pc:sldMkLst>
      </pc:sldChg>
      <pc:sldChg chg="modTransition">
        <pc:chgData name="Sándor Pecsora" userId="810b1d013327c237" providerId="LiveId" clId="{09FA667D-91E3-4A6F-9E8A-651BE2EFF6D7}" dt="2022-01-18T14:08:00.985" v="260"/>
        <pc:sldMkLst>
          <pc:docMk/>
          <pc:sldMk cId="1721467374" sldId="300"/>
        </pc:sldMkLst>
      </pc:sldChg>
      <pc:sldChg chg="modSp add del mod modTransition">
        <pc:chgData name="Sándor Pecsora" userId="810b1d013327c237" providerId="LiveId" clId="{09FA667D-91E3-4A6F-9E8A-651BE2EFF6D7}" dt="2022-01-18T14:07:49.032" v="259"/>
        <pc:sldMkLst>
          <pc:docMk/>
          <pc:sldMk cId="3916968823" sldId="301"/>
        </pc:sldMkLst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3916968823" sldId="301"/>
            <ac:spMk id="2" creationId="{00000000-0000-0000-0000-000000000000}"/>
          </ac:spMkLst>
        </pc:spChg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3916968823" sldId="301"/>
            <ac:spMk id="3" creationId="{00000000-0000-0000-0000-000000000000}"/>
          </ac:spMkLst>
        </pc:spChg>
      </pc:sldChg>
      <pc:sldChg chg="modSp new mod">
        <pc:chgData name="Sándor Pecsora" userId="810b1d013327c237" providerId="LiveId" clId="{09FA667D-91E3-4A6F-9E8A-651BE2EFF6D7}" dt="2022-01-18T14:07:49.032" v="259"/>
        <pc:sldMkLst>
          <pc:docMk/>
          <pc:sldMk cId="2915716059" sldId="302"/>
        </pc:sldMkLst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2915716059" sldId="302"/>
            <ac:spMk id="2" creationId="{15794CB7-8A47-4447-92BD-AE22BB7F61B1}"/>
          </ac:spMkLst>
        </pc:spChg>
        <pc:spChg chg="mod">
          <ac:chgData name="Sándor Pecsora" userId="810b1d013327c237" providerId="LiveId" clId="{09FA667D-91E3-4A6F-9E8A-651BE2EFF6D7}" dt="2022-01-18T14:05:01.493" v="243" actId="20577"/>
          <ac:spMkLst>
            <pc:docMk/>
            <pc:sldMk cId="2915716059" sldId="302"/>
            <ac:spMk id="3" creationId="{AD415557-B7F8-4523-A6E1-B32F1477724A}"/>
          </ac:spMkLst>
        </pc:spChg>
      </pc:sldChg>
      <pc:sldChg chg="addSp delSp modSp new mod">
        <pc:chgData name="Sándor Pecsora" userId="810b1d013327c237" providerId="LiveId" clId="{09FA667D-91E3-4A6F-9E8A-651BE2EFF6D7}" dt="2022-01-18T14:06:46.207" v="256" actId="478"/>
        <pc:sldMkLst>
          <pc:docMk/>
          <pc:sldMk cId="1929759862" sldId="303"/>
        </pc:sldMkLst>
        <pc:spChg chg="del">
          <ac:chgData name="Sándor Pecsora" userId="810b1d013327c237" providerId="LiveId" clId="{09FA667D-91E3-4A6F-9E8A-651BE2EFF6D7}" dt="2022-01-18T14:06:41.640" v="254" actId="478"/>
          <ac:spMkLst>
            <pc:docMk/>
            <pc:sldMk cId="1929759862" sldId="303"/>
            <ac:spMk id="2" creationId="{34729F1A-24BF-4661-9489-CFA8D5940A0F}"/>
          </ac:spMkLst>
        </pc:spChg>
        <pc:spChg chg="del">
          <ac:chgData name="Sándor Pecsora" userId="810b1d013327c237" providerId="LiveId" clId="{09FA667D-91E3-4A6F-9E8A-651BE2EFF6D7}" dt="2022-01-18T14:06:41.640" v="254" actId="478"/>
          <ac:spMkLst>
            <pc:docMk/>
            <pc:sldMk cId="1929759862" sldId="303"/>
            <ac:spMk id="3" creationId="{53769102-E4E8-444F-9CAF-EBE0B90F7502}"/>
          </ac:spMkLst>
        </pc:spChg>
        <pc:spChg chg="add mod">
          <ac:chgData name="Sándor Pecsora" userId="810b1d013327c237" providerId="LiveId" clId="{09FA667D-91E3-4A6F-9E8A-651BE2EFF6D7}" dt="2022-01-18T14:06:42.143" v="255"/>
          <ac:spMkLst>
            <pc:docMk/>
            <pc:sldMk cId="1929759862" sldId="303"/>
            <ac:spMk id="5" creationId="{4D6762D6-47CD-48B5-8949-44EF927D2389}"/>
          </ac:spMkLst>
        </pc:spChg>
        <pc:spChg chg="add del mod">
          <ac:chgData name="Sándor Pecsora" userId="810b1d013327c237" providerId="LiveId" clId="{09FA667D-91E3-4A6F-9E8A-651BE2EFF6D7}" dt="2022-01-18T14:06:46.207" v="256" actId="478"/>
          <ac:spMkLst>
            <pc:docMk/>
            <pc:sldMk cId="1929759862" sldId="303"/>
            <ac:spMk id="6" creationId="{F1DD7A24-C742-4606-B154-DCEB33EF4818}"/>
          </ac:spMkLst>
        </pc:spChg>
        <pc:spChg chg="add mod">
          <ac:chgData name="Sándor Pecsora" userId="810b1d013327c237" providerId="LiveId" clId="{09FA667D-91E3-4A6F-9E8A-651BE2EFF6D7}" dt="2022-01-18T14:06:42.143" v="255"/>
          <ac:spMkLst>
            <pc:docMk/>
            <pc:sldMk cId="1929759862" sldId="303"/>
            <ac:spMk id="8" creationId="{2D846253-4E36-4842-8063-B16CDCB25F1D}"/>
          </ac:spMkLst>
        </pc:spChg>
        <pc:spChg chg="add mod">
          <ac:chgData name="Sándor Pecsora" userId="810b1d013327c237" providerId="LiveId" clId="{09FA667D-91E3-4A6F-9E8A-651BE2EFF6D7}" dt="2022-01-18T14:06:42.143" v="255"/>
          <ac:spMkLst>
            <pc:docMk/>
            <pc:sldMk cId="1929759862" sldId="303"/>
            <ac:spMk id="9" creationId="{56BFE447-8EAE-4340-98CD-FAE5A5DFB985}"/>
          </ac:spMkLst>
        </pc:spChg>
        <pc:graphicFrameChg chg="add del mod">
          <ac:chgData name="Sándor Pecsora" userId="810b1d013327c237" providerId="LiveId" clId="{09FA667D-91E3-4A6F-9E8A-651BE2EFF6D7}" dt="2022-01-18T14:06:21.536" v="253"/>
          <ac:graphicFrameMkLst>
            <pc:docMk/>
            <pc:sldMk cId="1929759862" sldId="303"/>
            <ac:graphicFrameMk id="4" creationId="{A4EC48F3-D20E-4D30-9A5A-6D9C95F15F53}"/>
          </ac:graphicFrameMkLst>
        </pc:graphicFrameChg>
        <pc:graphicFrameChg chg="add mod">
          <ac:chgData name="Sándor Pecsora" userId="810b1d013327c237" providerId="LiveId" clId="{09FA667D-91E3-4A6F-9E8A-651BE2EFF6D7}" dt="2022-01-18T14:06:42.143" v="255"/>
          <ac:graphicFrameMkLst>
            <pc:docMk/>
            <pc:sldMk cId="1929759862" sldId="303"/>
            <ac:graphicFrameMk id="7" creationId="{850F1404-7B88-4508-8E98-A451BDA36453}"/>
          </ac:graphicFrameMkLst>
        </pc:graphicFrameChg>
      </pc:sldChg>
      <pc:sldChg chg="new del">
        <pc:chgData name="Sándor Pecsora" userId="810b1d013327c237" providerId="LiveId" clId="{09FA667D-91E3-4A6F-9E8A-651BE2EFF6D7}" dt="2022-01-18T13:55:28.203" v="13" actId="47"/>
        <pc:sldMkLst>
          <pc:docMk/>
          <pc:sldMk cId="2402773146" sldId="303"/>
        </pc:sldMkLst>
      </pc:sldChg>
      <pc:sldChg chg="modSp new del">
        <pc:chgData name="Sándor Pecsora" userId="810b1d013327c237" providerId="LiveId" clId="{09FA667D-91E3-4A6F-9E8A-651BE2EFF6D7}" dt="2022-01-18T14:08:08.328" v="262" actId="47"/>
        <pc:sldMkLst>
          <pc:docMk/>
          <pc:sldMk cId="1343247221" sldId="304"/>
        </pc:sldMkLst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1343247221" sldId="304"/>
            <ac:spMk id="2" creationId="{8FBC61CA-CCB2-448C-930D-A6CB828E9F64}"/>
          </ac:spMkLst>
        </pc:spChg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1343247221" sldId="304"/>
            <ac:spMk id="3" creationId="{B5CB394E-8F7A-4D0C-8DE8-2B1B32E6E392}"/>
          </ac:spMkLst>
        </pc:spChg>
      </pc:sldChg>
      <pc:sldChg chg="modSp new del">
        <pc:chgData name="Sándor Pecsora" userId="810b1d013327c237" providerId="LiveId" clId="{09FA667D-91E3-4A6F-9E8A-651BE2EFF6D7}" dt="2022-01-18T14:08:09.477" v="263" actId="47"/>
        <pc:sldMkLst>
          <pc:docMk/>
          <pc:sldMk cId="329346225" sldId="305"/>
        </pc:sldMkLst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329346225" sldId="305"/>
            <ac:spMk id="2" creationId="{F6F1D48F-FA87-45F1-94F0-9E133A46AB48}"/>
          </ac:spMkLst>
        </pc:spChg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329346225" sldId="305"/>
            <ac:spMk id="3" creationId="{E454CE94-946C-46E5-9349-F5F51DD85E68}"/>
          </ac:spMkLst>
        </pc:spChg>
      </pc:sldChg>
      <pc:sldChg chg="modSp new del">
        <pc:chgData name="Sándor Pecsora" userId="810b1d013327c237" providerId="LiveId" clId="{09FA667D-91E3-4A6F-9E8A-651BE2EFF6D7}" dt="2022-01-18T14:08:07.421" v="261" actId="47"/>
        <pc:sldMkLst>
          <pc:docMk/>
          <pc:sldMk cId="430186224" sldId="306"/>
        </pc:sldMkLst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430186224" sldId="306"/>
            <ac:spMk id="2" creationId="{1478C7D4-FE8E-4C20-A385-DCD0297CA8D5}"/>
          </ac:spMkLst>
        </pc:spChg>
        <pc:spChg chg="mod">
          <ac:chgData name="Sándor Pecsora" userId="810b1d013327c237" providerId="LiveId" clId="{09FA667D-91E3-4A6F-9E8A-651BE2EFF6D7}" dt="2022-01-18T14:07:49.032" v="259"/>
          <ac:spMkLst>
            <pc:docMk/>
            <pc:sldMk cId="430186224" sldId="306"/>
            <ac:spMk id="3" creationId="{9608335F-F639-4C27-8880-D469D7EB2225}"/>
          </ac:spMkLst>
        </pc:spChg>
      </pc:sldChg>
      <pc:sldMasterChg chg="addSp modTransition modSldLayout">
        <pc:chgData name="Sándor Pecsora" userId="810b1d013327c237" providerId="LiveId" clId="{09FA667D-91E3-4A6F-9E8A-651BE2EFF6D7}" dt="2022-01-18T14:07:42.117" v="258"/>
        <pc:sldMasterMkLst>
          <pc:docMk/>
          <pc:sldMasterMk cId="910511563" sldId="2147483689"/>
        </pc:sldMasterMkLst>
        <pc:spChg chg="add">
          <ac:chgData name="Sándor Pecsora" userId="810b1d013327c237" providerId="LiveId" clId="{09FA667D-91E3-4A6F-9E8A-651BE2EFF6D7}" dt="2022-01-18T14:07:42.117" v="258"/>
          <ac:spMkLst>
            <pc:docMk/>
            <pc:sldMasterMk cId="910511563" sldId="2147483689"/>
            <ac:spMk id="18" creationId="{7D9E02E5-D4C9-4FAE-BE02-E97D84CB80A0}"/>
          </ac:spMkLst>
        </pc:sp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1418480953" sldId="2147483690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2912611285" sldId="2147483691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2683770827" sldId="2147483692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2598986086" sldId="2147483695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4008794317" sldId="2147483696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3865857933" sldId="2147483697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4040082967" sldId="2147483698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1398168262" sldId="2147483704"/>
          </pc:sldLayoutMkLst>
        </pc:sldLayoutChg>
        <pc:sldLayoutChg chg="modTransition">
          <pc:chgData name="Sándor Pecsora" userId="810b1d013327c237" providerId="LiveId" clId="{09FA667D-91E3-4A6F-9E8A-651BE2EFF6D7}" dt="2022-01-18T14:07:42.117" v="258"/>
          <pc:sldLayoutMkLst>
            <pc:docMk/>
            <pc:sldMasterMk cId="910511563" sldId="2147483689"/>
            <pc:sldLayoutMk cId="4132859978" sldId="2147483705"/>
          </pc:sldLayoutMkLst>
        </pc:sldLayoutChg>
      </pc:sldMasterChg>
    </pc:docChg>
  </pc:docChgLst>
  <pc:docChgLst>
    <pc:chgData name="Sándor Pecsora" userId="810b1d013327c237" providerId="LiveId" clId="{297A0B06-B587-4B0F-A8B3-F1317295A115}"/>
    <pc:docChg chg="undo custSel addSld delSld modSld sldOrd">
      <pc:chgData name="Sándor Pecsora" userId="810b1d013327c237" providerId="LiveId" clId="{297A0B06-B587-4B0F-A8B3-F1317295A115}" dt="2022-01-19T10:49:21.963" v="1157"/>
      <pc:docMkLst>
        <pc:docMk/>
      </pc:docMkLst>
      <pc:sldChg chg="modSp mod">
        <pc:chgData name="Sándor Pecsora" userId="810b1d013327c237" providerId="LiveId" clId="{297A0B06-B587-4B0F-A8B3-F1317295A115}" dt="2022-01-19T08:40:38.044" v="50" actId="207"/>
        <pc:sldMkLst>
          <pc:docMk/>
          <pc:sldMk cId="550181450" sldId="273"/>
        </pc:sldMkLst>
        <pc:spChg chg="mod">
          <ac:chgData name="Sándor Pecsora" userId="810b1d013327c237" providerId="LiveId" clId="{297A0B06-B587-4B0F-A8B3-F1317295A115}" dt="2022-01-19T08:40:38.044" v="50" actId="207"/>
          <ac:spMkLst>
            <pc:docMk/>
            <pc:sldMk cId="550181450" sldId="273"/>
            <ac:spMk id="2" creationId="{00000000-0000-0000-0000-000000000000}"/>
          </ac:spMkLst>
        </pc:spChg>
      </pc:sldChg>
      <pc:sldChg chg="addSp delSp modSp mod">
        <pc:chgData name="Sándor Pecsora" userId="810b1d013327c237" providerId="LiveId" clId="{297A0B06-B587-4B0F-A8B3-F1317295A115}" dt="2022-01-19T08:50:50.029" v="101" actId="1035"/>
        <pc:sldMkLst>
          <pc:docMk/>
          <pc:sldMk cId="1413077129" sldId="274"/>
        </pc:sldMkLst>
        <pc:spChg chg="mod">
          <ac:chgData name="Sándor Pecsora" userId="810b1d013327c237" providerId="LiveId" clId="{297A0B06-B587-4B0F-A8B3-F1317295A115}" dt="2022-01-19T08:50:14.194" v="92" actId="403"/>
          <ac:spMkLst>
            <pc:docMk/>
            <pc:sldMk cId="1413077129" sldId="274"/>
            <ac:spMk id="3" creationId="{00000000-0000-0000-0000-000000000000}"/>
          </ac:spMkLst>
        </pc:spChg>
        <pc:picChg chg="del">
          <ac:chgData name="Sándor Pecsora" userId="810b1d013327c237" providerId="LiveId" clId="{297A0B06-B587-4B0F-A8B3-F1317295A115}" dt="2022-01-19T08:46:55.797" v="62" actId="478"/>
          <ac:picMkLst>
            <pc:docMk/>
            <pc:sldMk cId="1413077129" sldId="274"/>
            <ac:picMk id="2" creationId="{00000000-0000-0000-0000-000000000000}"/>
          </ac:picMkLst>
        </pc:picChg>
        <pc:picChg chg="add del mod ord">
          <ac:chgData name="Sándor Pecsora" userId="810b1d013327c237" providerId="LiveId" clId="{297A0B06-B587-4B0F-A8B3-F1317295A115}" dt="2022-01-19T08:49:20.460" v="78" actId="478"/>
          <ac:picMkLst>
            <pc:docMk/>
            <pc:sldMk cId="1413077129" sldId="274"/>
            <ac:picMk id="5" creationId="{692EF95B-73EE-453D-8914-BB13DADAB145}"/>
          </ac:picMkLst>
        </pc:picChg>
        <pc:picChg chg="add mod ord">
          <ac:chgData name="Sándor Pecsora" userId="810b1d013327c237" providerId="LiveId" clId="{297A0B06-B587-4B0F-A8B3-F1317295A115}" dt="2022-01-19T08:50:50.029" v="101" actId="1035"/>
          <ac:picMkLst>
            <pc:docMk/>
            <pc:sldMk cId="1413077129" sldId="274"/>
            <ac:picMk id="23" creationId="{1AC0C7E7-0C23-455D-8280-A0E084D9BE1E}"/>
          </ac:picMkLst>
        </pc:picChg>
        <pc:cxnChg chg="mod">
          <ac:chgData name="Sándor Pecsora" userId="810b1d013327c237" providerId="LiveId" clId="{297A0B06-B587-4B0F-A8B3-F1317295A115}" dt="2022-01-19T08:50:35.362" v="96" actId="14100"/>
          <ac:cxnSpMkLst>
            <pc:docMk/>
            <pc:sldMk cId="1413077129" sldId="274"/>
            <ac:cxnSpMk id="7" creationId="{00000000-0000-0000-0000-000000000000}"/>
          </ac:cxnSpMkLst>
        </pc:cxnChg>
        <pc:cxnChg chg="mod">
          <ac:chgData name="Sándor Pecsora" userId="810b1d013327c237" providerId="LiveId" clId="{297A0B06-B587-4B0F-A8B3-F1317295A115}" dt="2022-01-19T08:50:31.954" v="95" actId="14100"/>
          <ac:cxnSpMkLst>
            <pc:docMk/>
            <pc:sldMk cId="1413077129" sldId="274"/>
            <ac:cxnSpMk id="10" creationId="{00000000-0000-0000-0000-000000000000}"/>
          </ac:cxnSpMkLst>
        </pc:cxnChg>
        <pc:cxnChg chg="mod">
          <ac:chgData name="Sándor Pecsora" userId="810b1d013327c237" providerId="LiveId" clId="{297A0B06-B587-4B0F-A8B3-F1317295A115}" dt="2022-01-19T08:50:42.978" v="98" actId="14100"/>
          <ac:cxnSpMkLst>
            <pc:docMk/>
            <pc:sldMk cId="1413077129" sldId="274"/>
            <ac:cxnSpMk id="12" creationId="{00000000-0000-0000-0000-000000000000}"/>
          </ac:cxnSpMkLst>
        </pc:cxnChg>
      </pc:sldChg>
      <pc:sldChg chg="addSp delSp modSp mod">
        <pc:chgData name="Sándor Pecsora" userId="810b1d013327c237" providerId="LiveId" clId="{297A0B06-B587-4B0F-A8B3-F1317295A115}" dt="2022-01-19T09:08:40.177" v="110" actId="1076"/>
        <pc:sldMkLst>
          <pc:docMk/>
          <pc:sldMk cId="3740514384" sldId="275"/>
        </pc:sldMkLst>
        <pc:spChg chg="mod">
          <ac:chgData name="Sándor Pecsora" userId="810b1d013327c237" providerId="LiveId" clId="{297A0B06-B587-4B0F-A8B3-F1317295A115}" dt="2022-01-19T09:05:12.261" v="104" actId="207"/>
          <ac:spMkLst>
            <pc:docMk/>
            <pc:sldMk cId="3740514384" sldId="275"/>
            <ac:spMk id="3" creationId="{00000000-0000-0000-0000-000000000000}"/>
          </ac:spMkLst>
        </pc:spChg>
        <pc:picChg chg="del">
          <ac:chgData name="Sándor Pecsora" userId="810b1d013327c237" providerId="LiveId" clId="{297A0B06-B587-4B0F-A8B3-F1317295A115}" dt="2022-01-19T09:08:30.042" v="107" actId="478"/>
          <ac:picMkLst>
            <pc:docMk/>
            <pc:sldMk cId="3740514384" sldId="275"/>
            <ac:picMk id="5" creationId="{00000000-0000-0000-0000-000000000000}"/>
          </ac:picMkLst>
        </pc:picChg>
        <pc:picChg chg="add mod">
          <ac:chgData name="Sándor Pecsora" userId="810b1d013327c237" providerId="LiveId" clId="{297A0B06-B587-4B0F-A8B3-F1317295A115}" dt="2022-01-19T09:08:40.177" v="110" actId="1076"/>
          <ac:picMkLst>
            <pc:docMk/>
            <pc:sldMk cId="3740514384" sldId="275"/>
            <ac:picMk id="6" creationId="{B8E58A0C-59B7-4AA3-9CA0-F32D968DC676}"/>
          </ac:picMkLst>
        </pc:picChg>
      </pc:sldChg>
      <pc:sldChg chg="modSp mod">
        <pc:chgData name="Sándor Pecsora" userId="810b1d013327c237" providerId="LiveId" clId="{297A0B06-B587-4B0F-A8B3-F1317295A115}" dt="2022-01-19T08:43:55.011" v="57" actId="1076"/>
        <pc:sldMkLst>
          <pc:docMk/>
          <pc:sldMk cId="1112391706" sldId="292"/>
        </pc:sldMkLst>
        <pc:spChg chg="mod">
          <ac:chgData name="Sándor Pecsora" userId="810b1d013327c237" providerId="LiveId" clId="{297A0B06-B587-4B0F-A8B3-F1317295A115}" dt="2022-01-19T08:43:55.011" v="57" actId="1076"/>
          <ac:spMkLst>
            <pc:docMk/>
            <pc:sldMk cId="1112391706" sldId="292"/>
            <ac:spMk id="3" creationId="{00000000-0000-0000-0000-000000000000}"/>
          </ac:spMkLst>
        </pc:spChg>
        <pc:picChg chg="mod">
          <ac:chgData name="Sándor Pecsora" userId="810b1d013327c237" providerId="LiveId" clId="{297A0B06-B587-4B0F-A8B3-F1317295A115}" dt="2022-01-19T08:43:55.011" v="57" actId="1076"/>
          <ac:picMkLst>
            <pc:docMk/>
            <pc:sldMk cId="1112391706" sldId="292"/>
            <ac:picMk id="2" creationId="{00000000-0000-0000-0000-000000000000}"/>
          </ac:picMkLst>
        </pc:picChg>
      </pc:sldChg>
      <pc:sldChg chg="addSp delSp modSp mod ord">
        <pc:chgData name="Sándor Pecsora" userId="810b1d013327c237" providerId="LiveId" clId="{297A0B06-B587-4B0F-A8B3-F1317295A115}" dt="2022-01-19T09:43:25.278" v="297" actId="14100"/>
        <pc:sldMkLst>
          <pc:docMk/>
          <pc:sldMk cId="308996606" sldId="293"/>
        </pc:sldMkLst>
        <pc:spChg chg="mod">
          <ac:chgData name="Sándor Pecsora" userId="810b1d013327c237" providerId="LiveId" clId="{297A0B06-B587-4B0F-A8B3-F1317295A115}" dt="2022-01-19T09:31:04.278" v="268"/>
          <ac:spMkLst>
            <pc:docMk/>
            <pc:sldMk cId="308996606" sldId="293"/>
            <ac:spMk id="4" creationId="{00000000-0000-0000-0000-000000000000}"/>
          </ac:spMkLst>
        </pc:spChg>
        <pc:spChg chg="del mod">
          <ac:chgData name="Sándor Pecsora" userId="810b1d013327c237" providerId="LiveId" clId="{297A0B06-B587-4B0F-A8B3-F1317295A115}" dt="2022-01-19T09:21:25.139" v="149" actId="478"/>
          <ac:spMkLst>
            <pc:docMk/>
            <pc:sldMk cId="308996606" sldId="293"/>
            <ac:spMk id="7" creationId="{00000000-0000-0000-0000-000000000000}"/>
          </ac:spMkLst>
        </pc:spChg>
        <pc:spChg chg="add mod">
          <ac:chgData name="Sándor Pecsora" userId="810b1d013327c237" providerId="LiveId" clId="{297A0B06-B587-4B0F-A8B3-F1317295A115}" dt="2022-01-19T09:43:10.001" v="292" actId="1036"/>
          <ac:spMkLst>
            <pc:docMk/>
            <pc:sldMk cId="308996606" sldId="293"/>
            <ac:spMk id="12" creationId="{A0D6F795-348C-4BE3-A10E-06B2923C537D}"/>
          </ac:spMkLst>
        </pc:spChg>
        <pc:spChg chg="add mod">
          <ac:chgData name="Sándor Pecsora" userId="810b1d013327c237" providerId="LiveId" clId="{297A0B06-B587-4B0F-A8B3-F1317295A115}" dt="2022-01-19T09:43:10.001" v="292" actId="1036"/>
          <ac:spMkLst>
            <pc:docMk/>
            <pc:sldMk cId="308996606" sldId="293"/>
            <ac:spMk id="15" creationId="{F6C015C7-EFEC-4DBF-9E65-6FFABA619681}"/>
          </ac:spMkLst>
        </pc:spChg>
        <pc:spChg chg="del">
          <ac:chgData name="Sándor Pecsora" userId="810b1d013327c237" providerId="LiveId" clId="{297A0B06-B587-4B0F-A8B3-F1317295A115}" dt="2022-01-19T09:19:44.288" v="133" actId="478"/>
          <ac:spMkLst>
            <pc:docMk/>
            <pc:sldMk cId="308996606" sldId="293"/>
            <ac:spMk id="19" creationId="{00000000-0000-0000-0000-000000000000}"/>
          </ac:spMkLst>
        </pc:spChg>
        <pc:spChg chg="add mod">
          <ac:chgData name="Sándor Pecsora" userId="810b1d013327c237" providerId="LiveId" clId="{297A0B06-B587-4B0F-A8B3-F1317295A115}" dt="2022-01-19T09:43:10.001" v="292" actId="1036"/>
          <ac:spMkLst>
            <pc:docMk/>
            <pc:sldMk cId="308996606" sldId="293"/>
            <ac:spMk id="20" creationId="{8BC63E32-0A38-4A05-8C73-2727FD462511}"/>
          </ac:spMkLst>
        </pc:spChg>
        <pc:spChg chg="add mod">
          <ac:chgData name="Sándor Pecsora" userId="810b1d013327c237" providerId="LiveId" clId="{297A0B06-B587-4B0F-A8B3-F1317295A115}" dt="2022-01-19T09:43:15.686" v="293" actId="14100"/>
          <ac:spMkLst>
            <pc:docMk/>
            <pc:sldMk cId="308996606" sldId="293"/>
            <ac:spMk id="21" creationId="{2C0AF3EB-6B80-461B-9367-9718758A1ACE}"/>
          </ac:spMkLst>
        </pc:spChg>
        <pc:spChg chg="add mod">
          <ac:chgData name="Sándor Pecsora" userId="810b1d013327c237" providerId="LiveId" clId="{297A0B06-B587-4B0F-A8B3-F1317295A115}" dt="2022-01-19T09:43:10.001" v="292" actId="1036"/>
          <ac:spMkLst>
            <pc:docMk/>
            <pc:sldMk cId="308996606" sldId="293"/>
            <ac:spMk id="22" creationId="{A382ECF4-3295-4E77-9A90-FEF899D35E65}"/>
          </ac:spMkLst>
        </pc:spChg>
        <pc:spChg chg="add mod">
          <ac:chgData name="Sándor Pecsora" userId="810b1d013327c237" providerId="LiveId" clId="{297A0B06-B587-4B0F-A8B3-F1317295A115}" dt="2022-01-19T09:43:21.506" v="296" actId="1036"/>
          <ac:spMkLst>
            <pc:docMk/>
            <pc:sldMk cId="308996606" sldId="293"/>
            <ac:spMk id="25" creationId="{85FDD513-D91C-4C17-B974-6E49144D836C}"/>
          </ac:spMkLst>
        </pc:spChg>
        <pc:spChg chg="add mod">
          <ac:chgData name="Sándor Pecsora" userId="810b1d013327c237" providerId="LiveId" clId="{297A0B06-B587-4B0F-A8B3-F1317295A115}" dt="2022-01-19T09:29:35.810" v="253"/>
          <ac:spMkLst>
            <pc:docMk/>
            <pc:sldMk cId="308996606" sldId="293"/>
            <ac:spMk id="26" creationId="{FEEA8177-57A6-4FF9-B450-22BCB8D49813}"/>
          </ac:spMkLst>
        </pc:spChg>
        <pc:picChg chg="add mod modCrop">
          <ac:chgData name="Sándor Pecsora" userId="810b1d013327c237" providerId="LiveId" clId="{297A0B06-B587-4B0F-A8B3-F1317295A115}" dt="2022-01-19T09:43:10.001" v="292" actId="1036"/>
          <ac:picMkLst>
            <pc:docMk/>
            <pc:sldMk cId="308996606" sldId="293"/>
            <ac:picMk id="3" creationId="{B290E153-E81F-4DC6-8C50-3368F74DFAEA}"/>
          </ac:picMkLst>
        </pc:picChg>
        <pc:picChg chg="del">
          <ac:chgData name="Sándor Pecsora" userId="810b1d013327c237" providerId="LiveId" clId="{297A0B06-B587-4B0F-A8B3-F1317295A115}" dt="2022-01-19T09:10:58.858" v="112" actId="478"/>
          <ac:picMkLst>
            <pc:docMk/>
            <pc:sldMk cId="308996606" sldId="293"/>
            <ac:picMk id="5" creationId="{00000000-0000-0000-0000-000000000000}"/>
          </ac:picMkLst>
        </pc:picChg>
        <pc:picChg chg="del">
          <ac:chgData name="Sándor Pecsora" userId="810b1d013327c237" providerId="LiveId" clId="{297A0B06-B587-4B0F-A8B3-F1317295A115}" dt="2022-01-19T09:17:30.130" v="116" actId="478"/>
          <ac:picMkLst>
            <pc:docMk/>
            <pc:sldMk cId="308996606" sldId="293"/>
            <ac:picMk id="6" creationId="{00000000-0000-0000-0000-000000000000}"/>
          </ac:picMkLst>
        </pc:picChg>
        <pc:picChg chg="del">
          <ac:chgData name="Sándor Pecsora" userId="810b1d013327c237" providerId="LiveId" clId="{297A0B06-B587-4B0F-A8B3-F1317295A115}" dt="2022-01-19T09:19:43.288" v="132" actId="478"/>
          <ac:picMkLst>
            <pc:docMk/>
            <pc:sldMk cId="308996606" sldId="293"/>
            <ac:picMk id="8" creationId="{00000000-0000-0000-0000-000000000000}"/>
          </ac:picMkLst>
        </pc:picChg>
        <pc:picChg chg="add mod modCrop">
          <ac:chgData name="Sándor Pecsora" userId="810b1d013327c237" providerId="LiveId" clId="{297A0B06-B587-4B0F-A8B3-F1317295A115}" dt="2022-01-19T09:43:10.001" v="292" actId="1036"/>
          <ac:picMkLst>
            <pc:docMk/>
            <pc:sldMk cId="308996606" sldId="293"/>
            <ac:picMk id="11" creationId="{796652E9-28EB-4807-977D-F99E36950AB5}"/>
          </ac:picMkLst>
        </pc:picChg>
        <pc:picChg chg="add mod modCrop">
          <ac:chgData name="Sándor Pecsora" userId="810b1d013327c237" providerId="LiveId" clId="{297A0B06-B587-4B0F-A8B3-F1317295A115}" dt="2022-01-19T09:43:10.001" v="292" actId="1036"/>
          <ac:picMkLst>
            <pc:docMk/>
            <pc:sldMk cId="308996606" sldId="293"/>
            <ac:picMk id="14" creationId="{849271B9-0E63-497E-A70A-376A5989B7CC}"/>
          </ac:picMkLst>
        </pc:picChg>
        <pc:picChg chg="add mod modCrop">
          <ac:chgData name="Sándor Pecsora" userId="810b1d013327c237" providerId="LiveId" clId="{297A0B06-B587-4B0F-A8B3-F1317295A115}" dt="2022-01-19T09:43:10.001" v="292" actId="1036"/>
          <ac:picMkLst>
            <pc:docMk/>
            <pc:sldMk cId="308996606" sldId="293"/>
            <ac:picMk id="17" creationId="{83F45416-BC0C-4460-AD0D-38A6F3CB099B}"/>
          </ac:picMkLst>
        </pc:picChg>
        <pc:picChg chg="del">
          <ac:chgData name="Sándor Pecsora" userId="810b1d013327c237" providerId="LiveId" clId="{297A0B06-B587-4B0F-A8B3-F1317295A115}" dt="2022-01-19T09:19:42.512" v="131" actId="478"/>
          <ac:picMkLst>
            <pc:docMk/>
            <pc:sldMk cId="308996606" sldId="293"/>
            <ac:picMk id="18" creationId="{00000000-0000-0000-0000-000000000000}"/>
          </ac:picMkLst>
        </pc:picChg>
        <pc:picChg chg="add mod">
          <ac:chgData name="Sándor Pecsora" userId="810b1d013327c237" providerId="LiveId" clId="{297A0B06-B587-4B0F-A8B3-F1317295A115}" dt="2022-01-19T09:43:21.506" v="296" actId="1036"/>
          <ac:picMkLst>
            <pc:docMk/>
            <pc:sldMk cId="308996606" sldId="293"/>
            <ac:picMk id="24" creationId="{1E5E660F-04B3-4AA3-9CFC-9A8B0625952B}"/>
          </ac:picMkLst>
        </pc:picChg>
        <pc:picChg chg="add mod">
          <ac:chgData name="Sándor Pecsora" userId="810b1d013327c237" providerId="LiveId" clId="{297A0B06-B587-4B0F-A8B3-F1317295A115}" dt="2022-01-19T09:43:25.278" v="297" actId="14100"/>
          <ac:picMkLst>
            <pc:docMk/>
            <pc:sldMk cId="308996606" sldId="293"/>
            <ac:picMk id="28" creationId="{9AE042FC-1ABB-41CF-9FA7-F14890E3178C}"/>
          </ac:picMkLst>
        </pc:picChg>
        <pc:cxnChg chg="del">
          <ac:chgData name="Sándor Pecsora" userId="810b1d013327c237" providerId="LiveId" clId="{297A0B06-B587-4B0F-A8B3-F1317295A115}" dt="2022-01-19T09:19:40.424" v="130" actId="478"/>
          <ac:cxnSpMkLst>
            <pc:docMk/>
            <pc:sldMk cId="308996606" sldId="293"/>
            <ac:cxnSpMk id="9" creationId="{00000000-0000-0000-0000-000000000000}"/>
          </ac:cxnSpMkLst>
        </pc:cxnChg>
      </pc:sldChg>
      <pc:sldChg chg="del">
        <pc:chgData name="Sándor Pecsora" userId="810b1d013327c237" providerId="LiveId" clId="{297A0B06-B587-4B0F-A8B3-F1317295A115}" dt="2022-01-19T09:09:59.467" v="111" actId="47"/>
        <pc:sldMkLst>
          <pc:docMk/>
          <pc:sldMk cId="982915637" sldId="294"/>
        </pc:sldMkLst>
      </pc:sldChg>
      <pc:sldChg chg="addSp delSp modSp mod">
        <pc:chgData name="Sándor Pecsora" userId="810b1d013327c237" providerId="LiveId" clId="{297A0B06-B587-4B0F-A8B3-F1317295A115}" dt="2022-01-19T09:59:01.252" v="557" actId="6549"/>
        <pc:sldMkLst>
          <pc:docMk/>
          <pc:sldMk cId="1417259950" sldId="295"/>
        </pc:sldMkLst>
        <pc:spChg chg="del mod">
          <ac:chgData name="Sándor Pecsora" userId="810b1d013327c237" providerId="LiveId" clId="{297A0B06-B587-4B0F-A8B3-F1317295A115}" dt="2022-01-19T09:25:34.716" v="186" actId="478"/>
          <ac:spMkLst>
            <pc:docMk/>
            <pc:sldMk cId="1417259950" sldId="295"/>
            <ac:spMk id="5" creationId="{00000000-0000-0000-0000-000000000000}"/>
          </ac:spMkLst>
        </pc:spChg>
        <pc:spChg chg="add del mod">
          <ac:chgData name="Sándor Pecsora" userId="810b1d013327c237" providerId="LiveId" clId="{297A0B06-B587-4B0F-A8B3-F1317295A115}" dt="2022-01-19T09:27:45.353" v="239" actId="478"/>
          <ac:spMkLst>
            <pc:docMk/>
            <pc:sldMk cId="1417259950" sldId="295"/>
            <ac:spMk id="6" creationId="{00000000-0000-0000-0000-000000000000}"/>
          </ac:spMkLst>
        </pc:spChg>
        <pc:spChg chg="add del mod">
          <ac:chgData name="Sándor Pecsora" userId="810b1d013327c237" providerId="LiveId" clId="{297A0B06-B587-4B0F-A8B3-F1317295A115}" dt="2022-01-19T09:27:46.970" v="240" actId="478"/>
          <ac:spMkLst>
            <pc:docMk/>
            <pc:sldMk cId="1417259950" sldId="295"/>
            <ac:spMk id="7" creationId="{00000000-0000-0000-0000-000000000000}"/>
          </ac:spMkLst>
        </pc:spChg>
        <pc:spChg chg="mod">
          <ac:chgData name="Sándor Pecsora" userId="810b1d013327c237" providerId="LiveId" clId="{297A0B06-B587-4B0F-A8B3-F1317295A115}" dt="2022-01-19T09:28:07.748" v="245" actId="20577"/>
          <ac:spMkLst>
            <pc:docMk/>
            <pc:sldMk cId="1417259950" sldId="295"/>
            <ac:spMk id="8" creationId="{00000000-0000-0000-0000-000000000000}"/>
          </ac:spMkLst>
        </pc:spChg>
        <pc:spChg chg="mod">
          <ac:chgData name="Sándor Pecsora" userId="810b1d013327c237" providerId="LiveId" clId="{297A0B06-B587-4B0F-A8B3-F1317295A115}" dt="2022-01-19T09:59:01.252" v="557" actId="6549"/>
          <ac:spMkLst>
            <pc:docMk/>
            <pc:sldMk cId="1417259950" sldId="295"/>
            <ac:spMk id="9" creationId="{00000000-0000-0000-0000-000000000000}"/>
          </ac:spMkLst>
        </pc:spChg>
      </pc:sldChg>
      <pc:sldChg chg="modSp del mod">
        <pc:chgData name="Sándor Pecsora" userId="810b1d013327c237" providerId="LiveId" clId="{297A0B06-B587-4B0F-A8B3-F1317295A115}" dt="2022-01-19T09:29:58.159" v="255" actId="47"/>
        <pc:sldMkLst>
          <pc:docMk/>
          <pc:sldMk cId="1293182227" sldId="296"/>
        </pc:sldMkLst>
        <pc:spChg chg="mod">
          <ac:chgData name="Sándor Pecsora" userId="810b1d013327c237" providerId="LiveId" clId="{297A0B06-B587-4B0F-A8B3-F1317295A115}" dt="2022-01-19T09:28:24.110" v="250" actId="1036"/>
          <ac:spMkLst>
            <pc:docMk/>
            <pc:sldMk cId="1293182227" sldId="296"/>
            <ac:spMk id="12" creationId="{00000000-0000-0000-0000-000000000000}"/>
          </ac:spMkLst>
        </pc:sp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4" creationId="{00000000-0000-0000-0000-000000000000}"/>
          </ac:picMkLst>
        </pc:pic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5" creationId="{00000000-0000-0000-0000-000000000000}"/>
          </ac:picMkLst>
        </pc:pic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6" creationId="{00000000-0000-0000-0000-000000000000}"/>
          </ac:picMkLst>
        </pc:pic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7" creationId="{00000000-0000-0000-0000-000000000000}"/>
          </ac:picMkLst>
        </pc:pic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9" creationId="{00000000-0000-0000-0000-000000000000}"/>
          </ac:picMkLst>
        </pc:picChg>
        <pc:picChg chg="mod">
          <ac:chgData name="Sándor Pecsora" userId="810b1d013327c237" providerId="LiveId" clId="{297A0B06-B587-4B0F-A8B3-F1317295A115}" dt="2022-01-19T09:28:24.110" v="250" actId="1036"/>
          <ac:picMkLst>
            <pc:docMk/>
            <pc:sldMk cId="1293182227" sldId="296"/>
            <ac:picMk id="11" creationId="{00000000-0000-0000-0000-000000000000}"/>
          </ac:picMkLst>
        </pc:picChg>
        <pc:cxnChg chg="mod">
          <ac:chgData name="Sándor Pecsora" userId="810b1d013327c237" providerId="LiveId" clId="{297A0B06-B587-4B0F-A8B3-F1317295A115}" dt="2022-01-19T09:28:24.110" v="250" actId="1036"/>
          <ac:cxnSpMkLst>
            <pc:docMk/>
            <pc:sldMk cId="1293182227" sldId="296"/>
            <ac:cxnSpMk id="13" creationId="{00000000-0000-0000-0000-000000000000}"/>
          </ac:cxnSpMkLst>
        </pc:cxnChg>
      </pc:sldChg>
      <pc:sldChg chg="addSp delSp modSp mod">
        <pc:chgData name="Sándor Pecsora" userId="810b1d013327c237" providerId="LiveId" clId="{297A0B06-B587-4B0F-A8B3-F1317295A115}" dt="2022-01-19T09:55:10.143" v="522" actId="20577"/>
        <pc:sldMkLst>
          <pc:docMk/>
          <pc:sldMk cId="2304877364" sldId="297"/>
        </pc:sldMkLst>
        <pc:spChg chg="mod">
          <ac:chgData name="Sándor Pecsora" userId="810b1d013327c237" providerId="LiveId" clId="{297A0B06-B587-4B0F-A8B3-F1317295A115}" dt="2022-01-19T09:55:10.143" v="522" actId="20577"/>
          <ac:spMkLst>
            <pc:docMk/>
            <pc:sldMk cId="2304877364" sldId="297"/>
            <ac:spMk id="4" creationId="{00000000-0000-0000-0000-000000000000}"/>
          </ac:spMkLst>
        </pc:spChg>
        <pc:picChg chg="add mod">
          <ac:chgData name="Sándor Pecsora" userId="810b1d013327c237" providerId="LiveId" clId="{297A0B06-B587-4B0F-A8B3-F1317295A115}" dt="2022-01-19T09:34:33.311" v="289" actId="1076"/>
          <ac:picMkLst>
            <pc:docMk/>
            <pc:sldMk cId="2304877364" sldId="297"/>
            <ac:picMk id="3" creationId="{F2FC6076-B568-4E8F-95FA-C6265CFE1A8D}"/>
          </ac:picMkLst>
        </pc:picChg>
        <pc:picChg chg="del">
          <ac:chgData name="Sándor Pecsora" userId="810b1d013327c237" providerId="LiveId" clId="{297A0B06-B587-4B0F-A8B3-F1317295A115}" dt="2022-01-19T09:33:10.203" v="269" actId="478"/>
          <ac:picMkLst>
            <pc:docMk/>
            <pc:sldMk cId="2304877364" sldId="297"/>
            <ac:picMk id="5" creationId="{00000000-0000-0000-0000-000000000000}"/>
          </ac:picMkLst>
        </pc:picChg>
        <pc:picChg chg="del mod">
          <ac:chgData name="Sándor Pecsora" userId="810b1d013327c237" providerId="LiveId" clId="{297A0B06-B587-4B0F-A8B3-F1317295A115}" dt="2022-01-19T09:33:31.965" v="275" actId="478"/>
          <ac:picMkLst>
            <pc:docMk/>
            <pc:sldMk cId="2304877364" sldId="297"/>
            <ac:picMk id="6" creationId="{00000000-0000-0000-0000-000000000000}"/>
          </ac:picMkLst>
        </pc:picChg>
        <pc:picChg chg="del mod">
          <ac:chgData name="Sándor Pecsora" userId="810b1d013327c237" providerId="LiveId" clId="{297A0B06-B587-4B0F-A8B3-F1317295A115}" dt="2022-01-19T09:34:28.442" v="286" actId="478"/>
          <ac:picMkLst>
            <pc:docMk/>
            <pc:sldMk cId="2304877364" sldId="297"/>
            <ac:picMk id="7" creationId="{00000000-0000-0000-0000-000000000000}"/>
          </ac:picMkLst>
        </pc:picChg>
        <pc:picChg chg="add mod">
          <ac:chgData name="Sándor Pecsora" userId="810b1d013327c237" providerId="LiveId" clId="{297A0B06-B587-4B0F-A8B3-F1317295A115}" dt="2022-01-19T09:34:33.311" v="289" actId="1076"/>
          <ac:picMkLst>
            <pc:docMk/>
            <pc:sldMk cId="2304877364" sldId="297"/>
            <ac:picMk id="11" creationId="{0C7C42A2-DD17-45F7-86A8-EFE5533E6FF3}"/>
          </ac:picMkLst>
        </pc:picChg>
        <pc:picChg chg="del mod">
          <ac:chgData name="Sándor Pecsora" userId="810b1d013327c237" providerId="LiveId" clId="{297A0B06-B587-4B0F-A8B3-F1317295A115}" dt="2022-01-19T09:34:29.187" v="287" actId="478"/>
          <ac:picMkLst>
            <pc:docMk/>
            <pc:sldMk cId="2304877364" sldId="297"/>
            <ac:picMk id="13" creationId="{00000000-0000-0000-0000-000000000000}"/>
          </ac:picMkLst>
        </pc:picChg>
        <pc:picChg chg="del mod">
          <ac:chgData name="Sándor Pecsora" userId="810b1d013327c237" providerId="LiveId" clId="{297A0B06-B587-4B0F-A8B3-F1317295A115}" dt="2022-01-19T09:34:30.411" v="288" actId="478"/>
          <ac:picMkLst>
            <pc:docMk/>
            <pc:sldMk cId="2304877364" sldId="297"/>
            <ac:picMk id="14" creationId="{00000000-0000-0000-0000-000000000000}"/>
          </ac:picMkLst>
        </pc:picChg>
        <pc:cxnChg chg="del">
          <ac:chgData name="Sándor Pecsora" userId="810b1d013327c237" providerId="LiveId" clId="{297A0B06-B587-4B0F-A8B3-F1317295A115}" dt="2022-01-19T09:33:29.525" v="273" actId="478"/>
          <ac:cxnSpMkLst>
            <pc:docMk/>
            <pc:sldMk cId="2304877364" sldId="297"/>
            <ac:cxnSpMk id="8" creationId="{00000000-0000-0000-0000-000000000000}"/>
          </ac:cxnSpMkLst>
        </pc:cxnChg>
        <pc:cxnChg chg="del">
          <ac:chgData name="Sándor Pecsora" userId="810b1d013327c237" providerId="LiveId" clId="{297A0B06-B587-4B0F-A8B3-F1317295A115}" dt="2022-01-19T09:33:28.348" v="272" actId="478"/>
          <ac:cxnSpMkLst>
            <pc:docMk/>
            <pc:sldMk cId="2304877364" sldId="297"/>
            <ac:cxnSpMk id="10" creationId="{00000000-0000-0000-0000-000000000000}"/>
          </ac:cxnSpMkLst>
        </pc:cxnChg>
      </pc:sldChg>
      <pc:sldChg chg="del">
        <pc:chgData name="Sándor Pecsora" userId="810b1d013327c237" providerId="LiveId" clId="{297A0B06-B587-4B0F-A8B3-F1317295A115}" dt="2022-01-19T09:50:38.015" v="452" actId="47"/>
        <pc:sldMkLst>
          <pc:docMk/>
          <pc:sldMk cId="3378021698" sldId="298"/>
        </pc:sldMkLst>
      </pc:sldChg>
      <pc:sldChg chg="addSp delSp modSp mod">
        <pc:chgData name="Sándor Pecsora" userId="810b1d013327c237" providerId="LiveId" clId="{297A0B06-B587-4B0F-A8B3-F1317295A115}" dt="2022-01-19T09:58:44.242" v="554" actId="20577"/>
        <pc:sldMkLst>
          <pc:docMk/>
          <pc:sldMk cId="3848501982" sldId="299"/>
        </pc:sldMkLst>
        <pc:spChg chg="mod">
          <ac:chgData name="Sándor Pecsora" userId="810b1d013327c237" providerId="LiveId" clId="{297A0B06-B587-4B0F-A8B3-F1317295A115}" dt="2022-01-19T09:58:44.242" v="554" actId="20577"/>
          <ac:spMkLst>
            <pc:docMk/>
            <pc:sldMk cId="3848501982" sldId="299"/>
            <ac:spMk id="4" creationId="{00000000-0000-0000-0000-000000000000}"/>
          </ac:spMkLst>
        </pc:spChg>
        <pc:spChg chg="del">
          <ac:chgData name="Sándor Pecsora" userId="810b1d013327c237" providerId="LiveId" clId="{297A0B06-B587-4B0F-A8B3-F1317295A115}" dt="2022-01-19T09:56:57.286" v="529" actId="478"/>
          <ac:spMkLst>
            <pc:docMk/>
            <pc:sldMk cId="3848501982" sldId="299"/>
            <ac:spMk id="5" creationId="{00000000-0000-0000-0000-000000000000}"/>
          </ac:spMkLst>
        </pc:spChg>
        <pc:spChg chg="add mod">
          <ac:chgData name="Sándor Pecsora" userId="810b1d013327c237" providerId="LiveId" clId="{297A0B06-B587-4B0F-A8B3-F1317295A115}" dt="2022-01-19T09:57:09.829" v="533" actId="1076"/>
          <ac:spMkLst>
            <pc:docMk/>
            <pc:sldMk cId="3848501982" sldId="299"/>
            <ac:spMk id="8" creationId="{38FF6A21-E4DB-40DB-ACE1-CE9A4FF98EE6}"/>
          </ac:spMkLst>
        </pc:spChg>
        <pc:picChg chg="add mod">
          <ac:chgData name="Sándor Pecsora" userId="810b1d013327c237" providerId="LiveId" clId="{297A0B06-B587-4B0F-A8B3-F1317295A115}" dt="2022-01-19T09:57:10.550" v="534" actId="1076"/>
          <ac:picMkLst>
            <pc:docMk/>
            <pc:sldMk cId="3848501982" sldId="299"/>
            <ac:picMk id="3" creationId="{D881E73F-6F0B-4B48-AE0D-26B1EE0C5D47}"/>
          </ac:picMkLst>
        </pc:picChg>
        <pc:picChg chg="del">
          <ac:chgData name="Sándor Pecsora" userId="810b1d013327c237" providerId="LiveId" clId="{297A0B06-B587-4B0F-A8B3-F1317295A115}" dt="2022-01-19T09:56:54.301" v="528" actId="478"/>
          <ac:picMkLst>
            <pc:docMk/>
            <pc:sldMk cId="3848501982" sldId="299"/>
            <ac:picMk id="7" creationId="{00000000-0000-0000-0000-000000000000}"/>
          </ac:picMkLst>
        </pc:picChg>
      </pc:sldChg>
      <pc:sldChg chg="addSp delSp modSp mod">
        <pc:chgData name="Sándor Pecsora" userId="810b1d013327c237" providerId="LiveId" clId="{297A0B06-B587-4B0F-A8B3-F1317295A115}" dt="2022-01-19T10:01:48.333" v="569" actId="14100"/>
        <pc:sldMkLst>
          <pc:docMk/>
          <pc:sldMk cId="1721467374" sldId="300"/>
        </pc:sldMkLst>
        <pc:spChg chg="add mod">
          <ac:chgData name="Sándor Pecsora" userId="810b1d013327c237" providerId="LiveId" clId="{297A0B06-B587-4B0F-A8B3-F1317295A115}" dt="2022-01-19T10:01:48.333" v="569" actId="14100"/>
          <ac:spMkLst>
            <pc:docMk/>
            <pc:sldMk cId="1721467374" sldId="300"/>
            <ac:spMk id="12" creationId="{0AFFDC27-3972-4CC1-8098-597B54C809C5}"/>
          </ac:spMkLst>
        </pc:spChg>
        <pc:spChg chg="add mod">
          <ac:chgData name="Sándor Pecsora" userId="810b1d013327c237" providerId="LiveId" clId="{297A0B06-B587-4B0F-A8B3-F1317295A115}" dt="2022-01-19T10:01:44.965" v="568" actId="14100"/>
          <ac:spMkLst>
            <pc:docMk/>
            <pc:sldMk cId="1721467374" sldId="300"/>
            <ac:spMk id="13" creationId="{03EDCB21-5BE3-459C-9811-1AF199B192CF}"/>
          </ac:spMkLst>
        </pc:spChg>
        <pc:picChg chg="add mod">
          <ac:chgData name="Sándor Pecsora" userId="810b1d013327c237" providerId="LiveId" clId="{297A0B06-B587-4B0F-A8B3-F1317295A115}" dt="2022-01-19T10:00:35.085" v="561" actId="1076"/>
          <ac:picMkLst>
            <pc:docMk/>
            <pc:sldMk cId="1721467374" sldId="300"/>
            <ac:picMk id="3" creationId="{0D869251-1709-4F8C-B8F5-65423C543193}"/>
          </ac:picMkLst>
        </pc:picChg>
        <pc:picChg chg="add mod">
          <ac:chgData name="Sándor Pecsora" userId="810b1d013327c237" providerId="LiveId" clId="{297A0B06-B587-4B0F-A8B3-F1317295A115}" dt="2022-01-19T10:01:23.765" v="564" actId="1076"/>
          <ac:picMkLst>
            <pc:docMk/>
            <pc:sldMk cId="1721467374" sldId="300"/>
            <ac:picMk id="8" creationId="{703829FD-556A-4BED-AF47-C1311B7CCB22}"/>
          </ac:picMkLst>
        </pc:picChg>
        <pc:picChg chg="del">
          <ac:chgData name="Sándor Pecsora" userId="810b1d013327c237" providerId="LiveId" clId="{297A0B06-B587-4B0F-A8B3-F1317295A115}" dt="2022-01-19T10:00:31.819" v="559" actId="478"/>
          <ac:picMkLst>
            <pc:docMk/>
            <pc:sldMk cId="1721467374" sldId="300"/>
            <ac:picMk id="3073" creationId="{00000000-0000-0000-0000-000000000000}"/>
          </ac:picMkLst>
        </pc:picChg>
        <pc:picChg chg="del">
          <ac:chgData name="Sándor Pecsora" userId="810b1d013327c237" providerId="LiveId" clId="{297A0B06-B587-4B0F-A8B3-F1317295A115}" dt="2022-01-19T10:00:36.755" v="562" actId="478"/>
          <ac:picMkLst>
            <pc:docMk/>
            <pc:sldMk cId="1721467374" sldId="300"/>
            <ac:picMk id="3074" creationId="{00000000-0000-0000-0000-000000000000}"/>
          </ac:picMkLst>
        </pc:picChg>
        <pc:picChg chg="del">
          <ac:chgData name="Sándor Pecsora" userId="810b1d013327c237" providerId="LiveId" clId="{297A0B06-B587-4B0F-A8B3-F1317295A115}" dt="2022-01-19T09:59:43.374" v="558" actId="478"/>
          <ac:picMkLst>
            <pc:docMk/>
            <pc:sldMk cId="1721467374" sldId="300"/>
            <ac:picMk id="3075" creationId="{00000000-0000-0000-0000-000000000000}"/>
          </ac:picMkLst>
        </pc:picChg>
      </pc:sldChg>
      <pc:sldChg chg="modSp mod">
        <pc:chgData name="Sándor Pecsora" userId="810b1d013327c237" providerId="LiveId" clId="{297A0B06-B587-4B0F-A8B3-F1317295A115}" dt="2022-01-19T08:40:16.673" v="45" actId="207"/>
        <pc:sldMkLst>
          <pc:docMk/>
          <pc:sldMk cId="2915716059" sldId="302"/>
        </pc:sldMkLst>
        <pc:spChg chg="mod">
          <ac:chgData name="Sándor Pecsora" userId="810b1d013327c237" providerId="LiveId" clId="{297A0B06-B587-4B0F-A8B3-F1317295A115}" dt="2022-01-19T08:40:16.673" v="45" actId="207"/>
          <ac:spMkLst>
            <pc:docMk/>
            <pc:sldMk cId="2915716059" sldId="302"/>
            <ac:spMk id="3" creationId="{AD415557-B7F8-4523-A6E1-B32F1477724A}"/>
          </ac:spMkLst>
        </pc:spChg>
      </pc:sldChg>
      <pc:sldChg chg="modSp del mod">
        <pc:chgData name="Sándor Pecsora" userId="810b1d013327c237" providerId="LiveId" clId="{297A0B06-B587-4B0F-A8B3-F1317295A115}" dt="2022-01-19T08:39:47.915" v="44" actId="47"/>
        <pc:sldMkLst>
          <pc:docMk/>
          <pc:sldMk cId="1929759862" sldId="303"/>
        </pc:sldMkLst>
        <pc:spChg chg="mod">
          <ac:chgData name="Sándor Pecsora" userId="810b1d013327c237" providerId="LiveId" clId="{297A0B06-B587-4B0F-A8B3-F1317295A115}" dt="2022-01-19T08:38:05.141" v="18" actId="21"/>
          <ac:spMkLst>
            <pc:docMk/>
            <pc:sldMk cId="1929759862" sldId="303"/>
            <ac:spMk id="5" creationId="{4D6762D6-47CD-48B5-8949-44EF927D2389}"/>
          </ac:spMkLst>
        </pc:spChg>
      </pc:sldChg>
      <pc:sldChg chg="addSp modSp new mod modAnim">
        <pc:chgData name="Sándor Pecsora" userId="810b1d013327c237" providerId="LiveId" clId="{297A0B06-B587-4B0F-A8B3-F1317295A115}" dt="2022-01-19T08:42:06.769" v="56"/>
        <pc:sldMkLst>
          <pc:docMk/>
          <pc:sldMk cId="3995007932" sldId="304"/>
        </pc:sldMkLst>
        <pc:spChg chg="mod">
          <ac:chgData name="Sándor Pecsora" userId="810b1d013327c237" providerId="LiveId" clId="{297A0B06-B587-4B0F-A8B3-F1317295A115}" dt="2022-01-19T08:37:10.933" v="5" actId="1076"/>
          <ac:spMkLst>
            <pc:docMk/>
            <pc:sldMk cId="3995007932" sldId="304"/>
            <ac:spMk id="2" creationId="{2ABAA1C2-2D31-47C5-95D3-024AFDD891A2}"/>
          </ac:spMkLst>
        </pc:spChg>
        <pc:spChg chg="mod">
          <ac:chgData name="Sándor Pecsora" userId="810b1d013327c237" providerId="LiveId" clId="{297A0B06-B587-4B0F-A8B3-F1317295A115}" dt="2022-01-19T08:40:21.870" v="46" actId="207"/>
          <ac:spMkLst>
            <pc:docMk/>
            <pc:sldMk cId="3995007932" sldId="304"/>
            <ac:spMk id="3" creationId="{2DA2C353-4C38-4CC4-B18C-76D597AE9DFB}"/>
          </ac:spMkLst>
        </pc:spChg>
        <pc:spChg chg="add mod">
          <ac:chgData name="Sándor Pecsora" userId="810b1d013327c237" providerId="LiveId" clId="{297A0B06-B587-4B0F-A8B3-F1317295A115}" dt="2022-01-19T08:40:23.770" v="47" actId="207"/>
          <ac:spMkLst>
            <pc:docMk/>
            <pc:sldMk cId="3995007932" sldId="304"/>
            <ac:spMk id="4" creationId="{3E5ABE0E-154A-429F-821A-875164E059EB}"/>
          </ac:spMkLst>
        </pc:spChg>
        <pc:spChg chg="add mod">
          <ac:chgData name="Sándor Pecsora" userId="810b1d013327c237" providerId="LiveId" clId="{297A0B06-B587-4B0F-A8B3-F1317295A115}" dt="2022-01-19T08:40:27.934" v="49" actId="207"/>
          <ac:spMkLst>
            <pc:docMk/>
            <pc:sldMk cId="3995007932" sldId="304"/>
            <ac:spMk id="6" creationId="{7C587073-2CB2-435D-BFF9-754CFE2BAAFD}"/>
          </ac:spMkLst>
        </pc:spChg>
        <pc:graphicFrameChg chg="add mod modGraphic">
          <ac:chgData name="Sándor Pecsora" userId="810b1d013327c237" providerId="LiveId" clId="{297A0B06-B587-4B0F-A8B3-F1317295A115}" dt="2022-01-19T08:41:08.641" v="53" actId="14100"/>
          <ac:graphicFrameMkLst>
            <pc:docMk/>
            <pc:sldMk cId="3995007932" sldId="304"/>
            <ac:graphicFrameMk id="5" creationId="{3711F3A1-34E7-4A89-9558-B113600914FA}"/>
          </ac:graphicFrameMkLst>
        </pc:graphicFrameChg>
      </pc:sldChg>
      <pc:sldChg chg="addSp delSp modSp add mod">
        <pc:chgData name="Sándor Pecsora" userId="810b1d013327c237" providerId="LiveId" clId="{297A0B06-B587-4B0F-A8B3-F1317295A115}" dt="2022-01-19T09:55:12.839" v="523" actId="20577"/>
        <pc:sldMkLst>
          <pc:docMk/>
          <pc:sldMk cId="2652116375" sldId="305"/>
        </pc:sldMkLst>
        <pc:spChg chg="mod">
          <ac:chgData name="Sándor Pecsora" userId="810b1d013327c237" providerId="LiveId" clId="{297A0B06-B587-4B0F-A8B3-F1317295A115}" dt="2022-01-19T09:55:12.839" v="523" actId="20577"/>
          <ac:spMkLst>
            <pc:docMk/>
            <pc:sldMk cId="2652116375" sldId="305"/>
            <ac:spMk id="4" creationId="{00000000-0000-0000-0000-000000000000}"/>
          </ac:spMkLst>
        </pc:spChg>
        <pc:spChg chg="add mod">
          <ac:chgData name="Sándor Pecsora" userId="810b1d013327c237" providerId="LiveId" clId="{297A0B06-B587-4B0F-A8B3-F1317295A115}" dt="2022-01-19T09:45:07.766" v="370" actId="6549"/>
          <ac:spMkLst>
            <pc:docMk/>
            <pc:sldMk cId="2652116375" sldId="305"/>
            <ac:spMk id="8" creationId="{6E74DEBE-1A0A-4C16-BBD4-9ED619500DCE}"/>
          </ac:spMkLst>
        </pc:spChg>
        <pc:spChg chg="add mod">
          <ac:chgData name="Sándor Pecsora" userId="810b1d013327c237" providerId="LiveId" clId="{297A0B06-B587-4B0F-A8B3-F1317295A115}" dt="2022-01-19T09:47:48.374" v="388" actId="1076"/>
          <ac:spMkLst>
            <pc:docMk/>
            <pc:sldMk cId="2652116375" sldId="305"/>
            <ac:spMk id="17" creationId="{871941B5-B697-47DA-865C-B780D98BAB75}"/>
          </ac:spMkLst>
        </pc:spChg>
        <pc:spChg chg="add mod">
          <ac:chgData name="Sándor Pecsora" userId="810b1d013327c237" providerId="LiveId" clId="{297A0B06-B587-4B0F-A8B3-F1317295A115}" dt="2022-01-19T09:47:51.446" v="389" actId="571"/>
          <ac:spMkLst>
            <pc:docMk/>
            <pc:sldMk cId="2652116375" sldId="305"/>
            <ac:spMk id="18" creationId="{348B484B-F454-4A2A-84D7-B19E5EECD9DB}"/>
          </ac:spMkLst>
        </pc:spChg>
        <pc:spChg chg="add mod">
          <ac:chgData name="Sándor Pecsora" userId="810b1d013327c237" providerId="LiveId" clId="{297A0B06-B587-4B0F-A8B3-F1317295A115}" dt="2022-01-19T09:50:09.222" v="451" actId="1076"/>
          <ac:spMkLst>
            <pc:docMk/>
            <pc:sldMk cId="2652116375" sldId="305"/>
            <ac:spMk id="21" creationId="{56B4A6CE-B756-45F9-85C6-2B5F82E4BB78}"/>
          </ac:spMkLst>
        </pc:spChg>
        <pc:picChg chg="del">
          <ac:chgData name="Sándor Pecsora" userId="810b1d013327c237" providerId="LiveId" clId="{297A0B06-B587-4B0F-A8B3-F1317295A115}" dt="2022-01-19T09:34:20.418" v="282" actId="478"/>
          <ac:picMkLst>
            <pc:docMk/>
            <pc:sldMk cId="2652116375" sldId="305"/>
            <ac:picMk id="3" creationId="{F2FC6076-B568-4E8F-95FA-C6265CFE1A8D}"/>
          </ac:picMkLst>
        </pc:picChg>
        <pc:picChg chg="add del mod">
          <ac:chgData name="Sándor Pecsora" userId="810b1d013327c237" providerId="LiveId" clId="{297A0B06-B587-4B0F-A8B3-F1317295A115}" dt="2022-01-19T09:46:19.884" v="375" actId="478"/>
          <ac:picMkLst>
            <pc:docMk/>
            <pc:sldMk cId="2652116375" sldId="305"/>
            <ac:picMk id="5" creationId="{69B8C88F-0134-4E56-BE11-57B52497807E}"/>
          </ac:picMkLst>
        </pc:picChg>
        <pc:picChg chg="del mod">
          <ac:chgData name="Sándor Pecsora" userId="810b1d013327c237" providerId="LiveId" clId="{297A0B06-B587-4B0F-A8B3-F1317295A115}" dt="2022-01-19T09:45:22.918" v="371" actId="478"/>
          <ac:picMkLst>
            <pc:docMk/>
            <pc:sldMk cId="2652116375" sldId="305"/>
            <ac:picMk id="7" creationId="{00000000-0000-0000-0000-000000000000}"/>
          </ac:picMkLst>
        </pc:picChg>
        <pc:picChg chg="add mod">
          <ac:chgData name="Sándor Pecsora" userId="810b1d013327c237" providerId="LiveId" clId="{297A0B06-B587-4B0F-A8B3-F1317295A115}" dt="2022-01-19T09:46:26.598" v="378" actId="1076"/>
          <ac:picMkLst>
            <pc:docMk/>
            <pc:sldMk cId="2652116375" sldId="305"/>
            <ac:picMk id="9" creationId="{3DFE8BCF-E4D2-4A2D-9B62-934FB56B8982}"/>
          </ac:picMkLst>
        </pc:picChg>
        <pc:picChg chg="del">
          <ac:chgData name="Sándor Pecsora" userId="810b1d013327c237" providerId="LiveId" clId="{297A0B06-B587-4B0F-A8B3-F1317295A115}" dt="2022-01-19T09:34:22.146" v="283" actId="478"/>
          <ac:picMkLst>
            <pc:docMk/>
            <pc:sldMk cId="2652116375" sldId="305"/>
            <ac:picMk id="11" creationId="{0C7C42A2-DD17-45F7-86A8-EFE5533E6FF3}"/>
          </ac:picMkLst>
        </pc:picChg>
        <pc:picChg chg="add mod">
          <ac:chgData name="Sándor Pecsora" userId="810b1d013327c237" providerId="LiveId" clId="{297A0B06-B587-4B0F-A8B3-F1317295A115}" dt="2022-01-19T09:46:59.062" v="383" actId="1076"/>
          <ac:picMkLst>
            <pc:docMk/>
            <pc:sldMk cId="2652116375" sldId="305"/>
            <ac:picMk id="12" creationId="{195B4FE2-C487-4F42-A004-09E7B75E894C}"/>
          </ac:picMkLst>
        </pc:picChg>
        <pc:picChg chg="del mod">
          <ac:chgData name="Sándor Pecsora" userId="810b1d013327c237" providerId="LiveId" clId="{297A0B06-B587-4B0F-A8B3-F1317295A115}" dt="2022-01-19T09:46:47.431" v="379" actId="478"/>
          <ac:picMkLst>
            <pc:docMk/>
            <pc:sldMk cId="2652116375" sldId="305"/>
            <ac:picMk id="13" creationId="{00000000-0000-0000-0000-000000000000}"/>
          </ac:picMkLst>
        </pc:picChg>
        <pc:picChg chg="del">
          <ac:chgData name="Sándor Pecsora" userId="810b1d013327c237" providerId="LiveId" clId="{297A0B06-B587-4B0F-A8B3-F1317295A115}" dt="2022-01-19T09:46:52.847" v="381" actId="478"/>
          <ac:picMkLst>
            <pc:docMk/>
            <pc:sldMk cId="2652116375" sldId="305"/>
            <ac:picMk id="14" creationId="{00000000-0000-0000-0000-000000000000}"/>
          </ac:picMkLst>
        </pc:picChg>
        <pc:picChg chg="add mod">
          <ac:chgData name="Sándor Pecsora" userId="810b1d013327c237" providerId="LiveId" clId="{297A0B06-B587-4B0F-A8B3-F1317295A115}" dt="2022-01-19T09:47:33.454" v="386" actId="1076"/>
          <ac:picMkLst>
            <pc:docMk/>
            <pc:sldMk cId="2652116375" sldId="305"/>
            <ac:picMk id="16" creationId="{24ED0A73-3A8C-4ED6-928E-023853B213A5}"/>
          </ac:picMkLst>
        </pc:picChg>
        <pc:picChg chg="add mod">
          <ac:chgData name="Sándor Pecsora" userId="810b1d013327c237" providerId="LiveId" clId="{297A0B06-B587-4B0F-A8B3-F1317295A115}" dt="2022-01-19T09:49:49.910" v="392" actId="14100"/>
          <ac:picMkLst>
            <pc:docMk/>
            <pc:sldMk cId="2652116375" sldId="305"/>
            <ac:picMk id="20" creationId="{0C46E139-B022-4790-9927-BDD009FF70DD}"/>
          </ac:picMkLst>
        </pc:picChg>
      </pc:sldChg>
      <pc:sldChg chg="addSp delSp modSp add mod">
        <pc:chgData name="Sándor Pecsora" userId="810b1d013327c237" providerId="LiveId" clId="{297A0B06-B587-4B0F-A8B3-F1317295A115}" dt="2022-01-19T09:55:14.989" v="524" actId="20577"/>
        <pc:sldMkLst>
          <pc:docMk/>
          <pc:sldMk cId="4018631033" sldId="306"/>
        </pc:sldMkLst>
        <pc:spChg chg="mod">
          <ac:chgData name="Sándor Pecsora" userId="810b1d013327c237" providerId="LiveId" clId="{297A0B06-B587-4B0F-A8B3-F1317295A115}" dt="2022-01-19T09:55:14.989" v="524" actId="20577"/>
          <ac:spMkLst>
            <pc:docMk/>
            <pc:sldMk cId="4018631033" sldId="306"/>
            <ac:spMk id="4" creationId="{00000000-0000-0000-0000-000000000000}"/>
          </ac:spMkLst>
        </pc:spChg>
        <pc:spChg chg="mod">
          <ac:chgData name="Sándor Pecsora" userId="810b1d013327c237" providerId="LiveId" clId="{297A0B06-B587-4B0F-A8B3-F1317295A115}" dt="2022-01-19T09:51:21.051" v="475" actId="20577"/>
          <ac:spMkLst>
            <pc:docMk/>
            <pc:sldMk cId="4018631033" sldId="306"/>
            <ac:spMk id="8" creationId="{6E74DEBE-1A0A-4C16-BBD4-9ED619500DCE}"/>
          </ac:spMkLst>
        </pc:spChg>
        <pc:spChg chg="add mod">
          <ac:chgData name="Sándor Pecsora" userId="810b1d013327c237" providerId="LiveId" clId="{297A0B06-B587-4B0F-A8B3-F1317295A115}" dt="2022-01-19T09:52:18.398" v="483" actId="1076"/>
          <ac:spMkLst>
            <pc:docMk/>
            <pc:sldMk cId="4018631033" sldId="306"/>
            <ac:spMk id="13" creationId="{838730C0-130D-4C71-A00A-2DBB4741594B}"/>
          </ac:spMkLst>
        </pc:spChg>
        <pc:spChg chg="del">
          <ac:chgData name="Sándor Pecsora" userId="810b1d013327c237" providerId="LiveId" clId="{297A0B06-B587-4B0F-A8B3-F1317295A115}" dt="2022-01-19T09:51:27.403" v="477" actId="478"/>
          <ac:spMkLst>
            <pc:docMk/>
            <pc:sldMk cId="4018631033" sldId="306"/>
            <ac:spMk id="17" creationId="{871941B5-B697-47DA-865C-B780D98BAB75}"/>
          </ac:spMkLst>
        </pc:spChg>
        <pc:spChg chg="del">
          <ac:chgData name="Sándor Pecsora" userId="810b1d013327c237" providerId="LiveId" clId="{297A0B06-B587-4B0F-A8B3-F1317295A115}" dt="2022-01-19T09:51:27.403" v="477" actId="478"/>
          <ac:spMkLst>
            <pc:docMk/>
            <pc:sldMk cId="4018631033" sldId="306"/>
            <ac:spMk id="18" creationId="{348B484B-F454-4A2A-84D7-B19E5EECD9DB}"/>
          </ac:spMkLst>
        </pc:spChg>
        <pc:spChg chg="del">
          <ac:chgData name="Sándor Pecsora" userId="810b1d013327c237" providerId="LiveId" clId="{297A0B06-B587-4B0F-A8B3-F1317295A115}" dt="2022-01-19T09:51:27.403" v="477" actId="478"/>
          <ac:spMkLst>
            <pc:docMk/>
            <pc:sldMk cId="4018631033" sldId="306"/>
            <ac:spMk id="21" creationId="{56B4A6CE-B756-45F9-85C6-2B5F82E4BB78}"/>
          </ac:spMkLst>
        </pc:spChg>
        <pc:picChg chg="add mod">
          <ac:chgData name="Sándor Pecsora" userId="810b1d013327c237" providerId="LiveId" clId="{297A0B06-B587-4B0F-A8B3-F1317295A115}" dt="2022-01-19T09:51:58.150" v="479" actId="1076"/>
          <ac:picMkLst>
            <pc:docMk/>
            <pc:sldMk cId="4018631033" sldId="306"/>
            <ac:picMk id="3" creationId="{BCB45FD7-9FD4-42FD-BB24-C3731281EECB}"/>
          </ac:picMkLst>
        </pc:picChg>
        <pc:picChg chg="add mod">
          <ac:chgData name="Sándor Pecsora" userId="810b1d013327c237" providerId="LiveId" clId="{297A0B06-B587-4B0F-A8B3-F1317295A115}" dt="2022-01-19T09:52:46.814" v="486" actId="1076"/>
          <ac:picMkLst>
            <pc:docMk/>
            <pc:sldMk cId="4018631033" sldId="306"/>
            <ac:picMk id="6" creationId="{6A143704-D24C-4036-8654-C8C3CF4DAE58}"/>
          </ac:picMkLst>
        </pc:picChg>
        <pc:picChg chg="del">
          <ac:chgData name="Sándor Pecsora" userId="810b1d013327c237" providerId="LiveId" clId="{297A0B06-B587-4B0F-A8B3-F1317295A115}" dt="2022-01-19T09:51:25.003" v="476" actId="478"/>
          <ac:picMkLst>
            <pc:docMk/>
            <pc:sldMk cId="4018631033" sldId="306"/>
            <ac:picMk id="9" creationId="{3DFE8BCF-E4D2-4A2D-9B62-934FB56B8982}"/>
          </ac:picMkLst>
        </pc:picChg>
        <pc:picChg chg="del">
          <ac:chgData name="Sándor Pecsora" userId="810b1d013327c237" providerId="LiveId" clId="{297A0B06-B587-4B0F-A8B3-F1317295A115}" dt="2022-01-19T09:51:27.403" v="477" actId="478"/>
          <ac:picMkLst>
            <pc:docMk/>
            <pc:sldMk cId="4018631033" sldId="306"/>
            <ac:picMk id="12" creationId="{195B4FE2-C487-4F42-A004-09E7B75E894C}"/>
          </ac:picMkLst>
        </pc:picChg>
        <pc:picChg chg="del">
          <ac:chgData name="Sándor Pecsora" userId="810b1d013327c237" providerId="LiveId" clId="{297A0B06-B587-4B0F-A8B3-F1317295A115}" dt="2022-01-19T09:51:27.403" v="477" actId="478"/>
          <ac:picMkLst>
            <pc:docMk/>
            <pc:sldMk cId="4018631033" sldId="306"/>
            <ac:picMk id="16" creationId="{24ED0A73-3A8C-4ED6-928E-023853B213A5}"/>
          </ac:picMkLst>
        </pc:picChg>
        <pc:picChg chg="del">
          <ac:chgData name="Sándor Pecsora" userId="810b1d013327c237" providerId="LiveId" clId="{297A0B06-B587-4B0F-A8B3-F1317295A115}" dt="2022-01-19T09:51:27.403" v="477" actId="478"/>
          <ac:picMkLst>
            <pc:docMk/>
            <pc:sldMk cId="4018631033" sldId="306"/>
            <ac:picMk id="20" creationId="{0C46E139-B022-4790-9927-BDD009FF70DD}"/>
          </ac:picMkLst>
        </pc:picChg>
      </pc:sldChg>
      <pc:sldChg chg="modSp new mod">
        <pc:chgData name="Sándor Pecsora" userId="810b1d013327c237" providerId="LiveId" clId="{297A0B06-B587-4B0F-A8B3-F1317295A115}" dt="2022-01-19T10:11:09.333" v="942" actId="20577"/>
        <pc:sldMkLst>
          <pc:docMk/>
          <pc:sldMk cId="3312686086" sldId="307"/>
        </pc:sldMkLst>
        <pc:spChg chg="mod">
          <ac:chgData name="Sándor Pecsora" userId="810b1d013327c237" providerId="LiveId" clId="{297A0B06-B587-4B0F-A8B3-F1317295A115}" dt="2022-01-19T10:11:09.333" v="942" actId="20577"/>
          <ac:spMkLst>
            <pc:docMk/>
            <pc:sldMk cId="3312686086" sldId="307"/>
            <ac:spMk id="2" creationId="{FA61BCB7-51CD-4BBF-B37D-932488A571D6}"/>
          </ac:spMkLst>
        </pc:spChg>
        <pc:spChg chg="mod">
          <ac:chgData name="Sándor Pecsora" userId="810b1d013327c237" providerId="LiveId" clId="{297A0B06-B587-4B0F-A8B3-F1317295A115}" dt="2022-01-19T10:11:04.250" v="940" actId="207"/>
          <ac:spMkLst>
            <pc:docMk/>
            <pc:sldMk cId="3312686086" sldId="307"/>
            <ac:spMk id="3" creationId="{05166F7B-33A4-4450-96CC-A18649290569}"/>
          </ac:spMkLst>
        </pc:spChg>
      </pc:sldChg>
      <pc:sldChg chg="addSp delSp modSp new mod ord">
        <pc:chgData name="Sándor Pecsora" userId="810b1d013327c237" providerId="LiveId" clId="{297A0B06-B587-4B0F-A8B3-F1317295A115}" dt="2022-01-19T10:49:21.963" v="1157"/>
        <pc:sldMkLst>
          <pc:docMk/>
          <pc:sldMk cId="451775398" sldId="308"/>
        </pc:sldMkLst>
        <pc:spChg chg="mod">
          <ac:chgData name="Sándor Pecsora" userId="810b1d013327c237" providerId="LiveId" clId="{297A0B06-B587-4B0F-A8B3-F1317295A115}" dt="2022-01-19T10:33:03.228" v="1034" actId="1035"/>
          <ac:spMkLst>
            <pc:docMk/>
            <pc:sldMk cId="451775398" sldId="308"/>
            <ac:spMk id="2" creationId="{6E5FA075-62A9-49AD-82B0-321222961A52}"/>
          </ac:spMkLst>
        </pc:spChg>
        <pc:spChg chg="del">
          <ac:chgData name="Sándor Pecsora" userId="810b1d013327c237" providerId="LiveId" clId="{297A0B06-B587-4B0F-A8B3-F1317295A115}" dt="2022-01-19T10:20:00.116" v="948" actId="478"/>
          <ac:spMkLst>
            <pc:docMk/>
            <pc:sldMk cId="451775398" sldId="308"/>
            <ac:spMk id="3" creationId="{49D75DCF-1D41-4388-BA8D-1F2344E1E819}"/>
          </ac:spMkLst>
        </pc:spChg>
        <pc:spChg chg="add del">
          <ac:chgData name="Sándor Pecsora" userId="810b1d013327c237" providerId="LiveId" clId="{297A0B06-B587-4B0F-A8B3-F1317295A115}" dt="2022-01-19T10:21:00.634" v="950" actId="478"/>
          <ac:spMkLst>
            <pc:docMk/>
            <pc:sldMk cId="451775398" sldId="308"/>
            <ac:spMk id="5" creationId="{E312AE69-D350-42DE-A5EB-47A0AF9C4199}"/>
          </ac:spMkLst>
        </pc:spChg>
        <pc:spChg chg="add mod">
          <ac:chgData name="Sándor Pecsora" userId="810b1d013327c237" providerId="LiveId" clId="{297A0B06-B587-4B0F-A8B3-F1317295A115}" dt="2022-01-19T10:33:03.228" v="1034" actId="1035"/>
          <ac:spMkLst>
            <pc:docMk/>
            <pc:sldMk cId="451775398" sldId="308"/>
            <ac:spMk id="10" creationId="{2D8A0682-0CAA-4B42-BD9E-2DA30FF849B3}"/>
          </ac:spMkLst>
        </pc:spChg>
        <pc:spChg chg="add mod">
          <ac:chgData name="Sándor Pecsora" userId="810b1d013327c237" providerId="LiveId" clId="{297A0B06-B587-4B0F-A8B3-F1317295A115}" dt="2022-01-19T10:26:48.163" v="983" actId="688"/>
          <ac:spMkLst>
            <pc:docMk/>
            <pc:sldMk cId="451775398" sldId="308"/>
            <ac:spMk id="13" creationId="{5D26D863-4D44-4EA4-9867-C737F01C744C}"/>
          </ac:spMkLst>
        </pc:spChg>
        <pc:spChg chg="add mod">
          <ac:chgData name="Sándor Pecsora" userId="810b1d013327c237" providerId="LiveId" clId="{297A0B06-B587-4B0F-A8B3-F1317295A115}" dt="2022-01-19T10:26:45.203" v="982" actId="688"/>
          <ac:spMkLst>
            <pc:docMk/>
            <pc:sldMk cId="451775398" sldId="308"/>
            <ac:spMk id="14" creationId="{5EBAC786-22A7-4D8E-9756-E303791A87CA}"/>
          </ac:spMkLst>
        </pc:spChg>
        <pc:spChg chg="add mod">
          <ac:chgData name="Sándor Pecsora" userId="810b1d013327c237" providerId="LiveId" clId="{297A0B06-B587-4B0F-A8B3-F1317295A115}" dt="2022-01-19T10:26:43.067" v="981" actId="688"/>
          <ac:spMkLst>
            <pc:docMk/>
            <pc:sldMk cId="451775398" sldId="308"/>
            <ac:spMk id="15" creationId="{1208E401-84C2-4797-A356-679570DCE04B}"/>
          </ac:spMkLst>
        </pc:spChg>
        <pc:spChg chg="add mod">
          <ac:chgData name="Sándor Pecsora" userId="810b1d013327c237" providerId="LiveId" clId="{297A0B06-B587-4B0F-A8B3-F1317295A115}" dt="2022-01-19T10:26:37.499" v="978" actId="688"/>
          <ac:spMkLst>
            <pc:docMk/>
            <pc:sldMk cId="451775398" sldId="308"/>
            <ac:spMk id="16" creationId="{6B9B58BC-B635-483B-9127-3F7431A42E0C}"/>
          </ac:spMkLst>
        </pc:spChg>
        <pc:spChg chg="add mod">
          <ac:chgData name="Sándor Pecsora" userId="810b1d013327c237" providerId="LiveId" clId="{297A0B06-B587-4B0F-A8B3-F1317295A115}" dt="2022-01-19T10:35:24.866" v="1047" actId="1076"/>
          <ac:spMkLst>
            <pc:docMk/>
            <pc:sldMk cId="451775398" sldId="308"/>
            <ac:spMk id="22" creationId="{612E520D-B301-4020-A0D7-CA7F93BFC253}"/>
          </ac:spMkLst>
        </pc:spChg>
        <pc:spChg chg="add mod">
          <ac:chgData name="Sándor Pecsora" userId="810b1d013327c237" providerId="LiveId" clId="{297A0B06-B587-4B0F-A8B3-F1317295A115}" dt="2022-01-19T10:38:25.938" v="1153" actId="1076"/>
          <ac:spMkLst>
            <pc:docMk/>
            <pc:sldMk cId="451775398" sldId="308"/>
            <ac:spMk id="24" creationId="{A9BC848F-9168-46A8-8874-C447BB11FC51}"/>
          </ac:spMkLst>
        </pc:spChg>
        <pc:graphicFrameChg chg="add mod modGraphic">
          <ac:chgData name="Sándor Pecsora" userId="810b1d013327c237" providerId="LiveId" clId="{297A0B06-B587-4B0F-A8B3-F1317295A115}" dt="2022-01-19T10:37:35.738" v="1099" actId="1076"/>
          <ac:graphicFrameMkLst>
            <pc:docMk/>
            <pc:sldMk cId="451775398" sldId="308"/>
            <ac:graphicFrameMk id="19" creationId="{C9A23656-6493-4745-AEF3-D046F7779E2B}"/>
          </ac:graphicFrameMkLst>
        </pc:graphicFrameChg>
        <pc:picChg chg="add mod">
          <ac:chgData name="Sándor Pecsora" userId="810b1d013327c237" providerId="LiveId" clId="{297A0B06-B587-4B0F-A8B3-F1317295A115}" dt="2022-01-19T10:23:22.483" v="967" actId="14100"/>
          <ac:picMkLst>
            <pc:docMk/>
            <pc:sldMk cId="451775398" sldId="308"/>
            <ac:picMk id="7" creationId="{F7A90132-28D4-4564-ADB6-3F73F438574E}"/>
          </ac:picMkLst>
        </pc:picChg>
        <pc:picChg chg="add mod">
          <ac:chgData name="Sándor Pecsora" userId="810b1d013327c237" providerId="LiveId" clId="{297A0B06-B587-4B0F-A8B3-F1317295A115}" dt="2022-01-19T10:25:46.299" v="971" actId="1076"/>
          <ac:picMkLst>
            <pc:docMk/>
            <pc:sldMk cId="451775398" sldId="308"/>
            <ac:picMk id="9" creationId="{E7195C4F-4F19-4E28-BD59-936C4473C7A1}"/>
          </ac:picMkLst>
        </pc:picChg>
        <pc:picChg chg="add mod">
          <ac:chgData name="Sándor Pecsora" userId="810b1d013327c237" providerId="LiveId" clId="{297A0B06-B587-4B0F-A8B3-F1317295A115}" dt="2022-01-19T10:34:41.523" v="1044" actId="1076"/>
          <ac:picMkLst>
            <pc:docMk/>
            <pc:sldMk cId="451775398" sldId="308"/>
            <ac:picMk id="18" creationId="{83A1CE4C-E855-48BA-AC1E-319DB04E4D21}"/>
          </ac:picMkLst>
        </pc:picChg>
        <pc:picChg chg="add mod">
          <ac:chgData name="Sándor Pecsora" userId="810b1d013327c237" providerId="LiveId" clId="{297A0B06-B587-4B0F-A8B3-F1317295A115}" dt="2022-01-19T10:22:40.803" v="960" actId="1076"/>
          <ac:picMkLst>
            <pc:docMk/>
            <pc:sldMk cId="451775398" sldId="308"/>
            <ac:picMk id="1026" creationId="{D4FF73B9-D9E8-4549-9F27-B8B5ED72F403}"/>
          </ac:picMkLst>
        </pc:picChg>
        <pc:picChg chg="add mod">
          <ac:chgData name="Sándor Pecsora" userId="810b1d013327c237" providerId="LiveId" clId="{297A0B06-B587-4B0F-A8B3-F1317295A115}" dt="2022-01-19T10:22:39.547" v="959" actId="1076"/>
          <ac:picMkLst>
            <pc:docMk/>
            <pc:sldMk cId="451775398" sldId="308"/>
            <ac:picMk id="1028" creationId="{AC399060-4C54-4FA4-A371-1E33BE274C1B}"/>
          </ac:picMkLst>
        </pc:picChg>
        <pc:picChg chg="add mod">
          <ac:chgData name="Sándor Pecsora" userId="810b1d013327c237" providerId="LiveId" clId="{297A0B06-B587-4B0F-A8B3-F1317295A115}" dt="2022-01-19T10:23:24.811" v="968" actId="1076"/>
          <ac:picMkLst>
            <pc:docMk/>
            <pc:sldMk cId="451775398" sldId="308"/>
            <ac:picMk id="1030" creationId="{0AED5134-1BC8-4861-9D7F-A89D31494DAA}"/>
          </ac:picMkLst>
        </pc:picChg>
      </pc:sldChg>
    </pc:docChg>
  </pc:docChgLst>
  <pc:docChgLst>
    <pc:chgData name="Nagymarczi Márton" userId="4b20641c3fa50a8a" providerId="Windows Live" clId="Web-{1B3944D1-8C0B-42C0-A283-97586851090E}"/>
    <pc:docChg chg="modSld">
      <pc:chgData name="Nagymarczi Márton" userId="4b20641c3fa50a8a" providerId="Windows Live" clId="Web-{1B3944D1-8C0B-42C0-A283-97586851090E}" dt="2022-01-19T21:47:41.380" v="44"/>
      <pc:docMkLst>
        <pc:docMk/>
      </pc:docMkLst>
      <pc:sldChg chg="modSp">
        <pc:chgData name="Nagymarczi Márton" userId="4b20641c3fa50a8a" providerId="Windows Live" clId="Web-{1B3944D1-8C0B-42C0-A283-97586851090E}" dt="2022-01-19T21:45:30.560" v="33" actId="1076"/>
        <pc:sldMkLst>
          <pc:docMk/>
          <pc:sldMk cId="550181450" sldId="273"/>
        </pc:sldMkLst>
        <pc:spChg chg="mod">
          <ac:chgData name="Nagymarczi Márton" userId="4b20641c3fa50a8a" providerId="Windows Live" clId="Web-{1B3944D1-8C0B-42C0-A283-97586851090E}" dt="2022-01-19T21:45:30.560" v="33" actId="1076"/>
          <ac:spMkLst>
            <pc:docMk/>
            <pc:sldMk cId="550181450" sldId="273"/>
            <ac:spMk id="2" creationId="{00000000-0000-0000-0000-000000000000}"/>
          </ac:spMkLst>
        </pc:spChg>
      </pc:sldChg>
      <pc:sldChg chg="modSp">
        <pc:chgData name="Nagymarczi Márton" userId="4b20641c3fa50a8a" providerId="Windows Live" clId="Web-{1B3944D1-8C0B-42C0-A283-97586851090E}" dt="2022-01-19T21:46:20.985" v="41" actId="1076"/>
        <pc:sldMkLst>
          <pc:docMk/>
          <pc:sldMk cId="1112391706" sldId="292"/>
        </pc:sldMkLst>
        <pc:spChg chg="mod">
          <ac:chgData name="Nagymarczi Márton" userId="4b20641c3fa50a8a" providerId="Windows Live" clId="Web-{1B3944D1-8C0B-42C0-A283-97586851090E}" dt="2022-01-19T21:46:20.985" v="41" actId="1076"/>
          <ac:spMkLst>
            <pc:docMk/>
            <pc:sldMk cId="1112391706" sldId="292"/>
            <ac:spMk id="3" creationId="{00000000-0000-0000-0000-000000000000}"/>
          </ac:spMkLst>
        </pc:spChg>
        <pc:picChg chg="mod">
          <ac:chgData name="Nagymarczi Márton" userId="4b20641c3fa50a8a" providerId="Windows Live" clId="Web-{1B3944D1-8C0B-42C0-A283-97586851090E}" dt="2022-01-19T21:46:14.890" v="40" actId="1076"/>
          <ac:picMkLst>
            <pc:docMk/>
            <pc:sldMk cId="1112391706" sldId="292"/>
            <ac:picMk id="2" creationId="{00000000-0000-0000-0000-000000000000}"/>
          </ac:picMkLst>
        </pc:picChg>
      </pc:sldChg>
      <pc:sldChg chg="modSp">
        <pc:chgData name="Nagymarczi Márton" userId="4b20641c3fa50a8a" providerId="Windows Live" clId="Web-{1B3944D1-8C0B-42C0-A283-97586851090E}" dt="2022-01-19T21:39:57.665" v="7" actId="20577"/>
        <pc:sldMkLst>
          <pc:docMk/>
          <pc:sldMk cId="2915716059" sldId="302"/>
        </pc:sldMkLst>
        <pc:spChg chg="mod">
          <ac:chgData name="Nagymarczi Márton" userId="4b20641c3fa50a8a" providerId="Windows Live" clId="Web-{1B3944D1-8C0B-42C0-A283-97586851090E}" dt="2022-01-19T21:39:57.665" v="7" actId="20577"/>
          <ac:spMkLst>
            <pc:docMk/>
            <pc:sldMk cId="2915716059" sldId="302"/>
            <ac:spMk id="3" creationId="{AD415557-B7F8-4523-A6E1-B32F1477724A}"/>
          </ac:spMkLst>
        </pc:spChg>
      </pc:sldChg>
      <pc:sldChg chg="modSp delAnim modAnim">
        <pc:chgData name="Nagymarczi Márton" userId="4b20641c3fa50a8a" providerId="Windows Live" clId="Web-{1B3944D1-8C0B-42C0-A283-97586851090E}" dt="2022-01-19T21:47:41.380" v="44"/>
        <pc:sldMkLst>
          <pc:docMk/>
          <pc:sldMk cId="3995007932" sldId="304"/>
        </pc:sldMkLst>
        <pc:spChg chg="mod">
          <ac:chgData name="Nagymarczi Márton" userId="4b20641c3fa50a8a" providerId="Windows Live" clId="Web-{1B3944D1-8C0B-42C0-A283-97586851090E}" dt="2022-01-19T21:41:44.968" v="12" actId="1076"/>
          <ac:spMkLst>
            <pc:docMk/>
            <pc:sldMk cId="3995007932" sldId="304"/>
            <ac:spMk id="2" creationId="{2ABAA1C2-2D31-47C5-95D3-024AFDD891A2}"/>
          </ac:spMkLst>
        </pc:spChg>
        <pc:spChg chg="mod">
          <ac:chgData name="Nagymarczi Márton" userId="4b20641c3fa50a8a" providerId="Windows Live" clId="Web-{1B3944D1-8C0B-42C0-A283-97586851090E}" dt="2022-01-19T21:43:08.286" v="25" actId="20577"/>
          <ac:spMkLst>
            <pc:docMk/>
            <pc:sldMk cId="3995007932" sldId="304"/>
            <ac:spMk id="4" creationId="{3E5ABE0E-154A-429F-821A-875164E059EB}"/>
          </ac:spMkLst>
        </pc:spChg>
        <pc:spChg chg="mod">
          <ac:chgData name="Nagymarczi Márton" userId="4b20641c3fa50a8a" providerId="Windows Live" clId="Web-{1B3944D1-8C0B-42C0-A283-97586851090E}" dt="2022-01-19T21:44:36.322" v="30"/>
          <ac:spMkLst>
            <pc:docMk/>
            <pc:sldMk cId="3995007932" sldId="304"/>
            <ac:spMk id="6" creationId="{7C587073-2CB2-435D-BFF9-754CFE2BAAFD}"/>
          </ac:spMkLst>
        </pc:spChg>
        <pc:graphicFrameChg chg="mod">
          <ac:chgData name="Nagymarczi Márton" userId="4b20641c3fa50a8a" providerId="Windows Live" clId="Web-{1B3944D1-8C0B-42C0-A283-97586851090E}" dt="2022-01-19T21:43:25.896" v="26" actId="1076"/>
          <ac:graphicFrameMkLst>
            <pc:docMk/>
            <pc:sldMk cId="3995007932" sldId="304"/>
            <ac:graphicFrameMk id="5" creationId="{3711F3A1-34E7-4A89-9558-B113600914FA}"/>
          </ac:graphicFrameMkLst>
        </pc:graphicFrameChg>
      </pc:sldChg>
      <pc:sldChg chg="modSp">
        <pc:chgData name="Nagymarczi Márton" userId="4b20641c3fa50a8a" providerId="Windows Live" clId="Web-{1B3944D1-8C0B-42C0-A283-97586851090E}" dt="2022-01-19T21:39:38.507" v="5" actId="20577"/>
        <pc:sldMkLst>
          <pc:docMk/>
          <pc:sldMk cId="3312686086" sldId="307"/>
        </pc:sldMkLst>
        <pc:spChg chg="mod">
          <ac:chgData name="Nagymarczi Márton" userId="4b20641c3fa50a8a" providerId="Windows Live" clId="Web-{1B3944D1-8C0B-42C0-A283-97586851090E}" dt="2022-01-19T21:39:38.507" v="5" actId="20577"/>
          <ac:spMkLst>
            <pc:docMk/>
            <pc:sldMk cId="3312686086" sldId="307"/>
            <ac:spMk id="3" creationId="{05166F7B-33A4-4450-96CC-A18649290569}"/>
          </ac:spMkLst>
        </pc:spChg>
      </pc:sldChg>
    </pc:docChg>
  </pc:docChgLst>
  <pc:docChgLst>
    <pc:chgData name="Nagymarczi Márton" userId="4b20641c3fa50a8a" providerId="Windows Live" clId="Web-{6F903405-18BC-4249-92F7-4C64768CCB40}"/>
    <pc:docChg chg="modSld">
      <pc:chgData name="Nagymarczi Márton" userId="4b20641c3fa50a8a" providerId="Windows Live" clId="Web-{6F903405-18BC-4249-92F7-4C64768CCB40}" dt="2022-01-20T11:46:49.642" v="14"/>
      <pc:docMkLst>
        <pc:docMk/>
      </pc:docMkLst>
      <pc:sldChg chg="modSp">
        <pc:chgData name="Nagymarczi Márton" userId="4b20641c3fa50a8a" providerId="Windows Live" clId="Web-{6F903405-18BC-4249-92F7-4C64768CCB40}" dt="2022-01-20T11:46:49.642" v="14"/>
        <pc:sldMkLst>
          <pc:docMk/>
          <pc:sldMk cId="1413077129" sldId="274"/>
        </pc:sldMkLst>
        <pc:picChg chg="mod">
          <ac:chgData name="Nagymarczi Márton" userId="4b20641c3fa50a8a" providerId="Windows Live" clId="Web-{6F903405-18BC-4249-92F7-4C64768CCB40}" dt="2022-01-20T11:46:49.642" v="14"/>
          <ac:picMkLst>
            <pc:docMk/>
            <pc:sldMk cId="1413077129" sldId="274"/>
            <ac:picMk id="23" creationId="{1AC0C7E7-0C23-455D-8280-A0E084D9BE1E}"/>
          </ac:picMkLst>
        </pc:picChg>
      </pc:sldChg>
      <pc:sldChg chg="addSp modSp">
        <pc:chgData name="Nagymarczi Márton" userId="4b20641c3fa50a8a" providerId="Windows Live" clId="Web-{6F903405-18BC-4249-92F7-4C64768CCB40}" dt="2022-01-20T11:04:20.713" v="7" actId="1076"/>
        <pc:sldMkLst>
          <pc:docMk/>
          <pc:sldMk cId="308996606" sldId="293"/>
        </pc:sldMkLst>
        <pc:spChg chg="add mod">
          <ac:chgData name="Nagymarczi Márton" userId="4b20641c3fa50a8a" providerId="Windows Live" clId="Web-{6F903405-18BC-4249-92F7-4C64768CCB40}" dt="2022-01-20T11:04:20.713" v="7" actId="1076"/>
          <ac:spMkLst>
            <pc:docMk/>
            <pc:sldMk cId="308996606" sldId="293"/>
            <ac:spMk id="16" creationId="{F784C2BA-AE17-4AAF-82E6-B3CF9E2AD966}"/>
          </ac:spMkLst>
        </pc:spChg>
        <pc:picChg chg="mod">
          <ac:chgData name="Nagymarczi Márton" userId="4b20641c3fa50a8a" providerId="Windows Live" clId="Web-{6F903405-18BC-4249-92F7-4C64768CCB40}" dt="2022-01-20T11:03:56.291" v="2" actId="1076"/>
          <ac:picMkLst>
            <pc:docMk/>
            <pc:sldMk cId="308996606" sldId="293"/>
            <ac:picMk id="28" creationId="{9AE042FC-1ABB-41CF-9FA7-F14890E3178C}"/>
          </ac:picMkLst>
        </pc:picChg>
      </pc:sldChg>
      <pc:sldChg chg="modSp">
        <pc:chgData name="Nagymarczi Márton" userId="4b20641c3fa50a8a" providerId="Windows Live" clId="Web-{6F903405-18BC-4249-92F7-4C64768CCB40}" dt="2022-01-20T11:00:33.614" v="0" actId="20577"/>
        <pc:sldMkLst>
          <pc:docMk/>
          <pc:sldMk cId="1417259950" sldId="295"/>
        </pc:sldMkLst>
        <pc:spChg chg="mod">
          <ac:chgData name="Nagymarczi Márton" userId="4b20641c3fa50a8a" providerId="Windows Live" clId="Web-{6F903405-18BC-4249-92F7-4C64768CCB40}" dt="2022-01-20T11:00:33.614" v="0" actId="20577"/>
          <ac:spMkLst>
            <pc:docMk/>
            <pc:sldMk cId="1417259950" sldId="295"/>
            <ac:spMk id="9" creationId="{00000000-0000-0000-0000-000000000000}"/>
          </ac:spMkLst>
        </pc:spChg>
      </pc:sldChg>
      <pc:sldChg chg="modSp">
        <pc:chgData name="Nagymarczi Márton" userId="4b20641c3fa50a8a" providerId="Windows Live" clId="Web-{6F903405-18BC-4249-92F7-4C64768CCB40}" dt="2022-01-20T11:46:32.517" v="12" actId="20577"/>
        <pc:sldMkLst>
          <pc:docMk/>
          <pc:sldMk cId="2915716059" sldId="302"/>
        </pc:sldMkLst>
        <pc:spChg chg="mod">
          <ac:chgData name="Nagymarczi Márton" userId="4b20641c3fa50a8a" providerId="Windows Live" clId="Web-{6F903405-18BC-4249-92F7-4C64768CCB40}" dt="2022-01-20T11:46:32.517" v="12" actId="20577"/>
          <ac:spMkLst>
            <pc:docMk/>
            <pc:sldMk cId="2915716059" sldId="302"/>
            <ac:spMk id="3" creationId="{AD415557-B7F8-4523-A6E1-B32F147772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D3E081-4D29-4274-A46D-EE9CA6219EF1}" type="datetime1">
              <a:rPr lang="hu-HU" smtClean="0"/>
              <a:t>2022. 02. 03.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641286-CE8C-4DF8-87E7-DD1D45D13E29}" type="datetime1">
              <a:rPr lang="hu-HU" noProof="0" smtClean="0"/>
              <a:t>2022. 02. 03.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12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009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1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865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687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148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957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568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63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298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22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527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96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22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689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881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2022. 02. 03.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lcome.oda.sas.com/log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lcome.oda.sas.com/log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lcome.oda.sas.com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upport.sas.com/downloads/package.htm?pid=243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Üzleti intelligencia a 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Otthoni elérés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96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B80D7-6CD4-417D-A4E0-319705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" y="17573"/>
            <a:ext cx="8596668" cy="1320800"/>
          </a:xfrm>
        </p:spPr>
        <p:txBody>
          <a:bodyPr/>
          <a:lstStyle/>
          <a:p>
            <a:r>
              <a:rPr lang="hu-HU" dirty="0"/>
              <a:t>SAS® </a:t>
            </a:r>
            <a:r>
              <a:rPr lang="hu-HU" dirty="0" err="1"/>
              <a:t>OnDemand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Academics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1431E-AD5B-4615-95AF-3BB66C9B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46" y="1154060"/>
            <a:ext cx="5688104" cy="2592288"/>
          </a:xfrm>
        </p:spPr>
        <p:txBody>
          <a:bodyPr>
            <a:normAutofit/>
          </a:bodyPr>
          <a:lstStyle/>
          <a:p>
            <a:r>
              <a:rPr lang="hu-HU" sz="2400" b="1" dirty="0"/>
              <a:t>Elérési útvonal:</a:t>
            </a:r>
            <a:br>
              <a:rPr lang="hu-HU" sz="2400" dirty="0"/>
            </a:br>
            <a:r>
              <a:rPr lang="hu-HU" sz="2400" dirty="0">
                <a:hlinkClick r:id="rId2"/>
              </a:rPr>
              <a:t>https://welcome.oda.sas.com/login</a:t>
            </a:r>
            <a:endParaRPr lang="hu-HU" sz="2400" dirty="0"/>
          </a:p>
          <a:p>
            <a:r>
              <a:rPr lang="hu-HU" sz="2400" b="1" dirty="0"/>
              <a:t>Kattintson a következőre:</a:t>
            </a:r>
            <a:br>
              <a:rPr lang="hu-HU" sz="2400" dirty="0"/>
            </a:br>
            <a:r>
              <a:rPr lang="hu-HU" sz="2400" dirty="0" err="1"/>
              <a:t>Don’t</a:t>
            </a:r>
            <a:r>
              <a:rPr lang="hu-HU" sz="2400" dirty="0"/>
              <a:t> </a:t>
            </a:r>
            <a:r>
              <a:rPr lang="hu-HU" sz="2400" dirty="0" err="1"/>
              <a:t>have</a:t>
            </a:r>
            <a:r>
              <a:rPr lang="hu-HU" sz="2400" dirty="0"/>
              <a:t> a SAS </a:t>
            </a:r>
            <a:r>
              <a:rPr lang="hu-HU" sz="2400" dirty="0" err="1"/>
              <a:t>Profile</a:t>
            </a:r>
            <a:r>
              <a:rPr lang="hu-HU" sz="2400" dirty="0"/>
              <a:t>?</a:t>
            </a:r>
          </a:p>
          <a:p>
            <a:r>
              <a:rPr lang="hu-HU" sz="2400" b="1" dirty="0"/>
              <a:t>Kattintson a következőre:</a:t>
            </a:r>
            <a:br>
              <a:rPr lang="hu-HU" sz="2400" b="1" dirty="0"/>
            </a:br>
            <a:r>
              <a:rPr lang="hu-HU" sz="2400" dirty="0" err="1"/>
              <a:t>Create</a:t>
            </a:r>
            <a:r>
              <a:rPr lang="hu-HU" sz="2400" dirty="0"/>
              <a:t> </a:t>
            </a:r>
            <a:r>
              <a:rPr lang="hu-HU" sz="2400" dirty="0" err="1"/>
              <a:t>Profile</a:t>
            </a:r>
            <a:endParaRPr lang="hu-HU" sz="2400"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9CA6D3DE-B6DD-4380-BECB-D0ABC9098513}"/>
              </a:ext>
            </a:extLst>
          </p:cNvPr>
          <p:cNvGrpSpPr/>
          <p:nvPr/>
        </p:nvGrpSpPr>
        <p:grpSpPr>
          <a:xfrm>
            <a:off x="460601" y="836712"/>
            <a:ext cx="11342051" cy="5664200"/>
            <a:chOff x="460601" y="836712"/>
            <a:chExt cx="11342051" cy="5664200"/>
          </a:xfrm>
        </p:grpSpPr>
        <p:grpSp>
          <p:nvGrpSpPr>
            <p:cNvPr id="18" name="Csoportba foglalás 17">
              <a:extLst>
                <a:ext uri="{FF2B5EF4-FFF2-40B4-BE49-F238E27FC236}">
                  <a16:creationId xmlns:a16="http://schemas.microsoft.com/office/drawing/2014/main" id="{4D596904-33E6-4E1E-95AA-482E402B630E}"/>
                </a:ext>
              </a:extLst>
            </p:cNvPr>
            <p:cNvGrpSpPr/>
            <p:nvPr/>
          </p:nvGrpSpPr>
          <p:grpSpPr>
            <a:xfrm>
              <a:off x="6138451" y="836712"/>
              <a:ext cx="5664201" cy="5664200"/>
              <a:chOff x="6138451" y="836712"/>
              <a:chExt cx="5664201" cy="5664200"/>
            </a:xfrm>
          </p:grpSpPr>
          <p:grpSp>
            <p:nvGrpSpPr>
              <p:cNvPr id="9" name="Csoportba foglalás 8">
                <a:extLst>
                  <a:ext uri="{FF2B5EF4-FFF2-40B4-BE49-F238E27FC236}">
                    <a16:creationId xmlns:a16="http://schemas.microsoft.com/office/drawing/2014/main" id="{E2080CCC-83A1-4518-B6D2-35209E326BBD}"/>
                  </a:ext>
                </a:extLst>
              </p:cNvPr>
              <p:cNvGrpSpPr/>
              <p:nvPr/>
            </p:nvGrpSpPr>
            <p:grpSpPr>
              <a:xfrm>
                <a:off x="6138451" y="836712"/>
                <a:ext cx="5664201" cy="5664200"/>
                <a:chOff x="6138451" y="836712"/>
                <a:chExt cx="5664201" cy="5664200"/>
              </a:xfrm>
            </p:grpSpPr>
            <p:pic>
              <p:nvPicPr>
                <p:cNvPr id="6" name="Kép 5">
                  <a:extLst>
                    <a:ext uri="{FF2B5EF4-FFF2-40B4-BE49-F238E27FC236}">
                      <a16:creationId xmlns:a16="http://schemas.microsoft.com/office/drawing/2014/main" id="{C1449A47-17E6-422A-A80F-C07A47EA60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6771" r="26771"/>
                <a:stretch/>
              </p:blipFill>
              <p:spPr>
                <a:xfrm>
                  <a:off x="6138451" y="836712"/>
                  <a:ext cx="5664200" cy="5664200"/>
                </a:xfrm>
                <a:prstGeom prst="rect">
                  <a:avLst/>
                </a:prstGeom>
              </p:spPr>
            </p:pic>
            <p:pic>
              <p:nvPicPr>
                <p:cNvPr id="8" name="Kép 7">
                  <a:extLst>
                    <a:ext uri="{FF2B5EF4-FFF2-40B4-BE49-F238E27FC236}">
                      <a16:creationId xmlns:a16="http://schemas.microsoft.com/office/drawing/2014/main" id="{07D4ECDD-F059-48FF-B517-7E7188F264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8410" b="-18702"/>
                <a:stretch/>
              </p:blipFill>
              <p:spPr>
                <a:xfrm>
                  <a:off x="6138452" y="836712"/>
                  <a:ext cx="5664200" cy="216024"/>
                </a:xfrm>
                <a:prstGeom prst="rect">
                  <a:avLst/>
                </a:prstGeom>
              </p:spPr>
            </p:pic>
          </p:grpSp>
          <p:sp>
            <p:nvSpPr>
              <p:cNvPr id="12" name="Téglalap: lekerekített 11">
                <a:extLst>
                  <a:ext uri="{FF2B5EF4-FFF2-40B4-BE49-F238E27FC236}">
                    <a16:creationId xmlns:a16="http://schemas.microsoft.com/office/drawing/2014/main" id="{609EDD6E-732B-4034-83F5-A0BD6E9EC5E6}"/>
                  </a:ext>
                </a:extLst>
              </p:cNvPr>
              <p:cNvSpPr/>
              <p:nvPr/>
            </p:nvSpPr>
            <p:spPr>
              <a:xfrm>
                <a:off x="8256240" y="4941168"/>
                <a:ext cx="1440160" cy="2160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0BE53ADB-9837-426A-9D5C-B44D1E8958BF}"/>
                </a:ext>
              </a:extLst>
            </p:cNvPr>
            <p:cNvGrpSpPr/>
            <p:nvPr/>
          </p:nvGrpSpPr>
          <p:grpSpPr>
            <a:xfrm>
              <a:off x="460601" y="4069374"/>
              <a:ext cx="5481128" cy="1959612"/>
              <a:chOff x="460601" y="3861048"/>
              <a:chExt cx="5481128" cy="1959612"/>
            </a:xfrm>
          </p:grpSpPr>
          <p:pic>
            <p:nvPicPr>
              <p:cNvPr id="14" name="Kép 13">
                <a:extLst>
                  <a:ext uri="{FF2B5EF4-FFF2-40B4-BE49-F238E27FC236}">
                    <a16:creationId xmlns:a16="http://schemas.microsoft.com/office/drawing/2014/main" id="{F22DAC63-3946-42C7-9F44-66CDF2BCA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601" y="3861048"/>
                <a:ext cx="5481128" cy="1959612"/>
              </a:xfrm>
              <a:prstGeom prst="rect">
                <a:avLst/>
              </a:prstGeom>
            </p:spPr>
          </p:pic>
          <p:sp>
            <p:nvSpPr>
              <p:cNvPr id="15" name="Téglalap: lekerekített 14">
                <a:extLst>
                  <a:ext uri="{FF2B5EF4-FFF2-40B4-BE49-F238E27FC236}">
                    <a16:creationId xmlns:a16="http://schemas.microsoft.com/office/drawing/2014/main" id="{AD091D95-58FF-4B1A-9821-C4E33131B5AF}"/>
                  </a:ext>
                </a:extLst>
              </p:cNvPr>
              <p:cNvSpPr/>
              <p:nvPr/>
            </p:nvSpPr>
            <p:spPr>
              <a:xfrm>
                <a:off x="4007768" y="5445224"/>
                <a:ext cx="1008112" cy="2160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97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B80D7-6CD4-417D-A4E0-319705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" y="17573"/>
            <a:ext cx="8596668" cy="1320800"/>
          </a:xfrm>
        </p:spPr>
        <p:txBody>
          <a:bodyPr/>
          <a:lstStyle/>
          <a:p>
            <a:r>
              <a:rPr lang="hu-HU" dirty="0"/>
              <a:t>SAS® </a:t>
            </a:r>
            <a:r>
              <a:rPr lang="hu-HU" dirty="0" err="1"/>
              <a:t>OnDemand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Academics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1431E-AD5B-4615-95AF-3BB66C9B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68" y="1150308"/>
            <a:ext cx="6768752" cy="2882716"/>
          </a:xfrm>
        </p:spPr>
        <p:txBody>
          <a:bodyPr>
            <a:normAutofit/>
          </a:bodyPr>
          <a:lstStyle/>
          <a:p>
            <a:r>
              <a:rPr lang="hu-HU" sz="2400" b="1" dirty="0"/>
              <a:t>Töltse ki saját adataival a mezőket.</a:t>
            </a:r>
          </a:p>
          <a:p>
            <a:pPr algn="l"/>
            <a:r>
              <a:rPr lang="hu-HU" sz="2400" b="1" dirty="0"/>
              <a:t>Jelölje be a következőt: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I agree to the terms of use and condition</a:t>
            </a:r>
            <a:r>
              <a:rPr lang="hu-HU" sz="2400" dirty="0"/>
              <a:t>s</a:t>
            </a:r>
          </a:p>
          <a:p>
            <a:pPr marL="342900" lvl="1" indent="-342900"/>
            <a:r>
              <a:rPr lang="hu-HU" sz="2400" b="1" dirty="0"/>
              <a:t>Kattintson a következőre:</a:t>
            </a:r>
            <a:br>
              <a:rPr lang="hu-HU" sz="2400" b="1" dirty="0"/>
            </a:br>
            <a:r>
              <a:rPr lang="hu-HU" sz="2400" dirty="0" err="1"/>
              <a:t>Create</a:t>
            </a:r>
            <a:r>
              <a:rPr lang="hu-HU" sz="2400" dirty="0"/>
              <a:t> </a:t>
            </a:r>
            <a:r>
              <a:rPr lang="hu-HU" sz="2400" dirty="0" err="1"/>
              <a:t>Profile</a:t>
            </a:r>
            <a:endParaRPr lang="hu-HU" sz="2400"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0FE92CFA-F8E4-4D69-AD1B-AF07AC02C982}"/>
              </a:ext>
            </a:extLst>
          </p:cNvPr>
          <p:cNvGrpSpPr/>
          <p:nvPr/>
        </p:nvGrpSpPr>
        <p:grpSpPr>
          <a:xfrm>
            <a:off x="961933" y="130324"/>
            <a:ext cx="10145167" cy="6597352"/>
            <a:chOff x="961933" y="130324"/>
            <a:chExt cx="10145167" cy="6597352"/>
          </a:xfrm>
        </p:grpSpPr>
        <p:pic>
          <p:nvPicPr>
            <p:cNvPr id="13" name="Ábra 12" descr="Pipa egyszínű kitöltéssel">
              <a:extLst>
                <a:ext uri="{FF2B5EF4-FFF2-40B4-BE49-F238E27FC236}">
                  <a16:creationId xmlns:a16="http://schemas.microsoft.com/office/drawing/2014/main" id="{C0F43C23-105D-44E1-B23C-A16B3BCDB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6888" y="2255084"/>
              <a:ext cx="216024" cy="216024"/>
            </a:xfrm>
            <a:prstGeom prst="rect">
              <a:avLst/>
            </a:prstGeom>
          </p:spPr>
        </p:pic>
        <p:pic>
          <p:nvPicPr>
            <p:cNvPr id="15" name="Kép 14">
              <a:extLst>
                <a:ext uri="{FF2B5EF4-FFF2-40B4-BE49-F238E27FC236}">
                  <a16:creationId xmlns:a16="http://schemas.microsoft.com/office/drawing/2014/main" id="{C3F499C1-9F88-4ED9-B242-FDF09B40D7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9861"/>
            <a:stretch/>
          </p:blipFill>
          <p:spPr>
            <a:xfrm>
              <a:off x="961933" y="3789040"/>
              <a:ext cx="6234234" cy="24951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églalap: lekerekített 15">
              <a:extLst>
                <a:ext uri="{FF2B5EF4-FFF2-40B4-BE49-F238E27FC236}">
                  <a16:creationId xmlns:a16="http://schemas.microsoft.com/office/drawing/2014/main" id="{74F35011-3D4A-4B72-BA4F-F4B8E17455AD}"/>
                </a:ext>
              </a:extLst>
            </p:cNvPr>
            <p:cNvSpPr/>
            <p:nvPr/>
          </p:nvSpPr>
          <p:spPr>
            <a:xfrm>
              <a:off x="1703512" y="3861048"/>
              <a:ext cx="288032" cy="28803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: lekerekített 16">
              <a:extLst>
                <a:ext uri="{FF2B5EF4-FFF2-40B4-BE49-F238E27FC236}">
                  <a16:creationId xmlns:a16="http://schemas.microsoft.com/office/drawing/2014/main" id="{7BA17625-964B-49DF-98E6-B770ACC67B2E}"/>
                </a:ext>
              </a:extLst>
            </p:cNvPr>
            <p:cNvSpPr/>
            <p:nvPr/>
          </p:nvSpPr>
          <p:spPr>
            <a:xfrm>
              <a:off x="3287688" y="5373216"/>
              <a:ext cx="1512168" cy="81434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1" name="Csoportba foglalás 20">
              <a:extLst>
                <a:ext uri="{FF2B5EF4-FFF2-40B4-BE49-F238E27FC236}">
                  <a16:creationId xmlns:a16="http://schemas.microsoft.com/office/drawing/2014/main" id="{A68E53BA-A5CA-4B3F-92A7-8DA20AFCC6FC}"/>
                </a:ext>
              </a:extLst>
            </p:cNvPr>
            <p:cNvGrpSpPr/>
            <p:nvPr/>
          </p:nvGrpSpPr>
          <p:grpSpPr>
            <a:xfrm>
              <a:off x="7650716" y="130324"/>
              <a:ext cx="3456384" cy="6597352"/>
              <a:chOff x="7650716" y="130324"/>
              <a:chExt cx="3456384" cy="6597352"/>
            </a:xfrm>
          </p:grpSpPr>
          <p:pic>
            <p:nvPicPr>
              <p:cNvPr id="10" name="Kép 9">
                <a:extLst>
                  <a:ext uri="{FF2B5EF4-FFF2-40B4-BE49-F238E27FC236}">
                    <a16:creationId xmlns:a16="http://schemas.microsoft.com/office/drawing/2014/main" id="{789356EA-5494-4074-AD2E-5714A3B89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17469" t="3800" r="17469"/>
              <a:stretch/>
            </p:blipFill>
            <p:spPr>
              <a:xfrm>
                <a:off x="7650716" y="130324"/>
                <a:ext cx="3456384" cy="65973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A5CCE95B-D444-4CD9-B143-D617938249CC}"/>
                  </a:ext>
                </a:extLst>
              </p:cNvPr>
              <p:cNvSpPr/>
              <p:nvPr/>
            </p:nvSpPr>
            <p:spPr>
              <a:xfrm>
                <a:off x="7824192" y="3717032"/>
                <a:ext cx="129614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C222CD9C-07C0-4938-89E8-BD0CFD300721}"/>
                  </a:ext>
                </a:extLst>
              </p:cNvPr>
              <p:cNvSpPr/>
              <p:nvPr/>
            </p:nvSpPr>
            <p:spPr>
              <a:xfrm>
                <a:off x="7824192" y="3032956"/>
                <a:ext cx="129614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B0930698-5D5A-4A91-B791-6E24CAF5717E}"/>
                  </a:ext>
                </a:extLst>
              </p:cNvPr>
              <p:cNvSpPr/>
              <p:nvPr/>
            </p:nvSpPr>
            <p:spPr>
              <a:xfrm>
                <a:off x="7824192" y="2406997"/>
                <a:ext cx="1296144" cy="2160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061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B80D7-6CD4-417D-A4E0-319705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" y="17573"/>
            <a:ext cx="8596668" cy="1320800"/>
          </a:xfrm>
        </p:spPr>
        <p:txBody>
          <a:bodyPr/>
          <a:lstStyle/>
          <a:p>
            <a:r>
              <a:rPr lang="hu-HU" dirty="0"/>
              <a:t>SAS® </a:t>
            </a:r>
            <a:r>
              <a:rPr lang="hu-HU" dirty="0" err="1"/>
              <a:t>OnDemand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Academics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1431E-AD5B-4615-95AF-3BB66C9B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50" y="836712"/>
            <a:ext cx="6768752" cy="5690119"/>
          </a:xfrm>
        </p:spPr>
        <p:txBody>
          <a:bodyPr>
            <a:normAutofit/>
          </a:bodyPr>
          <a:lstStyle/>
          <a:p>
            <a:r>
              <a:rPr lang="hu-HU" sz="2400" b="1" dirty="0"/>
              <a:t>Nézze meg a megadott e-mail fiókját.</a:t>
            </a:r>
          </a:p>
          <a:p>
            <a:r>
              <a:rPr lang="hu-HU" sz="2400" b="1" dirty="0"/>
              <a:t>Nyissa meg a visszaigazoló levelet.</a:t>
            </a:r>
            <a:br>
              <a:rPr lang="hu-HU" sz="2400" b="1" dirty="0"/>
            </a:br>
            <a:r>
              <a:rPr lang="hu-HU" sz="2400" dirty="0"/>
              <a:t>Ha nem találja, nézze meg a Spam között.</a:t>
            </a:r>
          </a:p>
          <a:p>
            <a:r>
              <a:rPr lang="hu-HU" sz="2400" b="1" dirty="0"/>
              <a:t>Kattintson a következőre:</a:t>
            </a:r>
            <a:br>
              <a:rPr lang="hu-HU" sz="2400" b="1" dirty="0"/>
            </a:br>
            <a:r>
              <a:rPr lang="hu-HU" sz="2400" dirty="0" err="1"/>
              <a:t>Activate</a:t>
            </a:r>
            <a:r>
              <a:rPr lang="hu-HU" sz="2400" dirty="0"/>
              <a:t> </a:t>
            </a:r>
            <a:r>
              <a:rPr lang="hu-HU" sz="2400" dirty="0" err="1"/>
              <a:t>your</a:t>
            </a:r>
            <a:r>
              <a:rPr lang="hu-HU" sz="2400" dirty="0"/>
              <a:t> SAS </a:t>
            </a:r>
            <a:r>
              <a:rPr lang="hu-HU" sz="2400" dirty="0" err="1"/>
              <a:t>Profile</a:t>
            </a:r>
            <a:endParaRPr lang="hu-HU" sz="2400" dirty="0"/>
          </a:p>
          <a:p>
            <a:r>
              <a:rPr lang="hu-HU" sz="2400" b="1" dirty="0"/>
              <a:t>Adjon meg egy jelszót,</a:t>
            </a:r>
            <a:br>
              <a:rPr lang="hu-HU" sz="2400" b="1" dirty="0"/>
            </a:br>
            <a:r>
              <a:rPr lang="hu-HU" sz="2400" b="1" dirty="0"/>
              <a:t>majd kattintson a következőre:</a:t>
            </a:r>
            <a:br>
              <a:rPr lang="hu-HU" sz="2400" b="1" dirty="0"/>
            </a:br>
            <a:r>
              <a:rPr lang="hu-HU" sz="2400" dirty="0" err="1"/>
              <a:t>Set</a:t>
            </a:r>
            <a:r>
              <a:rPr lang="hu-HU" sz="2400" dirty="0"/>
              <a:t> </a:t>
            </a:r>
            <a:r>
              <a:rPr lang="hu-HU" sz="2400" dirty="0" err="1"/>
              <a:t>password</a:t>
            </a:r>
            <a:endParaRPr lang="hu-HU" sz="2400" dirty="0"/>
          </a:p>
          <a:p>
            <a:endParaRPr lang="hu-HU" sz="2400"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255F61AA-3994-4F8B-BB74-44D28E27F438}"/>
              </a:ext>
            </a:extLst>
          </p:cNvPr>
          <p:cNvGrpSpPr/>
          <p:nvPr/>
        </p:nvGrpSpPr>
        <p:grpSpPr>
          <a:xfrm>
            <a:off x="1191288" y="2492896"/>
            <a:ext cx="10815826" cy="4176464"/>
            <a:chOff x="1191288" y="2492896"/>
            <a:chExt cx="10815826" cy="4176464"/>
          </a:xfrm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053CAD1D-6F3B-4AB1-90AD-50B1D34F6CCD}"/>
                </a:ext>
              </a:extLst>
            </p:cNvPr>
            <p:cNvGrpSpPr/>
            <p:nvPr/>
          </p:nvGrpSpPr>
          <p:grpSpPr>
            <a:xfrm>
              <a:off x="5879976" y="2492896"/>
              <a:ext cx="6127138" cy="3600400"/>
              <a:chOff x="5200178" y="2656920"/>
              <a:chExt cx="6550854" cy="3849382"/>
            </a:xfrm>
          </p:grpSpPr>
          <p:pic>
            <p:nvPicPr>
              <p:cNvPr id="5" name="Kép 4">
                <a:extLst>
                  <a:ext uri="{FF2B5EF4-FFF2-40B4-BE49-F238E27FC236}">
                    <a16:creationId xmlns:a16="http://schemas.microsoft.com/office/drawing/2014/main" id="{96FBFF64-F250-4897-9058-EAB0CDD9E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0178" y="2656920"/>
                <a:ext cx="6550854" cy="3849382"/>
              </a:xfrm>
              <a:prstGeom prst="rect">
                <a:avLst/>
              </a:prstGeom>
            </p:spPr>
          </p:pic>
          <p:sp>
            <p:nvSpPr>
              <p:cNvPr id="11" name="Téglalap: lekerekített 10">
                <a:extLst>
                  <a:ext uri="{FF2B5EF4-FFF2-40B4-BE49-F238E27FC236}">
                    <a16:creationId xmlns:a16="http://schemas.microsoft.com/office/drawing/2014/main" id="{D3794CE0-5B1B-4511-AA71-114C5CCA1DC9}"/>
                  </a:ext>
                </a:extLst>
              </p:cNvPr>
              <p:cNvSpPr/>
              <p:nvPr/>
            </p:nvSpPr>
            <p:spPr>
              <a:xfrm>
                <a:off x="5303912" y="4941167"/>
                <a:ext cx="2016224" cy="410403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770CAEC9-2548-47EE-8DEC-5CD9941DC2DE}"/>
                  </a:ext>
                </a:extLst>
              </p:cNvPr>
              <p:cNvSpPr/>
              <p:nvPr/>
            </p:nvSpPr>
            <p:spPr>
              <a:xfrm>
                <a:off x="5735960" y="4051762"/>
                <a:ext cx="936104" cy="241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31ED831B-CF8E-4E9E-BD0D-45A05BEF5381}"/>
                </a:ext>
              </a:extLst>
            </p:cNvPr>
            <p:cNvGrpSpPr/>
            <p:nvPr/>
          </p:nvGrpSpPr>
          <p:grpSpPr>
            <a:xfrm>
              <a:off x="1191288" y="4319741"/>
              <a:ext cx="3752584" cy="2349619"/>
              <a:chOff x="1191288" y="4384356"/>
              <a:chExt cx="3752584" cy="2349619"/>
            </a:xfrm>
          </p:grpSpPr>
          <p:pic>
            <p:nvPicPr>
              <p:cNvPr id="8" name="Kép 7">
                <a:extLst>
                  <a:ext uri="{FF2B5EF4-FFF2-40B4-BE49-F238E27FC236}">
                    <a16:creationId xmlns:a16="http://schemas.microsoft.com/office/drawing/2014/main" id="{160EDBFC-BEE9-4BB0-8C26-8763CE794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7498" t="39656" r="18701" b="4841"/>
              <a:stretch/>
            </p:blipFill>
            <p:spPr>
              <a:xfrm>
                <a:off x="1191288" y="4384356"/>
                <a:ext cx="3752584" cy="2349619"/>
              </a:xfrm>
              <a:prstGeom prst="rect">
                <a:avLst/>
              </a:prstGeom>
            </p:spPr>
          </p:pic>
          <p:sp>
            <p:nvSpPr>
              <p:cNvPr id="18" name="Téglalap: lekerekített 17">
                <a:extLst>
                  <a:ext uri="{FF2B5EF4-FFF2-40B4-BE49-F238E27FC236}">
                    <a16:creationId xmlns:a16="http://schemas.microsoft.com/office/drawing/2014/main" id="{A3375E32-87C7-4340-B784-BDB7ADEE76DD}"/>
                  </a:ext>
                </a:extLst>
              </p:cNvPr>
              <p:cNvSpPr/>
              <p:nvPr/>
            </p:nvSpPr>
            <p:spPr>
              <a:xfrm>
                <a:off x="2423592" y="6189959"/>
                <a:ext cx="1368152" cy="544015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80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B80D7-6CD4-417D-A4E0-319705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" y="17573"/>
            <a:ext cx="8596668" cy="1320800"/>
          </a:xfrm>
        </p:spPr>
        <p:txBody>
          <a:bodyPr/>
          <a:lstStyle/>
          <a:p>
            <a:r>
              <a:rPr lang="hu-HU" dirty="0"/>
              <a:t>SAS® </a:t>
            </a:r>
            <a:r>
              <a:rPr lang="hu-HU" dirty="0" err="1"/>
              <a:t>OnDemand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Academics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1431E-AD5B-4615-95AF-3BB66C9B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47" y="1691678"/>
            <a:ext cx="5688104" cy="5346852"/>
          </a:xfrm>
        </p:spPr>
        <p:txBody>
          <a:bodyPr>
            <a:normAutofit/>
          </a:bodyPr>
          <a:lstStyle/>
          <a:p>
            <a:r>
              <a:rPr lang="hu-HU" sz="2400" b="1" dirty="0"/>
              <a:t>Bejelentkezéshez kattintson:</a:t>
            </a:r>
            <a:br>
              <a:rPr lang="hu-HU" sz="2400" dirty="0"/>
            </a:br>
            <a:r>
              <a:rPr lang="hu-HU" sz="2400" dirty="0">
                <a:hlinkClick r:id="rId2"/>
              </a:rPr>
              <a:t>https://welcome.oda.sas.com/login</a:t>
            </a:r>
            <a:endParaRPr lang="hu-HU" sz="2400" dirty="0"/>
          </a:p>
          <a:p>
            <a:r>
              <a:rPr lang="hu-HU" sz="2400" b="1" dirty="0"/>
              <a:t>Adja meg e-mail címét és jelszavát, majd jelölje be a feltételeket.</a:t>
            </a:r>
            <a:endParaRPr lang="hu-HU" sz="2400" dirty="0"/>
          </a:p>
          <a:p>
            <a:r>
              <a:rPr lang="hu-HU" sz="2400" b="1" dirty="0"/>
              <a:t>Kattintson a következőre:</a:t>
            </a:r>
            <a:br>
              <a:rPr lang="hu-HU" sz="2400" b="1" dirty="0"/>
            </a:br>
            <a:r>
              <a:rPr lang="hu-HU" sz="2400" dirty="0" err="1"/>
              <a:t>Sign</a:t>
            </a:r>
            <a:r>
              <a:rPr lang="hu-HU" sz="2400" dirty="0"/>
              <a:t> In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A7BAC7C9-253C-4A02-A6F0-8C197B86A0A6}"/>
              </a:ext>
            </a:extLst>
          </p:cNvPr>
          <p:cNvGrpSpPr/>
          <p:nvPr/>
        </p:nvGrpSpPr>
        <p:grpSpPr>
          <a:xfrm>
            <a:off x="6138451" y="836712"/>
            <a:ext cx="5664201" cy="5664200"/>
            <a:chOff x="6138451" y="836712"/>
            <a:chExt cx="5664201" cy="5664200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E5B7C5D6-07A8-4340-9D82-FD35D61B2EBA}"/>
                </a:ext>
              </a:extLst>
            </p:cNvPr>
            <p:cNvGrpSpPr/>
            <p:nvPr/>
          </p:nvGrpSpPr>
          <p:grpSpPr>
            <a:xfrm>
              <a:off x="6138451" y="836712"/>
              <a:ext cx="5664201" cy="5664200"/>
              <a:chOff x="6138451" y="836712"/>
              <a:chExt cx="5664201" cy="5664200"/>
            </a:xfrm>
          </p:grpSpPr>
          <p:grpSp>
            <p:nvGrpSpPr>
              <p:cNvPr id="19" name="Csoportba foglalás 18">
                <a:extLst>
                  <a:ext uri="{FF2B5EF4-FFF2-40B4-BE49-F238E27FC236}">
                    <a16:creationId xmlns:a16="http://schemas.microsoft.com/office/drawing/2014/main" id="{777CBA00-7D6A-47A6-B40B-B0F2D20798DA}"/>
                  </a:ext>
                </a:extLst>
              </p:cNvPr>
              <p:cNvGrpSpPr/>
              <p:nvPr/>
            </p:nvGrpSpPr>
            <p:grpSpPr>
              <a:xfrm>
                <a:off x="6138451" y="836712"/>
                <a:ext cx="5664201" cy="5664200"/>
                <a:chOff x="6138451" y="836712"/>
                <a:chExt cx="5664201" cy="5664200"/>
              </a:xfrm>
            </p:grpSpPr>
            <p:pic>
              <p:nvPicPr>
                <p:cNvPr id="21" name="Kép 20">
                  <a:extLst>
                    <a:ext uri="{FF2B5EF4-FFF2-40B4-BE49-F238E27FC236}">
                      <a16:creationId xmlns:a16="http://schemas.microsoft.com/office/drawing/2014/main" id="{F4787BC3-8B75-404E-B8CA-4860490E62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6771" r="26771"/>
                <a:stretch/>
              </p:blipFill>
              <p:spPr>
                <a:xfrm>
                  <a:off x="6138451" y="836712"/>
                  <a:ext cx="5664200" cy="5664200"/>
                </a:xfrm>
                <a:prstGeom prst="rect">
                  <a:avLst/>
                </a:prstGeom>
              </p:spPr>
            </p:pic>
            <p:pic>
              <p:nvPicPr>
                <p:cNvPr id="22" name="Kép 21">
                  <a:extLst>
                    <a:ext uri="{FF2B5EF4-FFF2-40B4-BE49-F238E27FC236}">
                      <a16:creationId xmlns:a16="http://schemas.microsoft.com/office/drawing/2014/main" id="{88479F1B-6F68-460D-818C-BA7488390C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8410" b="-18702"/>
                <a:stretch/>
              </p:blipFill>
              <p:spPr>
                <a:xfrm>
                  <a:off x="6138452" y="836712"/>
                  <a:ext cx="5664200" cy="216024"/>
                </a:xfrm>
                <a:prstGeom prst="rect">
                  <a:avLst/>
                </a:prstGeom>
              </p:spPr>
            </p:pic>
          </p:grpSp>
          <p:sp>
            <p:nvSpPr>
              <p:cNvPr id="20" name="Téglalap: lekerekített 19">
                <a:extLst>
                  <a:ext uri="{FF2B5EF4-FFF2-40B4-BE49-F238E27FC236}">
                    <a16:creationId xmlns:a16="http://schemas.microsoft.com/office/drawing/2014/main" id="{7DCD4D39-0A94-4901-AF29-A6FF66324061}"/>
                  </a:ext>
                </a:extLst>
              </p:cNvPr>
              <p:cNvSpPr/>
              <p:nvPr/>
            </p:nvSpPr>
            <p:spPr>
              <a:xfrm>
                <a:off x="7608168" y="3638336"/>
                <a:ext cx="288032" cy="222712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pic>
          <p:nvPicPr>
            <p:cNvPr id="23" name="Ábra 22" descr="Pipa egyszínű kitöltéssel">
              <a:extLst>
                <a:ext uri="{FF2B5EF4-FFF2-40B4-BE49-F238E27FC236}">
                  <a16:creationId xmlns:a16="http://schemas.microsoft.com/office/drawing/2014/main" id="{FC282CFA-B030-4796-8125-8104DD19D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44172" y="3638336"/>
              <a:ext cx="222712" cy="222712"/>
            </a:xfrm>
            <a:prstGeom prst="rect">
              <a:avLst/>
            </a:prstGeom>
          </p:spPr>
        </p:pic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F461E1E4-EE62-49BF-ADB4-B0C086630B59}"/>
                </a:ext>
              </a:extLst>
            </p:cNvPr>
            <p:cNvSpPr/>
            <p:nvPr/>
          </p:nvSpPr>
          <p:spPr>
            <a:xfrm>
              <a:off x="8596640" y="4365104"/>
              <a:ext cx="739720" cy="28803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97045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B80D7-6CD4-417D-A4E0-319705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" y="17573"/>
            <a:ext cx="8596668" cy="1320800"/>
          </a:xfrm>
        </p:spPr>
        <p:txBody>
          <a:bodyPr/>
          <a:lstStyle/>
          <a:p>
            <a:r>
              <a:rPr lang="hu-HU" dirty="0"/>
              <a:t>SAS® </a:t>
            </a:r>
            <a:r>
              <a:rPr lang="hu-HU" dirty="0" err="1"/>
              <a:t>OnDemand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Academics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1431E-AD5B-4615-95AF-3BB66C9B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46" y="1154060"/>
            <a:ext cx="5069590" cy="5346852"/>
          </a:xfrm>
        </p:spPr>
        <p:txBody>
          <a:bodyPr>
            <a:normAutofit/>
          </a:bodyPr>
          <a:lstStyle/>
          <a:p>
            <a:r>
              <a:rPr lang="hu-HU" sz="2400" b="1" dirty="0"/>
              <a:t>Jelölje ki a következő régiót:</a:t>
            </a:r>
            <a:br>
              <a:rPr lang="hu-HU" sz="2400" dirty="0"/>
            </a:br>
            <a:r>
              <a:rPr lang="hu-HU" sz="2400" dirty="0"/>
              <a:t>Europe</a:t>
            </a:r>
          </a:p>
          <a:p>
            <a:r>
              <a:rPr lang="hu-HU" sz="2400" b="1" dirty="0"/>
              <a:t>Kattintson a következőre:</a:t>
            </a:r>
            <a:br>
              <a:rPr lang="hu-HU" sz="2400" dirty="0"/>
            </a:br>
            <a:r>
              <a:rPr lang="hu-HU" sz="2400" dirty="0" err="1"/>
              <a:t>Submit</a:t>
            </a:r>
            <a:endParaRPr lang="hu-HU" sz="2400" dirty="0"/>
          </a:p>
          <a:p>
            <a:r>
              <a:rPr lang="hu-HU" sz="2400" b="1" dirty="0"/>
              <a:t>A felugró ablakban kattintson</a:t>
            </a:r>
            <a:br>
              <a:rPr lang="hu-HU" sz="2400" b="1" dirty="0"/>
            </a:br>
            <a:r>
              <a:rPr lang="hu-HU" sz="2400" b="1" dirty="0"/>
              <a:t>az Igen gombra.</a:t>
            </a:r>
          </a:p>
          <a:p>
            <a:r>
              <a:rPr lang="hu-HU" sz="2400" b="1" dirty="0"/>
              <a:t>A regisztráció folyamata 5-10</a:t>
            </a:r>
            <a:br>
              <a:rPr lang="hu-HU" sz="2400" b="1" dirty="0"/>
            </a:br>
            <a:r>
              <a:rPr lang="hu-HU" sz="2400" b="1" dirty="0"/>
              <a:t>percet is igénybe vehet.</a:t>
            </a:r>
          </a:p>
          <a:p>
            <a:r>
              <a:rPr lang="hu-HU" sz="2400" b="1" dirty="0"/>
              <a:t>A folyamat befejezése után</a:t>
            </a:r>
            <a:br>
              <a:rPr lang="hu-HU" sz="2400" b="1" dirty="0"/>
            </a:br>
            <a:r>
              <a:rPr lang="hu-HU" sz="2400" b="1" dirty="0"/>
              <a:t>további utasításokat</a:t>
            </a:r>
            <a:br>
              <a:rPr lang="hu-HU" sz="2400" b="1" dirty="0"/>
            </a:br>
            <a:r>
              <a:rPr lang="hu-HU" sz="2400" b="1" dirty="0"/>
              <a:t>tartalmazó e-mailt fog kapni.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BCC9D91D-BD5A-4180-A034-AC509A1C7BDE}"/>
              </a:ext>
            </a:extLst>
          </p:cNvPr>
          <p:cNvGrpSpPr/>
          <p:nvPr/>
        </p:nvGrpSpPr>
        <p:grpSpPr>
          <a:xfrm>
            <a:off x="5519936" y="1319634"/>
            <a:ext cx="6552728" cy="4230634"/>
            <a:chOff x="5254409" y="1163071"/>
            <a:chExt cx="6552728" cy="4230634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C61A0A35-F7CB-4316-AD40-2C8B3BC63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80" t="15676" r="26966" b="19489"/>
            <a:stretch/>
          </p:blipFill>
          <p:spPr>
            <a:xfrm>
              <a:off x="5254409" y="1163071"/>
              <a:ext cx="6552728" cy="4230634"/>
            </a:xfrm>
            <a:prstGeom prst="rect">
              <a:avLst/>
            </a:prstGeom>
          </p:spPr>
        </p:pic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4ADC28CA-90EA-4A16-9C9F-DCD374B52776}"/>
                </a:ext>
              </a:extLst>
            </p:cNvPr>
            <p:cNvSpPr/>
            <p:nvPr/>
          </p:nvSpPr>
          <p:spPr>
            <a:xfrm>
              <a:off x="7532480" y="4005064"/>
              <a:ext cx="2091911" cy="8640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: lekerekített 14">
              <a:extLst>
                <a:ext uri="{FF2B5EF4-FFF2-40B4-BE49-F238E27FC236}">
                  <a16:creationId xmlns:a16="http://schemas.microsoft.com/office/drawing/2014/main" id="{FCECAC48-52BE-4EF8-B340-0C08EDDB8D36}"/>
                </a:ext>
              </a:extLst>
            </p:cNvPr>
            <p:cNvSpPr/>
            <p:nvPr/>
          </p:nvSpPr>
          <p:spPr>
            <a:xfrm>
              <a:off x="10128449" y="5013175"/>
              <a:ext cx="648072" cy="28803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55587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B80D7-6CD4-417D-A4E0-319705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" y="17573"/>
            <a:ext cx="8596668" cy="1320800"/>
          </a:xfrm>
        </p:spPr>
        <p:txBody>
          <a:bodyPr/>
          <a:lstStyle/>
          <a:p>
            <a:r>
              <a:rPr lang="hu-HU" dirty="0"/>
              <a:t>SAS® </a:t>
            </a:r>
            <a:r>
              <a:rPr lang="hu-HU" dirty="0" err="1"/>
              <a:t>OnDemand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Academics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1431E-AD5B-4615-95AF-3BB66C9B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46" y="1052736"/>
            <a:ext cx="5645654" cy="5446334"/>
          </a:xfrm>
        </p:spPr>
        <p:txBody>
          <a:bodyPr>
            <a:normAutofit/>
          </a:bodyPr>
          <a:lstStyle/>
          <a:p>
            <a:r>
              <a:rPr lang="hu-HU" sz="2400" b="1" dirty="0"/>
              <a:t>A beérkezett e-mail után jelentkezzen be:</a:t>
            </a:r>
            <a:br>
              <a:rPr lang="hu-HU" sz="2400" b="1" dirty="0"/>
            </a:br>
            <a:r>
              <a:rPr lang="hu-HU" sz="2400" dirty="0">
                <a:hlinkClick r:id="rId2"/>
              </a:rPr>
              <a:t>https://welcome.oda.sas.com/login</a:t>
            </a:r>
            <a:endParaRPr lang="hu-HU" sz="2400" dirty="0"/>
          </a:p>
          <a:p>
            <a:r>
              <a:rPr lang="hu-HU" sz="2400" b="1" dirty="0"/>
              <a:t>Kattintson a következőre:</a:t>
            </a:r>
            <a:br>
              <a:rPr lang="hu-HU" sz="2400" b="1" dirty="0"/>
            </a:br>
            <a:r>
              <a:rPr lang="hu-HU" sz="2400" dirty="0" err="1"/>
              <a:t>Enrollments</a:t>
            </a:r>
            <a:endParaRPr lang="hu-HU" sz="2400" dirty="0"/>
          </a:p>
          <a:p>
            <a:r>
              <a:rPr lang="hu-HU" sz="2400" b="1" dirty="0"/>
              <a:t>Kattintson a következőre:</a:t>
            </a:r>
            <a:br>
              <a:rPr lang="hu-HU" sz="2400" b="1" dirty="0"/>
            </a:br>
            <a:r>
              <a:rPr lang="hu-HU" sz="2400" dirty="0"/>
              <a:t>+ </a:t>
            </a:r>
            <a:r>
              <a:rPr lang="hu-HU" sz="2400" dirty="0" err="1"/>
              <a:t>enroll</a:t>
            </a:r>
            <a:r>
              <a:rPr lang="hu-HU" sz="2400" dirty="0"/>
              <a:t> in a </a:t>
            </a:r>
            <a:r>
              <a:rPr lang="hu-HU" sz="2400" dirty="0" err="1"/>
              <a:t>course</a:t>
            </a:r>
            <a:endParaRPr lang="hu-HU" sz="2400" dirty="0"/>
          </a:p>
          <a:p>
            <a:r>
              <a:rPr lang="hu-HU" sz="2400" b="1" dirty="0"/>
              <a:t>Másolja be a kurzus kódját:</a:t>
            </a:r>
            <a:br>
              <a:rPr lang="hu-HU" sz="2400" b="1" dirty="0"/>
            </a:br>
            <a:r>
              <a:rPr lang="hu-HU" sz="2400" dirty="0"/>
              <a:t>53df024d-1df6-4de4-945c-9d0d38b53303</a:t>
            </a:r>
          </a:p>
          <a:p>
            <a:r>
              <a:rPr lang="hu-HU" sz="2400" b="1" dirty="0"/>
              <a:t>Jelölje be a feltételeket,</a:t>
            </a:r>
            <a:br>
              <a:rPr lang="hu-HU" sz="2400" b="1" dirty="0"/>
            </a:br>
            <a:r>
              <a:rPr lang="hu-HU" sz="2400" b="1" dirty="0"/>
              <a:t>kattintson a következőre:</a:t>
            </a:r>
            <a:br>
              <a:rPr lang="hu-HU" sz="2400" b="1" dirty="0"/>
            </a:br>
            <a:r>
              <a:rPr lang="hu-HU" sz="2400" dirty="0" err="1"/>
              <a:t>Enroll</a:t>
            </a:r>
            <a:r>
              <a:rPr lang="hu-HU" sz="2400" dirty="0"/>
              <a:t> in </a:t>
            </a:r>
            <a:r>
              <a:rPr lang="hu-HU" sz="2400" dirty="0" err="1"/>
              <a:t>Course</a:t>
            </a:r>
            <a:endParaRPr lang="hu-HU" sz="2400" dirty="0"/>
          </a:p>
          <a:p>
            <a:endParaRPr lang="hu-HU" sz="2400" dirty="0"/>
          </a:p>
          <a:p>
            <a:endParaRPr lang="hu-HU" sz="2400" dirty="0"/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F7458729-6FE3-437D-8144-CDAEAABBB3D5}"/>
              </a:ext>
            </a:extLst>
          </p:cNvPr>
          <p:cNvGrpSpPr/>
          <p:nvPr/>
        </p:nvGrpSpPr>
        <p:grpSpPr>
          <a:xfrm>
            <a:off x="6438452" y="1052736"/>
            <a:ext cx="5132208" cy="3096344"/>
            <a:chOff x="6940456" y="823298"/>
            <a:chExt cx="5132208" cy="3096344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2472442F-364E-4344-A978-12A5835CA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790" t="6776" r="45115" b="38558"/>
            <a:stretch/>
          </p:blipFill>
          <p:spPr>
            <a:xfrm>
              <a:off x="6940456" y="823298"/>
              <a:ext cx="5132208" cy="3096344"/>
            </a:xfrm>
            <a:prstGeom prst="rect">
              <a:avLst/>
            </a:prstGeom>
          </p:spPr>
        </p:pic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7097FACA-5212-4718-A9A3-F398AD93E421}"/>
                </a:ext>
              </a:extLst>
            </p:cNvPr>
            <p:cNvSpPr/>
            <p:nvPr/>
          </p:nvSpPr>
          <p:spPr>
            <a:xfrm>
              <a:off x="8481333" y="1700808"/>
              <a:ext cx="1080120" cy="5760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E2B8186F-ADF0-4DFB-9B04-E7A1F301B0EC}"/>
              </a:ext>
            </a:extLst>
          </p:cNvPr>
          <p:cNvGrpSpPr/>
          <p:nvPr/>
        </p:nvGrpSpPr>
        <p:grpSpPr>
          <a:xfrm>
            <a:off x="5102564" y="4554854"/>
            <a:ext cx="6941476" cy="1944216"/>
            <a:chOff x="5102564" y="3969813"/>
            <a:chExt cx="6941476" cy="1944216"/>
          </a:xfrm>
        </p:grpSpPr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AA8F09EA-00CB-4990-BECE-B0C00889C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630" t="6776" r="30436" b="58899"/>
            <a:stretch/>
          </p:blipFill>
          <p:spPr>
            <a:xfrm>
              <a:off x="5102564" y="3969813"/>
              <a:ext cx="6941476" cy="1944216"/>
            </a:xfrm>
            <a:prstGeom prst="rect">
              <a:avLst/>
            </a:prstGeom>
          </p:spPr>
        </p:pic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DC404F85-5854-48DB-A400-610386333F65}"/>
                </a:ext>
              </a:extLst>
            </p:cNvPr>
            <p:cNvSpPr/>
            <p:nvPr/>
          </p:nvSpPr>
          <p:spPr>
            <a:xfrm>
              <a:off x="10848528" y="5229200"/>
              <a:ext cx="1195512" cy="50405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60664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B80D7-6CD4-417D-A4E0-319705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" y="17573"/>
            <a:ext cx="8596668" cy="1320800"/>
          </a:xfrm>
        </p:spPr>
        <p:txBody>
          <a:bodyPr/>
          <a:lstStyle/>
          <a:p>
            <a:r>
              <a:rPr lang="hu-HU" dirty="0"/>
              <a:t>SAS® </a:t>
            </a:r>
            <a:r>
              <a:rPr lang="hu-HU" dirty="0" err="1"/>
              <a:t>OnDemand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Academics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1431E-AD5B-4615-95AF-3BB66C9B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46" y="1263895"/>
            <a:ext cx="5645654" cy="4541369"/>
          </a:xfrm>
        </p:spPr>
        <p:txBody>
          <a:bodyPr>
            <a:normAutofit/>
          </a:bodyPr>
          <a:lstStyle/>
          <a:p>
            <a:r>
              <a:rPr lang="hu-HU" sz="2400" b="1" dirty="0"/>
              <a:t>Kattintson a következőre:</a:t>
            </a:r>
            <a:br>
              <a:rPr lang="hu-HU" sz="2400" b="1" dirty="0"/>
            </a:br>
            <a:r>
              <a:rPr lang="hu-HU" sz="2400" dirty="0" err="1"/>
              <a:t>Applications</a:t>
            </a:r>
            <a:endParaRPr lang="hu-HU" sz="2400" dirty="0"/>
          </a:p>
          <a:p>
            <a:r>
              <a:rPr lang="hu-HU" sz="2400" b="1" dirty="0"/>
              <a:t>Kattintson a következőre:</a:t>
            </a:r>
            <a:br>
              <a:rPr lang="hu-HU" sz="2400" b="1" dirty="0"/>
            </a:br>
            <a:r>
              <a:rPr lang="hu-HU" sz="2400" dirty="0" err="1"/>
              <a:t>Download</a:t>
            </a:r>
            <a:r>
              <a:rPr lang="hu-HU" sz="2400" dirty="0"/>
              <a:t> </a:t>
            </a:r>
            <a:r>
              <a:rPr lang="hu-HU" sz="2400" dirty="0" err="1"/>
              <a:t>Required</a:t>
            </a:r>
            <a:endParaRPr lang="hu-HU" sz="2400" dirty="0"/>
          </a:p>
          <a:p>
            <a:r>
              <a:rPr lang="hu-HU" sz="2400" b="1" dirty="0"/>
              <a:t>Jelentkezzen be a</a:t>
            </a:r>
            <a:br>
              <a:rPr lang="hu-HU" sz="2400" b="1" dirty="0"/>
            </a:br>
            <a:r>
              <a:rPr lang="hu-HU" sz="2400" b="1" dirty="0"/>
              <a:t>felugró oldalon.</a:t>
            </a: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FCEA1A47-4FB8-4BDB-9AFB-E6800A1760A3}"/>
              </a:ext>
            </a:extLst>
          </p:cNvPr>
          <p:cNvGrpSpPr/>
          <p:nvPr/>
        </p:nvGrpSpPr>
        <p:grpSpPr>
          <a:xfrm>
            <a:off x="5312256" y="1268760"/>
            <a:ext cx="6568767" cy="4541369"/>
            <a:chOff x="5312256" y="1268760"/>
            <a:chExt cx="6568767" cy="4541369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0B80D9D-7F9E-4FB5-8FAC-0D7B58535E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791" t="6776" r="39369" b="22032"/>
            <a:stretch/>
          </p:blipFill>
          <p:spPr>
            <a:xfrm>
              <a:off x="5312257" y="1268760"/>
              <a:ext cx="6568766" cy="4541369"/>
            </a:xfrm>
            <a:prstGeom prst="rect">
              <a:avLst/>
            </a:prstGeom>
          </p:spPr>
        </p:pic>
        <p:sp>
          <p:nvSpPr>
            <p:cNvPr id="15" name="Téglalap: lekerekített 14">
              <a:extLst>
                <a:ext uri="{FF2B5EF4-FFF2-40B4-BE49-F238E27FC236}">
                  <a16:creationId xmlns:a16="http://schemas.microsoft.com/office/drawing/2014/main" id="{527FE833-72B9-457F-8E95-8916895CAD10}"/>
                </a:ext>
              </a:extLst>
            </p:cNvPr>
            <p:cNvSpPr/>
            <p:nvPr/>
          </p:nvSpPr>
          <p:spPr>
            <a:xfrm>
              <a:off x="5312256" y="2674634"/>
              <a:ext cx="1575831" cy="5760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: lekerekített 15">
              <a:extLst>
                <a:ext uri="{FF2B5EF4-FFF2-40B4-BE49-F238E27FC236}">
                  <a16:creationId xmlns:a16="http://schemas.microsoft.com/office/drawing/2014/main" id="{6185B449-2918-4DED-B592-DDCD6CA7F653}"/>
                </a:ext>
              </a:extLst>
            </p:cNvPr>
            <p:cNvSpPr/>
            <p:nvPr/>
          </p:nvSpPr>
          <p:spPr>
            <a:xfrm>
              <a:off x="9984432" y="4149080"/>
              <a:ext cx="1575831" cy="5760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12871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B80D7-6CD4-417D-A4E0-31970551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" y="17573"/>
            <a:ext cx="8596668" cy="1320800"/>
          </a:xfrm>
        </p:spPr>
        <p:txBody>
          <a:bodyPr/>
          <a:lstStyle/>
          <a:p>
            <a:r>
              <a:rPr lang="hu-HU" dirty="0"/>
              <a:t>SAS® </a:t>
            </a:r>
            <a:r>
              <a:rPr lang="hu-HU" dirty="0" err="1"/>
              <a:t>OnDemand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Academics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91431E-AD5B-4615-95AF-3BB66C9B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836712"/>
            <a:ext cx="8309950" cy="4541369"/>
          </a:xfrm>
        </p:spPr>
        <p:txBody>
          <a:bodyPr>
            <a:normAutofit/>
          </a:bodyPr>
          <a:lstStyle/>
          <a:p>
            <a:r>
              <a:rPr lang="hu-HU" sz="2400" b="1" dirty="0"/>
              <a:t>Töltse le a következő fájlt, majd nyissa meg és hajtsa végre a telepítést:</a:t>
            </a:r>
            <a:br>
              <a:rPr lang="hu-HU" sz="2400" b="1" dirty="0"/>
            </a:br>
            <a:r>
              <a:rPr lang="en-US" sz="2400" dirty="0"/>
              <a:t>SAS OnDemand for Academics: Enterprise Guide 8.2</a:t>
            </a:r>
            <a:br>
              <a:rPr lang="hu-HU" sz="2400" dirty="0"/>
            </a:br>
            <a:r>
              <a:rPr lang="hu-HU" sz="2400" b="0" i="0" u="none" strike="noStrike" dirty="0">
                <a:solidFill>
                  <a:srgbClr val="007BBD"/>
                </a:solidFill>
                <a:effectLst/>
                <a:latin typeface="Arial" panose="020B0604020202020204" pitchFamily="34" charset="0"/>
                <a:hlinkClick r:id="rId2"/>
              </a:rPr>
              <a:t>eguideoda_signed.exe</a:t>
            </a:r>
            <a:endParaRPr lang="hu-HU" sz="2400"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9153C321-D95E-4BD1-AB2E-1DD143CFD3C9}"/>
              </a:ext>
            </a:extLst>
          </p:cNvPr>
          <p:cNvGrpSpPr/>
          <p:nvPr/>
        </p:nvGrpSpPr>
        <p:grpSpPr>
          <a:xfrm>
            <a:off x="1991544" y="2636912"/>
            <a:ext cx="8656521" cy="4073157"/>
            <a:chOff x="1991544" y="2636912"/>
            <a:chExt cx="8656521" cy="4073157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36FB1FB4-79C2-4755-BF8E-7A0321A96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1544" y="2636912"/>
              <a:ext cx="8656521" cy="4073157"/>
            </a:xfrm>
            <a:prstGeom prst="rect">
              <a:avLst/>
            </a:prstGeom>
          </p:spPr>
        </p:pic>
        <p:sp>
          <p:nvSpPr>
            <p:cNvPr id="16" name="Téglalap: lekerekített 15">
              <a:extLst>
                <a:ext uri="{FF2B5EF4-FFF2-40B4-BE49-F238E27FC236}">
                  <a16:creationId xmlns:a16="http://schemas.microsoft.com/office/drawing/2014/main" id="{6185B449-2918-4DED-B592-DDCD6CA7F653}"/>
                </a:ext>
              </a:extLst>
            </p:cNvPr>
            <p:cNvSpPr/>
            <p:nvPr/>
          </p:nvSpPr>
          <p:spPr>
            <a:xfrm>
              <a:off x="6096000" y="5877272"/>
              <a:ext cx="1584176" cy="53597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27204365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343</Words>
  <Application>Microsoft Office PowerPoint</Application>
  <PresentationFormat>Szélesvásznú</PresentationFormat>
  <Paragraphs>38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Century Schoolbook</vt:lpstr>
      <vt:lpstr>Trebuchet MS</vt:lpstr>
      <vt:lpstr>Wingdings</vt:lpstr>
      <vt:lpstr>Wingdings 3</vt:lpstr>
      <vt:lpstr>Fazetta</vt:lpstr>
      <vt:lpstr>Üzleti intelligencia a gyakorlatban</vt:lpstr>
      <vt:lpstr>SAS® OnDemand for Academics</vt:lpstr>
      <vt:lpstr>SAS® OnDemand for Academics</vt:lpstr>
      <vt:lpstr>SAS® OnDemand for Academics</vt:lpstr>
      <vt:lpstr>SAS® OnDemand for Academics</vt:lpstr>
      <vt:lpstr>SAS® OnDemand for Academics</vt:lpstr>
      <vt:lpstr>SAS® OnDemand for Academics</vt:lpstr>
      <vt:lpstr>SAS® OnDemand for Academics</vt:lpstr>
      <vt:lpstr>SAS® OnDemand for Academics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Üzleti intelligencia a gyakorlatban  2019/2020/2.félév de-ik</dc:title>
  <dc:creator>Noémi Juhász</dc:creator>
  <cp:lastModifiedBy>Márton Nagymarczi</cp:lastModifiedBy>
  <cp:revision>151</cp:revision>
  <dcterms:created xsi:type="dcterms:W3CDTF">2020-02-04T19:54:29Z</dcterms:created>
  <dcterms:modified xsi:type="dcterms:W3CDTF">2022-02-03T22:09:59Z</dcterms:modified>
</cp:coreProperties>
</file>