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5" r:id="rId13"/>
    <p:sldId id="276" r:id="rId14"/>
    <p:sldId id="277" r:id="rId15"/>
    <p:sldId id="272" r:id="rId16"/>
    <p:sldId id="274" r:id="rId17"/>
    <p:sldId id="273" r:id="rId18"/>
    <p:sldId id="279" r:id="rId19"/>
    <p:sldId id="280" r:id="rId20"/>
    <p:sldId id="268" r:id="rId21"/>
    <p:sldId id="269" r:id="rId22"/>
    <p:sldId id="2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937E"/>
    <a:srgbClr val="8EC8B7"/>
    <a:srgbClr val="F231AA"/>
    <a:srgbClr val="E0F0EB"/>
    <a:srgbClr val="D0E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Közepesen sötét stílus 2 – 2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Világos stílus 2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Világos stílus 2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>
        <p:scale>
          <a:sx n="53" d="100"/>
          <a:sy n="53" d="100"/>
        </p:scale>
        <p:origin x="1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6B04F2-1C78-43A0-9870-23DB5D72F6B2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hu-HU"/>
        </a:p>
      </dgm:t>
    </dgm:pt>
    <dgm:pt modelId="{11208068-6865-4053-8ECD-40D6DC12B518}">
      <dgm:prSet phldrT="[Szöveg]" custT="1"/>
      <dgm:spPr/>
      <dgm:t>
        <a:bodyPr/>
        <a:lstStyle/>
        <a:p>
          <a:r>
            <a:rPr lang="hu-HU" sz="2000" dirty="0"/>
            <a:t>Nem profitáló a vállalkozás</a:t>
          </a:r>
        </a:p>
      </dgm:t>
    </dgm:pt>
    <dgm:pt modelId="{92701587-31BA-4355-89BD-74993F0B629D}" type="parTrans" cxnId="{F12D04BC-09F3-484D-BB9B-692F7D3416CC}">
      <dgm:prSet/>
      <dgm:spPr/>
      <dgm:t>
        <a:bodyPr/>
        <a:lstStyle/>
        <a:p>
          <a:endParaRPr lang="hu-HU"/>
        </a:p>
      </dgm:t>
    </dgm:pt>
    <dgm:pt modelId="{DD14EA4D-33EE-4CA1-9004-A934C4C3AE1D}" type="sibTrans" cxnId="{F12D04BC-09F3-484D-BB9B-692F7D3416CC}">
      <dgm:prSet/>
      <dgm:spPr/>
      <dgm:t>
        <a:bodyPr/>
        <a:lstStyle/>
        <a:p>
          <a:endParaRPr lang="hu-HU"/>
        </a:p>
      </dgm:t>
    </dgm:pt>
    <dgm:pt modelId="{2878BECE-36EF-4D33-BBAA-1005C5733662}" type="asst">
      <dgm:prSet phldrT="[Szöveg]" custT="1"/>
      <dgm:spPr/>
      <dgm:t>
        <a:bodyPr/>
        <a:lstStyle/>
        <a:p>
          <a:r>
            <a:rPr lang="hu-HU" sz="1800" dirty="0"/>
            <a:t>Infrastruktúra fejlesztés költségei</a:t>
          </a:r>
        </a:p>
      </dgm:t>
    </dgm:pt>
    <dgm:pt modelId="{3319188C-E48C-496E-99BF-C14238399C31}" type="parTrans" cxnId="{9D8F403E-EA26-4B46-809C-5C8C624BA306}">
      <dgm:prSet/>
      <dgm:spPr/>
      <dgm:t>
        <a:bodyPr/>
        <a:lstStyle/>
        <a:p>
          <a:endParaRPr lang="hu-HU"/>
        </a:p>
      </dgm:t>
    </dgm:pt>
    <dgm:pt modelId="{53B5019C-2BA7-4F78-863D-7817689AAC52}" type="sibTrans" cxnId="{9D8F403E-EA26-4B46-809C-5C8C624BA306}">
      <dgm:prSet/>
      <dgm:spPr/>
      <dgm:t>
        <a:bodyPr/>
        <a:lstStyle/>
        <a:p>
          <a:endParaRPr lang="hu-HU"/>
        </a:p>
      </dgm:t>
    </dgm:pt>
    <dgm:pt modelId="{9F76FCD9-AD94-45AF-AEC8-3F3A6B2C07C6}" type="asst">
      <dgm:prSet phldrT="[Szöveg]" custT="1"/>
      <dgm:spPr/>
      <dgm:t>
        <a:bodyPr/>
        <a:lstStyle/>
        <a:p>
          <a:r>
            <a:rPr lang="hu-HU" sz="1800" dirty="0"/>
            <a:t>Kevés hallgató</a:t>
          </a:r>
        </a:p>
      </dgm:t>
    </dgm:pt>
    <dgm:pt modelId="{A4DEC93A-77CD-4DCA-8BAF-6626134D54A2}" type="parTrans" cxnId="{9730EB6B-FAF7-4CFF-ABC6-277D6376890F}">
      <dgm:prSet/>
      <dgm:spPr/>
      <dgm:t>
        <a:bodyPr/>
        <a:lstStyle/>
        <a:p>
          <a:endParaRPr lang="hu-HU"/>
        </a:p>
      </dgm:t>
    </dgm:pt>
    <dgm:pt modelId="{2E43ACB6-CE18-4D5D-A2C3-AFE360484F93}" type="sibTrans" cxnId="{9730EB6B-FAF7-4CFF-ABC6-277D6376890F}">
      <dgm:prSet/>
      <dgm:spPr/>
      <dgm:t>
        <a:bodyPr/>
        <a:lstStyle/>
        <a:p>
          <a:endParaRPr lang="hu-HU"/>
        </a:p>
      </dgm:t>
    </dgm:pt>
    <dgm:pt modelId="{EE478B0A-55AE-4BE8-BE85-EB956995B899}" type="asst">
      <dgm:prSet phldrT="[Szöveg]" custT="1"/>
      <dgm:spPr/>
      <dgm:t>
        <a:bodyPr/>
        <a:lstStyle/>
        <a:p>
          <a:r>
            <a:rPr lang="hu-HU" sz="1600" dirty="0"/>
            <a:t>Internetelérés szükségessége</a:t>
          </a:r>
        </a:p>
      </dgm:t>
    </dgm:pt>
    <dgm:pt modelId="{79C95947-238F-49BC-AC88-200B9F0455A5}" type="parTrans" cxnId="{38B3E6DA-B8C1-42F0-8734-40F25CF0022E}">
      <dgm:prSet/>
      <dgm:spPr/>
      <dgm:t>
        <a:bodyPr/>
        <a:lstStyle/>
        <a:p>
          <a:endParaRPr lang="hu-HU"/>
        </a:p>
      </dgm:t>
    </dgm:pt>
    <dgm:pt modelId="{21A58649-2D2D-4BD3-BCB7-D2CF0F48B385}" type="sibTrans" cxnId="{38B3E6DA-B8C1-42F0-8734-40F25CF0022E}">
      <dgm:prSet/>
      <dgm:spPr/>
      <dgm:t>
        <a:bodyPr/>
        <a:lstStyle/>
        <a:p>
          <a:endParaRPr lang="hu-HU"/>
        </a:p>
      </dgm:t>
    </dgm:pt>
    <dgm:pt modelId="{A1B4BA96-CA93-493F-AA3A-D7AFB516DD54}" type="asst">
      <dgm:prSet phldrT="[Szöveg]" custT="1"/>
      <dgm:spPr/>
      <dgm:t>
        <a:bodyPr/>
        <a:lstStyle/>
        <a:p>
          <a:r>
            <a:rPr lang="hu-HU" sz="1600" dirty="0"/>
            <a:t>Konkurencia</a:t>
          </a:r>
          <a:endParaRPr lang="hu-HU" sz="2200" dirty="0"/>
        </a:p>
      </dgm:t>
    </dgm:pt>
    <dgm:pt modelId="{5C46486F-9900-4E9F-B700-DFA3C972E706}" type="parTrans" cxnId="{D115754B-429A-4AD6-AB60-2CA9B55C221D}">
      <dgm:prSet/>
      <dgm:spPr/>
      <dgm:t>
        <a:bodyPr/>
        <a:lstStyle/>
        <a:p>
          <a:endParaRPr lang="hu-HU"/>
        </a:p>
      </dgm:t>
    </dgm:pt>
    <dgm:pt modelId="{D064E6E6-7121-4B24-AC22-1C4445BEBCC0}" type="sibTrans" cxnId="{D115754B-429A-4AD6-AB60-2CA9B55C221D}">
      <dgm:prSet/>
      <dgm:spPr/>
      <dgm:t>
        <a:bodyPr/>
        <a:lstStyle/>
        <a:p>
          <a:endParaRPr lang="hu-HU"/>
        </a:p>
      </dgm:t>
    </dgm:pt>
    <dgm:pt modelId="{0C371F8A-3E88-425C-9F39-9A20AAC2B17D}" type="asst">
      <dgm:prSet phldrT="[Szöveg]" custT="1"/>
      <dgm:spPr/>
      <dgm:t>
        <a:bodyPr/>
        <a:lstStyle/>
        <a:p>
          <a:r>
            <a:rPr lang="hu-HU" sz="1600" dirty="0"/>
            <a:t>Saját stúdió hiánya</a:t>
          </a:r>
        </a:p>
      </dgm:t>
    </dgm:pt>
    <dgm:pt modelId="{24A4D791-12E4-4852-9BA2-22027EC6FCF4}" type="parTrans" cxnId="{32D48AAA-C485-4D2A-B6BE-B380943A3C42}">
      <dgm:prSet/>
      <dgm:spPr/>
      <dgm:t>
        <a:bodyPr/>
        <a:lstStyle/>
        <a:p>
          <a:endParaRPr lang="hu-HU"/>
        </a:p>
      </dgm:t>
    </dgm:pt>
    <dgm:pt modelId="{45E74996-EF0E-4C43-968A-682C516DA901}" type="sibTrans" cxnId="{32D48AAA-C485-4D2A-B6BE-B380943A3C42}">
      <dgm:prSet/>
      <dgm:spPr/>
      <dgm:t>
        <a:bodyPr/>
        <a:lstStyle/>
        <a:p>
          <a:endParaRPr lang="hu-HU"/>
        </a:p>
      </dgm:t>
    </dgm:pt>
    <dgm:pt modelId="{F455E7BE-C2F8-4937-B4C6-F2AAB59BD627}" type="asst">
      <dgm:prSet phldrT="[Szöveg]" custT="1"/>
      <dgm:spPr/>
      <dgm:t>
        <a:bodyPr/>
        <a:lstStyle/>
        <a:p>
          <a:r>
            <a:rPr lang="hu-HU" sz="1600" dirty="0"/>
            <a:t>Fejl</a:t>
          </a:r>
          <a:r>
            <a:rPr lang="hu-HU" sz="1600" b="1" dirty="0">
              <a:latin typeface="Bahnschrift SemiBold" panose="020B0502040204020203" pitchFamily="34" charset="0"/>
            </a:rPr>
            <a:t>ő</a:t>
          </a:r>
          <a:r>
            <a:rPr lang="hu-HU" sz="1600" dirty="0"/>
            <a:t>d</a:t>
          </a:r>
          <a:r>
            <a:rPr lang="hu-HU" sz="1600" b="1" dirty="0">
              <a:latin typeface="Bahnschrift SemiBold" panose="020B0502040204020203" pitchFamily="34" charset="0"/>
            </a:rPr>
            <a:t>ő</a:t>
          </a:r>
          <a:r>
            <a:rPr lang="hu-HU" sz="1600" dirty="0"/>
            <a:t> technológiai megoldások</a:t>
          </a:r>
        </a:p>
      </dgm:t>
    </dgm:pt>
    <dgm:pt modelId="{5996B63E-00C0-4048-BC28-D50746719803}" type="parTrans" cxnId="{DFC56E0B-FF72-485D-B2C5-7E60EDC522E9}">
      <dgm:prSet/>
      <dgm:spPr/>
      <dgm:t>
        <a:bodyPr/>
        <a:lstStyle/>
        <a:p>
          <a:endParaRPr lang="hu-HU"/>
        </a:p>
      </dgm:t>
    </dgm:pt>
    <dgm:pt modelId="{254782D4-1670-488F-BF64-7AB9AE05A86C}" type="sibTrans" cxnId="{DFC56E0B-FF72-485D-B2C5-7E60EDC522E9}">
      <dgm:prSet/>
      <dgm:spPr/>
      <dgm:t>
        <a:bodyPr/>
        <a:lstStyle/>
        <a:p>
          <a:endParaRPr lang="hu-HU"/>
        </a:p>
      </dgm:t>
    </dgm:pt>
    <dgm:pt modelId="{74A0D8E8-0539-4F9C-938F-B5C511A75235}">
      <dgm:prSet phldrT="[Szöveg]" custT="1"/>
      <dgm:spPr/>
      <dgm:t>
        <a:bodyPr/>
        <a:lstStyle/>
        <a:p>
          <a:r>
            <a:rPr lang="hu-HU" sz="1800" dirty="0"/>
            <a:t>Együttm</a:t>
          </a:r>
          <a:r>
            <a:rPr lang="hu-HU" sz="1800" b="1" dirty="0">
              <a:latin typeface="Bahnschrift SemiBold" panose="020B0502040204020203" pitchFamily="34" charset="0"/>
            </a:rPr>
            <a:t>ű</a:t>
          </a:r>
          <a:r>
            <a:rPr lang="hu-HU" sz="1800" dirty="0"/>
            <a:t>ködések/el</a:t>
          </a:r>
          <a:r>
            <a:rPr lang="hu-HU" sz="1800" b="1" dirty="0">
              <a:latin typeface="Bahnschrift SemiBold" panose="020B0502040204020203" pitchFamily="34" charset="0"/>
            </a:rPr>
            <a:t>ő</a:t>
          </a:r>
          <a:r>
            <a:rPr lang="hu-HU" sz="1800" dirty="0"/>
            <a:t>fizet</a:t>
          </a:r>
          <a:r>
            <a:rPr lang="hu-HU" sz="1800" b="1" dirty="0">
              <a:latin typeface="Bahnschrift SemiBold" panose="020B0502040204020203" pitchFamily="34" charset="0"/>
            </a:rPr>
            <a:t>ő</a:t>
          </a:r>
          <a:r>
            <a:rPr lang="hu-HU" sz="1800" dirty="0"/>
            <a:t>k hiánya</a:t>
          </a:r>
        </a:p>
      </dgm:t>
    </dgm:pt>
    <dgm:pt modelId="{D9E171CB-AD3F-4930-8D2F-CE6441C044F7}" type="parTrans" cxnId="{9C89C44C-6054-4208-A8B1-8562FE3556B1}">
      <dgm:prSet/>
      <dgm:spPr/>
      <dgm:t>
        <a:bodyPr/>
        <a:lstStyle/>
        <a:p>
          <a:endParaRPr lang="hu-HU"/>
        </a:p>
      </dgm:t>
    </dgm:pt>
    <dgm:pt modelId="{BD0E95B7-7A9C-4B6B-9380-93B00D0B1B40}" type="sibTrans" cxnId="{9C89C44C-6054-4208-A8B1-8562FE3556B1}">
      <dgm:prSet/>
      <dgm:spPr/>
      <dgm:t>
        <a:bodyPr/>
        <a:lstStyle/>
        <a:p>
          <a:endParaRPr lang="hu-HU"/>
        </a:p>
      </dgm:t>
    </dgm:pt>
    <dgm:pt modelId="{EDC9BF17-6D6C-4BEA-A564-89FCD7636AA1}" type="pres">
      <dgm:prSet presAssocID="{416B04F2-1C78-43A0-9870-23DB5D72F6B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EDDCFAF-70B6-4632-9E87-1A930DFD6FA0}" type="pres">
      <dgm:prSet presAssocID="{11208068-6865-4053-8ECD-40D6DC12B518}" presName="hierRoot1" presStyleCnt="0">
        <dgm:presLayoutVars>
          <dgm:hierBranch val="init"/>
        </dgm:presLayoutVars>
      </dgm:prSet>
      <dgm:spPr/>
    </dgm:pt>
    <dgm:pt modelId="{917DFD4A-418B-4FA5-BD30-E8F304706390}" type="pres">
      <dgm:prSet presAssocID="{11208068-6865-4053-8ECD-40D6DC12B518}" presName="rootComposite1" presStyleCnt="0"/>
      <dgm:spPr/>
    </dgm:pt>
    <dgm:pt modelId="{B49FA742-B8D3-4563-B523-0FD53CD84220}" type="pres">
      <dgm:prSet presAssocID="{11208068-6865-4053-8ECD-40D6DC12B518}" presName="rootText1" presStyleLbl="alignAcc1" presStyleIdx="0" presStyleCnt="0" custLinFactNeighborX="0">
        <dgm:presLayoutVars>
          <dgm:chPref val="3"/>
        </dgm:presLayoutVars>
      </dgm:prSet>
      <dgm:spPr/>
    </dgm:pt>
    <dgm:pt modelId="{D1AF3532-BAA8-4E97-AB66-41272A19763B}" type="pres">
      <dgm:prSet presAssocID="{11208068-6865-4053-8ECD-40D6DC12B518}" presName="topArc1" presStyleLbl="parChTrans1D1" presStyleIdx="0" presStyleCnt="16"/>
      <dgm:spPr/>
    </dgm:pt>
    <dgm:pt modelId="{BC86E9A7-0575-467A-948C-D86C2C2A759E}" type="pres">
      <dgm:prSet presAssocID="{11208068-6865-4053-8ECD-40D6DC12B518}" presName="bottomArc1" presStyleLbl="parChTrans1D1" presStyleIdx="1" presStyleCnt="16"/>
      <dgm:spPr/>
    </dgm:pt>
    <dgm:pt modelId="{C222001D-CCD0-415B-BF4C-F13645A9C5FD}" type="pres">
      <dgm:prSet presAssocID="{11208068-6865-4053-8ECD-40D6DC12B518}" presName="topConnNode1" presStyleLbl="node1" presStyleIdx="0" presStyleCnt="0"/>
      <dgm:spPr/>
    </dgm:pt>
    <dgm:pt modelId="{A9DE6381-D34F-466E-B67E-2B3D0A388959}" type="pres">
      <dgm:prSet presAssocID="{11208068-6865-4053-8ECD-40D6DC12B518}" presName="hierChild2" presStyleCnt="0"/>
      <dgm:spPr/>
    </dgm:pt>
    <dgm:pt modelId="{7B0FD052-B330-4B9D-9158-C26F013F6003}" type="pres">
      <dgm:prSet presAssocID="{D9E171CB-AD3F-4930-8D2F-CE6441C044F7}" presName="Name28" presStyleLbl="parChTrans1D2" presStyleIdx="0" presStyleCnt="3"/>
      <dgm:spPr/>
    </dgm:pt>
    <dgm:pt modelId="{5C595488-AB1B-4CF6-8A40-A8646CCB8B81}" type="pres">
      <dgm:prSet presAssocID="{74A0D8E8-0539-4F9C-938F-B5C511A75235}" presName="hierRoot2" presStyleCnt="0">
        <dgm:presLayoutVars>
          <dgm:hierBranch val="init"/>
        </dgm:presLayoutVars>
      </dgm:prSet>
      <dgm:spPr/>
    </dgm:pt>
    <dgm:pt modelId="{425E7E4D-8333-4CED-B397-FED22027CFD1}" type="pres">
      <dgm:prSet presAssocID="{74A0D8E8-0539-4F9C-938F-B5C511A75235}" presName="rootComposite2" presStyleCnt="0"/>
      <dgm:spPr/>
    </dgm:pt>
    <dgm:pt modelId="{8A3D06AF-C639-4F94-A616-58BDBBABC555}" type="pres">
      <dgm:prSet presAssocID="{74A0D8E8-0539-4F9C-938F-B5C511A75235}" presName="rootText2" presStyleLbl="alignAcc1" presStyleIdx="0" presStyleCnt="0" custScaleX="100008" custLinFactY="-2035" custLinFactNeighborY="-100000">
        <dgm:presLayoutVars>
          <dgm:chPref val="3"/>
        </dgm:presLayoutVars>
      </dgm:prSet>
      <dgm:spPr/>
    </dgm:pt>
    <dgm:pt modelId="{BC642295-CB33-462F-93C0-483251C0C874}" type="pres">
      <dgm:prSet presAssocID="{74A0D8E8-0539-4F9C-938F-B5C511A75235}" presName="topArc2" presStyleLbl="parChTrans1D1" presStyleIdx="2" presStyleCnt="16"/>
      <dgm:spPr/>
    </dgm:pt>
    <dgm:pt modelId="{16742161-B758-4CB6-B794-6272A24668D7}" type="pres">
      <dgm:prSet presAssocID="{74A0D8E8-0539-4F9C-938F-B5C511A75235}" presName="bottomArc2" presStyleLbl="parChTrans1D1" presStyleIdx="3" presStyleCnt="16"/>
      <dgm:spPr/>
    </dgm:pt>
    <dgm:pt modelId="{9840539E-8DB6-458E-9A5B-F6C3713331F0}" type="pres">
      <dgm:prSet presAssocID="{74A0D8E8-0539-4F9C-938F-B5C511A75235}" presName="topConnNode2" presStyleLbl="node2" presStyleIdx="0" presStyleCnt="0"/>
      <dgm:spPr/>
    </dgm:pt>
    <dgm:pt modelId="{558BF73F-D860-4872-BE78-2780D9937132}" type="pres">
      <dgm:prSet presAssocID="{74A0D8E8-0539-4F9C-938F-B5C511A75235}" presName="hierChild4" presStyleCnt="0"/>
      <dgm:spPr/>
    </dgm:pt>
    <dgm:pt modelId="{0331D7F9-F208-410C-B518-FE789291DABB}" type="pres">
      <dgm:prSet presAssocID="{74A0D8E8-0539-4F9C-938F-B5C511A75235}" presName="hierChild5" presStyleCnt="0"/>
      <dgm:spPr/>
    </dgm:pt>
    <dgm:pt modelId="{7FA789D3-BD94-47FC-8AEA-2EF942D1E103}" type="pres">
      <dgm:prSet presAssocID="{11208068-6865-4053-8ECD-40D6DC12B518}" presName="hierChild3" presStyleCnt="0"/>
      <dgm:spPr/>
    </dgm:pt>
    <dgm:pt modelId="{5618ABE3-92CC-4F7A-96D4-0559CF5E5E3E}" type="pres">
      <dgm:prSet presAssocID="{3319188C-E48C-496E-99BF-C14238399C31}" presName="Name101" presStyleLbl="parChTrans1D2" presStyleIdx="1" presStyleCnt="3"/>
      <dgm:spPr/>
    </dgm:pt>
    <dgm:pt modelId="{141545F8-FBA4-4D76-BE98-2F5B78C7BC97}" type="pres">
      <dgm:prSet presAssocID="{2878BECE-36EF-4D33-BBAA-1005C5733662}" presName="hierRoot3" presStyleCnt="0">
        <dgm:presLayoutVars>
          <dgm:hierBranch val="init"/>
        </dgm:presLayoutVars>
      </dgm:prSet>
      <dgm:spPr/>
    </dgm:pt>
    <dgm:pt modelId="{A427D9F2-0B02-44BA-A565-C5A335712608}" type="pres">
      <dgm:prSet presAssocID="{2878BECE-36EF-4D33-BBAA-1005C5733662}" presName="rootComposite3" presStyleCnt="0"/>
      <dgm:spPr/>
    </dgm:pt>
    <dgm:pt modelId="{A002C14E-2CD9-4653-8F0F-04A9CE3FA782}" type="pres">
      <dgm:prSet presAssocID="{2878BECE-36EF-4D33-BBAA-1005C5733662}" presName="rootText3" presStyleLbl="alignAcc1" presStyleIdx="0" presStyleCnt="0" custLinFactNeighborX="8428" custLinFactNeighborY="-31632">
        <dgm:presLayoutVars>
          <dgm:chPref val="3"/>
        </dgm:presLayoutVars>
      </dgm:prSet>
      <dgm:spPr/>
    </dgm:pt>
    <dgm:pt modelId="{F70C0B65-0017-4928-99CB-A529C4852B58}" type="pres">
      <dgm:prSet presAssocID="{2878BECE-36EF-4D33-BBAA-1005C5733662}" presName="topArc3" presStyleLbl="parChTrans1D1" presStyleIdx="4" presStyleCnt="16"/>
      <dgm:spPr/>
    </dgm:pt>
    <dgm:pt modelId="{FC6D23C0-ED30-4355-B876-19C2DD3B5A12}" type="pres">
      <dgm:prSet presAssocID="{2878BECE-36EF-4D33-BBAA-1005C5733662}" presName="bottomArc3" presStyleLbl="parChTrans1D1" presStyleIdx="5" presStyleCnt="16"/>
      <dgm:spPr/>
    </dgm:pt>
    <dgm:pt modelId="{628701D9-0A3E-4408-AA6B-D8C29155C065}" type="pres">
      <dgm:prSet presAssocID="{2878BECE-36EF-4D33-BBAA-1005C5733662}" presName="topConnNode3" presStyleLbl="asst1" presStyleIdx="0" presStyleCnt="0"/>
      <dgm:spPr/>
    </dgm:pt>
    <dgm:pt modelId="{A180C35A-F0C5-47EF-9414-2D1A73FFA8AB}" type="pres">
      <dgm:prSet presAssocID="{2878BECE-36EF-4D33-BBAA-1005C5733662}" presName="hierChild6" presStyleCnt="0"/>
      <dgm:spPr/>
    </dgm:pt>
    <dgm:pt modelId="{1FE1D09A-25CE-4392-BCDA-902B974776BF}" type="pres">
      <dgm:prSet presAssocID="{2878BECE-36EF-4D33-BBAA-1005C5733662}" presName="hierChild7" presStyleCnt="0"/>
      <dgm:spPr/>
    </dgm:pt>
    <dgm:pt modelId="{FAAA56F0-46C2-4622-8CBB-594CFA7B88D5}" type="pres">
      <dgm:prSet presAssocID="{24A4D791-12E4-4852-9BA2-22027EC6FCF4}" presName="Name101" presStyleLbl="parChTrans1D3" presStyleIdx="0" presStyleCnt="4"/>
      <dgm:spPr/>
    </dgm:pt>
    <dgm:pt modelId="{41580934-8AC6-41CE-B9E0-58676C8D7571}" type="pres">
      <dgm:prSet presAssocID="{0C371F8A-3E88-425C-9F39-9A20AAC2B17D}" presName="hierRoot3" presStyleCnt="0">
        <dgm:presLayoutVars>
          <dgm:hierBranch val="init"/>
        </dgm:presLayoutVars>
      </dgm:prSet>
      <dgm:spPr/>
    </dgm:pt>
    <dgm:pt modelId="{B3CD9B34-CE3D-4559-9BA3-F4B9095F1BED}" type="pres">
      <dgm:prSet presAssocID="{0C371F8A-3E88-425C-9F39-9A20AAC2B17D}" presName="rootComposite3" presStyleCnt="0"/>
      <dgm:spPr/>
    </dgm:pt>
    <dgm:pt modelId="{CF18E7D0-C886-4BD6-87B8-1F4D90BCC901}" type="pres">
      <dgm:prSet presAssocID="{0C371F8A-3E88-425C-9F39-9A20AAC2B17D}" presName="rootText3" presStyleLbl="alignAcc1" presStyleIdx="0" presStyleCnt="0" custLinFactNeighborY="-54752">
        <dgm:presLayoutVars>
          <dgm:chPref val="3"/>
        </dgm:presLayoutVars>
      </dgm:prSet>
      <dgm:spPr/>
    </dgm:pt>
    <dgm:pt modelId="{C179D12D-8B82-47E8-A670-D2EBE703DEDE}" type="pres">
      <dgm:prSet presAssocID="{0C371F8A-3E88-425C-9F39-9A20AAC2B17D}" presName="topArc3" presStyleLbl="parChTrans1D1" presStyleIdx="6" presStyleCnt="16"/>
      <dgm:spPr/>
    </dgm:pt>
    <dgm:pt modelId="{DB352AE3-5ACE-4A72-BFB2-C65B440A406A}" type="pres">
      <dgm:prSet presAssocID="{0C371F8A-3E88-425C-9F39-9A20AAC2B17D}" presName="bottomArc3" presStyleLbl="parChTrans1D1" presStyleIdx="7" presStyleCnt="16"/>
      <dgm:spPr/>
    </dgm:pt>
    <dgm:pt modelId="{0358B163-E5FD-4841-BDFD-9E2976BAC4E4}" type="pres">
      <dgm:prSet presAssocID="{0C371F8A-3E88-425C-9F39-9A20AAC2B17D}" presName="topConnNode3" presStyleLbl="asst1" presStyleIdx="0" presStyleCnt="0"/>
      <dgm:spPr/>
    </dgm:pt>
    <dgm:pt modelId="{5D850579-E1A1-4930-9562-09AF5A077838}" type="pres">
      <dgm:prSet presAssocID="{0C371F8A-3E88-425C-9F39-9A20AAC2B17D}" presName="hierChild6" presStyleCnt="0"/>
      <dgm:spPr/>
    </dgm:pt>
    <dgm:pt modelId="{6A6023F0-61DB-4253-AE1A-D8C8A97C66E0}" type="pres">
      <dgm:prSet presAssocID="{0C371F8A-3E88-425C-9F39-9A20AAC2B17D}" presName="hierChild7" presStyleCnt="0"/>
      <dgm:spPr/>
    </dgm:pt>
    <dgm:pt modelId="{3111B442-D8BB-4FEB-B962-E185834182A0}" type="pres">
      <dgm:prSet presAssocID="{5996B63E-00C0-4048-BC28-D50746719803}" presName="Name101" presStyleLbl="parChTrans1D3" presStyleIdx="1" presStyleCnt="4"/>
      <dgm:spPr/>
    </dgm:pt>
    <dgm:pt modelId="{01909724-B02C-4860-A366-43D343DAE2A5}" type="pres">
      <dgm:prSet presAssocID="{F455E7BE-C2F8-4937-B4C6-F2AAB59BD627}" presName="hierRoot3" presStyleCnt="0">
        <dgm:presLayoutVars>
          <dgm:hierBranch val="init"/>
        </dgm:presLayoutVars>
      </dgm:prSet>
      <dgm:spPr/>
    </dgm:pt>
    <dgm:pt modelId="{F8437545-FBD1-4584-9ACC-67C441DB5F80}" type="pres">
      <dgm:prSet presAssocID="{F455E7BE-C2F8-4937-B4C6-F2AAB59BD627}" presName="rootComposite3" presStyleCnt="0"/>
      <dgm:spPr/>
    </dgm:pt>
    <dgm:pt modelId="{343CBC19-ADA9-427E-8D48-F5E5E307348A}" type="pres">
      <dgm:prSet presAssocID="{F455E7BE-C2F8-4937-B4C6-F2AAB59BD627}" presName="rootText3" presStyleLbl="alignAcc1" presStyleIdx="0" presStyleCnt="0" custLinFactNeighborX="5573" custLinFactNeighborY="-54752">
        <dgm:presLayoutVars>
          <dgm:chPref val="3"/>
        </dgm:presLayoutVars>
      </dgm:prSet>
      <dgm:spPr/>
    </dgm:pt>
    <dgm:pt modelId="{27AF2983-D5CA-4F5A-8955-88590B66502D}" type="pres">
      <dgm:prSet presAssocID="{F455E7BE-C2F8-4937-B4C6-F2AAB59BD627}" presName="topArc3" presStyleLbl="parChTrans1D1" presStyleIdx="8" presStyleCnt="16"/>
      <dgm:spPr/>
    </dgm:pt>
    <dgm:pt modelId="{A6C9FEA7-A0B1-453F-A180-403590F25CE2}" type="pres">
      <dgm:prSet presAssocID="{F455E7BE-C2F8-4937-B4C6-F2AAB59BD627}" presName="bottomArc3" presStyleLbl="parChTrans1D1" presStyleIdx="9" presStyleCnt="16"/>
      <dgm:spPr/>
    </dgm:pt>
    <dgm:pt modelId="{64BA1C26-E89C-4E41-87FE-4EF79D64697F}" type="pres">
      <dgm:prSet presAssocID="{F455E7BE-C2F8-4937-B4C6-F2AAB59BD627}" presName="topConnNode3" presStyleLbl="asst1" presStyleIdx="0" presStyleCnt="0"/>
      <dgm:spPr/>
    </dgm:pt>
    <dgm:pt modelId="{11102EEA-B960-43DF-B09C-DBD19E1E6ACB}" type="pres">
      <dgm:prSet presAssocID="{F455E7BE-C2F8-4937-B4C6-F2AAB59BD627}" presName="hierChild6" presStyleCnt="0"/>
      <dgm:spPr/>
    </dgm:pt>
    <dgm:pt modelId="{4AAA7002-EB31-48C0-93A3-51699EAECF8C}" type="pres">
      <dgm:prSet presAssocID="{F455E7BE-C2F8-4937-B4C6-F2AAB59BD627}" presName="hierChild7" presStyleCnt="0"/>
      <dgm:spPr/>
    </dgm:pt>
    <dgm:pt modelId="{B2D97275-6AFC-4D6F-9F63-4E4680B8F012}" type="pres">
      <dgm:prSet presAssocID="{A4DEC93A-77CD-4DCA-8BAF-6626134D54A2}" presName="Name101" presStyleLbl="parChTrans1D2" presStyleIdx="2" presStyleCnt="3"/>
      <dgm:spPr/>
    </dgm:pt>
    <dgm:pt modelId="{E91C84B5-E105-48C3-9E7F-29DC308C5E3A}" type="pres">
      <dgm:prSet presAssocID="{9F76FCD9-AD94-45AF-AEC8-3F3A6B2C07C6}" presName="hierRoot3" presStyleCnt="0">
        <dgm:presLayoutVars>
          <dgm:hierBranch val="init"/>
        </dgm:presLayoutVars>
      </dgm:prSet>
      <dgm:spPr/>
    </dgm:pt>
    <dgm:pt modelId="{229EFAB1-3D44-47A8-B7D3-7FE9F072C211}" type="pres">
      <dgm:prSet presAssocID="{9F76FCD9-AD94-45AF-AEC8-3F3A6B2C07C6}" presName="rootComposite3" presStyleCnt="0"/>
      <dgm:spPr/>
    </dgm:pt>
    <dgm:pt modelId="{DD74D5E5-2CE5-4050-A477-BEE998747BFE}" type="pres">
      <dgm:prSet presAssocID="{9F76FCD9-AD94-45AF-AEC8-3F3A6B2C07C6}" presName="rootText3" presStyleLbl="alignAcc1" presStyleIdx="0" presStyleCnt="0" custLinFactNeighborX="13364" custLinFactNeighborY="-31853">
        <dgm:presLayoutVars>
          <dgm:chPref val="3"/>
        </dgm:presLayoutVars>
      </dgm:prSet>
      <dgm:spPr/>
    </dgm:pt>
    <dgm:pt modelId="{B2F0A244-4498-4412-AE1C-4D7091DFAA8C}" type="pres">
      <dgm:prSet presAssocID="{9F76FCD9-AD94-45AF-AEC8-3F3A6B2C07C6}" presName="topArc3" presStyleLbl="parChTrans1D1" presStyleIdx="10" presStyleCnt="16"/>
      <dgm:spPr/>
    </dgm:pt>
    <dgm:pt modelId="{981A937B-457F-4562-8A35-ABD88CC26273}" type="pres">
      <dgm:prSet presAssocID="{9F76FCD9-AD94-45AF-AEC8-3F3A6B2C07C6}" presName="bottomArc3" presStyleLbl="parChTrans1D1" presStyleIdx="11" presStyleCnt="16"/>
      <dgm:spPr/>
    </dgm:pt>
    <dgm:pt modelId="{57D12D1E-D6EF-4461-8D46-075A1B376E43}" type="pres">
      <dgm:prSet presAssocID="{9F76FCD9-AD94-45AF-AEC8-3F3A6B2C07C6}" presName="topConnNode3" presStyleLbl="asst1" presStyleIdx="0" presStyleCnt="0"/>
      <dgm:spPr/>
    </dgm:pt>
    <dgm:pt modelId="{62ED1FF0-FE38-424F-AB2D-1A32A8A2FCB5}" type="pres">
      <dgm:prSet presAssocID="{9F76FCD9-AD94-45AF-AEC8-3F3A6B2C07C6}" presName="hierChild6" presStyleCnt="0"/>
      <dgm:spPr/>
    </dgm:pt>
    <dgm:pt modelId="{8E93C7E6-3B6D-46D1-B4B5-E3F17FEDD282}" type="pres">
      <dgm:prSet presAssocID="{9F76FCD9-AD94-45AF-AEC8-3F3A6B2C07C6}" presName="hierChild7" presStyleCnt="0"/>
      <dgm:spPr/>
    </dgm:pt>
    <dgm:pt modelId="{588E58E4-3CE2-410C-88A2-9CD11E18865A}" type="pres">
      <dgm:prSet presAssocID="{79C95947-238F-49BC-AC88-200B9F0455A5}" presName="Name101" presStyleLbl="parChTrans1D3" presStyleIdx="2" presStyleCnt="4"/>
      <dgm:spPr/>
    </dgm:pt>
    <dgm:pt modelId="{D09702FE-1EA1-4BB8-8F9F-96D52C691AFD}" type="pres">
      <dgm:prSet presAssocID="{EE478B0A-55AE-4BE8-BE85-EB956995B899}" presName="hierRoot3" presStyleCnt="0">
        <dgm:presLayoutVars>
          <dgm:hierBranch val="init"/>
        </dgm:presLayoutVars>
      </dgm:prSet>
      <dgm:spPr/>
    </dgm:pt>
    <dgm:pt modelId="{23A2E656-B9A5-402F-8248-54562C9FFF24}" type="pres">
      <dgm:prSet presAssocID="{EE478B0A-55AE-4BE8-BE85-EB956995B899}" presName="rootComposite3" presStyleCnt="0"/>
      <dgm:spPr/>
    </dgm:pt>
    <dgm:pt modelId="{8B93028B-B885-4D74-9BFD-5F6D6E5C1AC2}" type="pres">
      <dgm:prSet presAssocID="{EE478B0A-55AE-4BE8-BE85-EB956995B899}" presName="rootText3" presStyleLbl="alignAcc1" presStyleIdx="0" presStyleCnt="0" custLinFactX="41903" custLinFactNeighborX="100000" custLinFactNeighborY="-49774">
        <dgm:presLayoutVars>
          <dgm:chPref val="3"/>
        </dgm:presLayoutVars>
      </dgm:prSet>
      <dgm:spPr/>
    </dgm:pt>
    <dgm:pt modelId="{A4F98A69-C7A7-47AF-B979-2061F741466B}" type="pres">
      <dgm:prSet presAssocID="{EE478B0A-55AE-4BE8-BE85-EB956995B899}" presName="topArc3" presStyleLbl="parChTrans1D1" presStyleIdx="12" presStyleCnt="16"/>
      <dgm:spPr/>
    </dgm:pt>
    <dgm:pt modelId="{C0F6A0C1-D09D-4258-9185-E66D5005BEEA}" type="pres">
      <dgm:prSet presAssocID="{EE478B0A-55AE-4BE8-BE85-EB956995B899}" presName="bottomArc3" presStyleLbl="parChTrans1D1" presStyleIdx="13" presStyleCnt="16"/>
      <dgm:spPr/>
    </dgm:pt>
    <dgm:pt modelId="{36983AFB-AA78-40D8-816E-2BB238A3EB7B}" type="pres">
      <dgm:prSet presAssocID="{EE478B0A-55AE-4BE8-BE85-EB956995B899}" presName="topConnNode3" presStyleLbl="asst1" presStyleIdx="0" presStyleCnt="0"/>
      <dgm:spPr/>
    </dgm:pt>
    <dgm:pt modelId="{BFDECA89-A75A-48DF-A2F9-B608141BD652}" type="pres">
      <dgm:prSet presAssocID="{EE478B0A-55AE-4BE8-BE85-EB956995B899}" presName="hierChild6" presStyleCnt="0"/>
      <dgm:spPr/>
    </dgm:pt>
    <dgm:pt modelId="{84773568-B1FD-4B53-8A45-4B29FB14EDF0}" type="pres">
      <dgm:prSet presAssocID="{EE478B0A-55AE-4BE8-BE85-EB956995B899}" presName="hierChild7" presStyleCnt="0"/>
      <dgm:spPr/>
    </dgm:pt>
    <dgm:pt modelId="{D6175EED-A358-481B-B171-5D96948FC565}" type="pres">
      <dgm:prSet presAssocID="{5C46486F-9900-4E9F-B700-DFA3C972E706}" presName="Name101" presStyleLbl="parChTrans1D3" presStyleIdx="3" presStyleCnt="4"/>
      <dgm:spPr/>
    </dgm:pt>
    <dgm:pt modelId="{26A7BF75-19A8-4EF6-BAEF-D63C472899E7}" type="pres">
      <dgm:prSet presAssocID="{A1B4BA96-CA93-493F-AA3A-D7AFB516DD54}" presName="hierRoot3" presStyleCnt="0">
        <dgm:presLayoutVars>
          <dgm:hierBranch val="init"/>
        </dgm:presLayoutVars>
      </dgm:prSet>
      <dgm:spPr/>
    </dgm:pt>
    <dgm:pt modelId="{7EFAF619-A3BE-4A49-A32A-04EFE82CD1F7}" type="pres">
      <dgm:prSet presAssocID="{A1B4BA96-CA93-493F-AA3A-D7AFB516DD54}" presName="rootComposite3" presStyleCnt="0"/>
      <dgm:spPr/>
    </dgm:pt>
    <dgm:pt modelId="{58B5866A-B30B-4479-BC4E-3493E67DA361}" type="pres">
      <dgm:prSet presAssocID="{A1B4BA96-CA93-493F-AA3A-D7AFB516DD54}" presName="rootText3" presStyleLbl="alignAcc1" presStyleIdx="0" presStyleCnt="0" custLinFactX="-24707" custLinFactNeighborX="-100000" custLinFactNeighborY="-50626">
        <dgm:presLayoutVars>
          <dgm:chPref val="3"/>
        </dgm:presLayoutVars>
      </dgm:prSet>
      <dgm:spPr/>
    </dgm:pt>
    <dgm:pt modelId="{FDA91256-4337-44B7-ABF3-A4600BBF95C0}" type="pres">
      <dgm:prSet presAssocID="{A1B4BA96-CA93-493F-AA3A-D7AFB516DD54}" presName="topArc3" presStyleLbl="parChTrans1D1" presStyleIdx="14" presStyleCnt="16"/>
      <dgm:spPr/>
    </dgm:pt>
    <dgm:pt modelId="{82A2957B-3711-44BB-91BB-0F44279AF418}" type="pres">
      <dgm:prSet presAssocID="{A1B4BA96-CA93-493F-AA3A-D7AFB516DD54}" presName="bottomArc3" presStyleLbl="parChTrans1D1" presStyleIdx="15" presStyleCnt="16"/>
      <dgm:spPr/>
    </dgm:pt>
    <dgm:pt modelId="{EFBCDF10-00EC-4877-925D-F7204EC91F37}" type="pres">
      <dgm:prSet presAssocID="{A1B4BA96-CA93-493F-AA3A-D7AFB516DD54}" presName="topConnNode3" presStyleLbl="asst1" presStyleIdx="0" presStyleCnt="0"/>
      <dgm:spPr/>
    </dgm:pt>
    <dgm:pt modelId="{3A439976-6A1D-46EC-B4EA-C2DE64B1FDA4}" type="pres">
      <dgm:prSet presAssocID="{A1B4BA96-CA93-493F-AA3A-D7AFB516DD54}" presName="hierChild6" presStyleCnt="0"/>
      <dgm:spPr/>
    </dgm:pt>
    <dgm:pt modelId="{670B1B6D-A92B-4E9B-8757-208369EBC7CD}" type="pres">
      <dgm:prSet presAssocID="{A1B4BA96-CA93-493F-AA3A-D7AFB516DD54}" presName="hierChild7" presStyleCnt="0"/>
      <dgm:spPr/>
    </dgm:pt>
  </dgm:ptLst>
  <dgm:cxnLst>
    <dgm:cxn modelId="{85B21208-794C-48EF-880A-B78EA81EE29C}" type="presOf" srcId="{EE478B0A-55AE-4BE8-BE85-EB956995B899}" destId="{8B93028B-B885-4D74-9BFD-5F6D6E5C1AC2}" srcOrd="0" destOrd="0" presId="urn:microsoft.com/office/officeart/2008/layout/HalfCircleOrganizationChart"/>
    <dgm:cxn modelId="{DFC56E0B-FF72-485D-B2C5-7E60EDC522E9}" srcId="{2878BECE-36EF-4D33-BBAA-1005C5733662}" destId="{F455E7BE-C2F8-4937-B4C6-F2AAB59BD627}" srcOrd="1" destOrd="0" parTransId="{5996B63E-00C0-4048-BC28-D50746719803}" sibTransId="{254782D4-1670-488F-BF64-7AB9AE05A86C}"/>
    <dgm:cxn modelId="{57491B0D-D6E2-48F5-947F-4AD87E78DECF}" type="presOf" srcId="{3319188C-E48C-496E-99BF-C14238399C31}" destId="{5618ABE3-92CC-4F7A-96D4-0559CF5E5E3E}" srcOrd="0" destOrd="0" presId="urn:microsoft.com/office/officeart/2008/layout/HalfCircleOrganizationChart"/>
    <dgm:cxn modelId="{7ACECE1B-DBE4-4658-8515-0400F29570F7}" type="presOf" srcId="{A1B4BA96-CA93-493F-AA3A-D7AFB516DD54}" destId="{58B5866A-B30B-4479-BC4E-3493E67DA361}" srcOrd="0" destOrd="0" presId="urn:microsoft.com/office/officeart/2008/layout/HalfCircleOrganizationChart"/>
    <dgm:cxn modelId="{FCFBA91D-F7EC-4044-94C0-B7BF5DF20828}" type="presOf" srcId="{0C371F8A-3E88-425C-9F39-9A20AAC2B17D}" destId="{CF18E7D0-C886-4BD6-87B8-1F4D90BCC901}" srcOrd="0" destOrd="0" presId="urn:microsoft.com/office/officeart/2008/layout/HalfCircleOrganizationChart"/>
    <dgm:cxn modelId="{43BD4520-FBA8-4A36-A2BB-891001AA5E79}" type="presOf" srcId="{A1B4BA96-CA93-493F-AA3A-D7AFB516DD54}" destId="{EFBCDF10-00EC-4877-925D-F7204EC91F37}" srcOrd="1" destOrd="0" presId="urn:microsoft.com/office/officeart/2008/layout/HalfCircleOrganizationChart"/>
    <dgm:cxn modelId="{6BA10E22-0E33-44CF-9416-1DC3D04669B4}" type="presOf" srcId="{416B04F2-1C78-43A0-9870-23DB5D72F6B2}" destId="{EDC9BF17-6D6C-4BEA-A564-89FCD7636AA1}" srcOrd="0" destOrd="0" presId="urn:microsoft.com/office/officeart/2008/layout/HalfCircleOrganizationChart"/>
    <dgm:cxn modelId="{E2E12130-BEF9-4D78-98C4-562F055F0031}" type="presOf" srcId="{9F76FCD9-AD94-45AF-AEC8-3F3A6B2C07C6}" destId="{DD74D5E5-2CE5-4050-A477-BEE998747BFE}" srcOrd="0" destOrd="0" presId="urn:microsoft.com/office/officeart/2008/layout/HalfCircleOrganizationChart"/>
    <dgm:cxn modelId="{D7516830-08E1-4726-A33F-49291F595337}" type="presOf" srcId="{F455E7BE-C2F8-4937-B4C6-F2AAB59BD627}" destId="{343CBC19-ADA9-427E-8D48-F5E5E307348A}" srcOrd="0" destOrd="0" presId="urn:microsoft.com/office/officeart/2008/layout/HalfCircleOrganizationChart"/>
    <dgm:cxn modelId="{D091F63C-375F-4EBC-A34B-934514DA0820}" type="presOf" srcId="{EE478B0A-55AE-4BE8-BE85-EB956995B899}" destId="{36983AFB-AA78-40D8-816E-2BB238A3EB7B}" srcOrd="1" destOrd="0" presId="urn:microsoft.com/office/officeart/2008/layout/HalfCircleOrganizationChart"/>
    <dgm:cxn modelId="{9D8F403E-EA26-4B46-809C-5C8C624BA306}" srcId="{11208068-6865-4053-8ECD-40D6DC12B518}" destId="{2878BECE-36EF-4D33-BBAA-1005C5733662}" srcOrd="1" destOrd="0" parTransId="{3319188C-E48C-496E-99BF-C14238399C31}" sibTransId="{53B5019C-2BA7-4F78-863D-7817689AAC52}"/>
    <dgm:cxn modelId="{2E47173F-6E45-4120-B045-FFEA4EDC2BA0}" type="presOf" srcId="{24A4D791-12E4-4852-9BA2-22027EC6FCF4}" destId="{FAAA56F0-46C2-4622-8CBB-594CFA7B88D5}" srcOrd="0" destOrd="0" presId="urn:microsoft.com/office/officeart/2008/layout/HalfCircleOrganizationChart"/>
    <dgm:cxn modelId="{D96DFB60-6F34-49D2-BBD2-4FBF7D69D611}" type="presOf" srcId="{79C95947-238F-49BC-AC88-200B9F0455A5}" destId="{588E58E4-3CE2-410C-88A2-9CD11E18865A}" srcOrd="0" destOrd="0" presId="urn:microsoft.com/office/officeart/2008/layout/HalfCircleOrganizationChart"/>
    <dgm:cxn modelId="{2C194942-168B-40BE-9661-190451B1BECC}" type="presOf" srcId="{2878BECE-36EF-4D33-BBAA-1005C5733662}" destId="{628701D9-0A3E-4408-AA6B-D8C29155C065}" srcOrd="1" destOrd="0" presId="urn:microsoft.com/office/officeart/2008/layout/HalfCircleOrganizationChart"/>
    <dgm:cxn modelId="{F176BC62-EB4E-4AD6-9B28-A94BAA108893}" type="presOf" srcId="{74A0D8E8-0539-4F9C-938F-B5C511A75235}" destId="{9840539E-8DB6-458E-9A5B-F6C3713331F0}" srcOrd="1" destOrd="0" presId="urn:microsoft.com/office/officeart/2008/layout/HalfCircleOrganizationChart"/>
    <dgm:cxn modelId="{05A2316B-8A95-44D8-BE61-B55CF034C534}" type="presOf" srcId="{F455E7BE-C2F8-4937-B4C6-F2AAB59BD627}" destId="{64BA1C26-E89C-4E41-87FE-4EF79D64697F}" srcOrd="1" destOrd="0" presId="urn:microsoft.com/office/officeart/2008/layout/HalfCircleOrganizationChart"/>
    <dgm:cxn modelId="{D115754B-429A-4AD6-AB60-2CA9B55C221D}" srcId="{9F76FCD9-AD94-45AF-AEC8-3F3A6B2C07C6}" destId="{A1B4BA96-CA93-493F-AA3A-D7AFB516DD54}" srcOrd="1" destOrd="0" parTransId="{5C46486F-9900-4E9F-B700-DFA3C972E706}" sibTransId="{D064E6E6-7121-4B24-AC22-1C4445BEBCC0}"/>
    <dgm:cxn modelId="{9730EB6B-FAF7-4CFF-ABC6-277D6376890F}" srcId="{11208068-6865-4053-8ECD-40D6DC12B518}" destId="{9F76FCD9-AD94-45AF-AEC8-3F3A6B2C07C6}" srcOrd="2" destOrd="0" parTransId="{A4DEC93A-77CD-4DCA-8BAF-6626134D54A2}" sibTransId="{2E43ACB6-CE18-4D5D-A2C3-AFE360484F93}"/>
    <dgm:cxn modelId="{9C89C44C-6054-4208-A8B1-8562FE3556B1}" srcId="{11208068-6865-4053-8ECD-40D6DC12B518}" destId="{74A0D8E8-0539-4F9C-938F-B5C511A75235}" srcOrd="0" destOrd="0" parTransId="{D9E171CB-AD3F-4930-8D2F-CE6441C044F7}" sibTransId="{BD0E95B7-7A9C-4B6B-9380-93B00D0B1B40}"/>
    <dgm:cxn modelId="{F8E10675-249B-4A67-8027-BFD72E7D84A8}" type="presOf" srcId="{5C46486F-9900-4E9F-B700-DFA3C972E706}" destId="{D6175EED-A358-481B-B171-5D96948FC565}" srcOrd="0" destOrd="0" presId="urn:microsoft.com/office/officeart/2008/layout/HalfCircleOrganizationChart"/>
    <dgm:cxn modelId="{4267F081-9A4A-4AB6-9EB0-A2F5D16E6F65}" type="presOf" srcId="{A4DEC93A-77CD-4DCA-8BAF-6626134D54A2}" destId="{B2D97275-6AFC-4D6F-9F63-4E4680B8F012}" srcOrd="0" destOrd="0" presId="urn:microsoft.com/office/officeart/2008/layout/HalfCircleOrganizationChart"/>
    <dgm:cxn modelId="{E2F0CC84-FB73-4C1E-AEAD-B676071F174D}" type="presOf" srcId="{11208068-6865-4053-8ECD-40D6DC12B518}" destId="{B49FA742-B8D3-4563-B523-0FD53CD84220}" srcOrd="0" destOrd="0" presId="urn:microsoft.com/office/officeart/2008/layout/HalfCircleOrganizationChart"/>
    <dgm:cxn modelId="{375DBC8C-6C40-41C1-A8BF-132FA1A803A5}" type="presOf" srcId="{2878BECE-36EF-4D33-BBAA-1005C5733662}" destId="{A002C14E-2CD9-4653-8F0F-04A9CE3FA782}" srcOrd="0" destOrd="0" presId="urn:microsoft.com/office/officeart/2008/layout/HalfCircleOrganizationChart"/>
    <dgm:cxn modelId="{5AD38B93-A2E2-447B-8503-1FF5446F099A}" type="presOf" srcId="{74A0D8E8-0539-4F9C-938F-B5C511A75235}" destId="{8A3D06AF-C639-4F94-A616-58BDBBABC555}" srcOrd="0" destOrd="0" presId="urn:microsoft.com/office/officeart/2008/layout/HalfCircleOrganizationChart"/>
    <dgm:cxn modelId="{709BC894-7168-4D5D-A72C-34C612EF20C7}" type="presOf" srcId="{9F76FCD9-AD94-45AF-AEC8-3F3A6B2C07C6}" destId="{57D12D1E-D6EF-4461-8D46-075A1B376E43}" srcOrd="1" destOrd="0" presId="urn:microsoft.com/office/officeart/2008/layout/HalfCircleOrganizationChart"/>
    <dgm:cxn modelId="{50373BA0-4307-4C23-8BCE-40885DA3CE8F}" type="presOf" srcId="{11208068-6865-4053-8ECD-40D6DC12B518}" destId="{C222001D-CCD0-415B-BF4C-F13645A9C5FD}" srcOrd="1" destOrd="0" presId="urn:microsoft.com/office/officeart/2008/layout/HalfCircleOrganizationChart"/>
    <dgm:cxn modelId="{32D48AAA-C485-4D2A-B6BE-B380943A3C42}" srcId="{2878BECE-36EF-4D33-BBAA-1005C5733662}" destId="{0C371F8A-3E88-425C-9F39-9A20AAC2B17D}" srcOrd="0" destOrd="0" parTransId="{24A4D791-12E4-4852-9BA2-22027EC6FCF4}" sibTransId="{45E74996-EF0E-4C43-968A-682C516DA901}"/>
    <dgm:cxn modelId="{F12D04BC-09F3-484D-BB9B-692F7D3416CC}" srcId="{416B04F2-1C78-43A0-9870-23DB5D72F6B2}" destId="{11208068-6865-4053-8ECD-40D6DC12B518}" srcOrd="0" destOrd="0" parTransId="{92701587-31BA-4355-89BD-74993F0B629D}" sibTransId="{DD14EA4D-33EE-4CA1-9004-A934C4C3AE1D}"/>
    <dgm:cxn modelId="{96DF4BBE-4078-4E75-BF5B-57B12A7B4A7A}" type="presOf" srcId="{5996B63E-00C0-4048-BC28-D50746719803}" destId="{3111B442-D8BB-4FEB-B962-E185834182A0}" srcOrd="0" destOrd="0" presId="urn:microsoft.com/office/officeart/2008/layout/HalfCircleOrganizationChart"/>
    <dgm:cxn modelId="{38B3E6DA-B8C1-42F0-8734-40F25CF0022E}" srcId="{9F76FCD9-AD94-45AF-AEC8-3F3A6B2C07C6}" destId="{EE478B0A-55AE-4BE8-BE85-EB956995B899}" srcOrd="0" destOrd="0" parTransId="{79C95947-238F-49BC-AC88-200B9F0455A5}" sibTransId="{21A58649-2D2D-4BD3-BCB7-D2CF0F48B385}"/>
    <dgm:cxn modelId="{0572EDDC-C26F-4B92-B88B-EC466D634FA5}" type="presOf" srcId="{D9E171CB-AD3F-4930-8D2F-CE6441C044F7}" destId="{7B0FD052-B330-4B9D-9158-C26F013F6003}" srcOrd="0" destOrd="0" presId="urn:microsoft.com/office/officeart/2008/layout/HalfCircleOrganizationChart"/>
    <dgm:cxn modelId="{555351F3-E3E2-4075-96C4-402075A3B60B}" type="presOf" srcId="{0C371F8A-3E88-425C-9F39-9A20AAC2B17D}" destId="{0358B163-E5FD-4841-BDFD-9E2976BAC4E4}" srcOrd="1" destOrd="0" presId="urn:microsoft.com/office/officeart/2008/layout/HalfCircleOrganizationChart"/>
    <dgm:cxn modelId="{B621B2EE-ED1B-488E-9E3B-C01FFEAABAE4}" type="presParOf" srcId="{EDC9BF17-6D6C-4BEA-A564-89FCD7636AA1}" destId="{7EDDCFAF-70B6-4632-9E87-1A930DFD6FA0}" srcOrd="0" destOrd="0" presId="urn:microsoft.com/office/officeart/2008/layout/HalfCircleOrganizationChart"/>
    <dgm:cxn modelId="{8B0A2993-A9E4-411C-B83E-C180B75FDAC9}" type="presParOf" srcId="{7EDDCFAF-70B6-4632-9E87-1A930DFD6FA0}" destId="{917DFD4A-418B-4FA5-BD30-E8F304706390}" srcOrd="0" destOrd="0" presId="urn:microsoft.com/office/officeart/2008/layout/HalfCircleOrganizationChart"/>
    <dgm:cxn modelId="{D2C15329-C975-4DC9-A37E-6DC389EAB5C8}" type="presParOf" srcId="{917DFD4A-418B-4FA5-BD30-E8F304706390}" destId="{B49FA742-B8D3-4563-B523-0FD53CD84220}" srcOrd="0" destOrd="0" presId="urn:microsoft.com/office/officeart/2008/layout/HalfCircleOrganizationChart"/>
    <dgm:cxn modelId="{C27F3205-01B5-4254-AFB5-B0B664499EA7}" type="presParOf" srcId="{917DFD4A-418B-4FA5-BD30-E8F304706390}" destId="{D1AF3532-BAA8-4E97-AB66-41272A19763B}" srcOrd="1" destOrd="0" presId="urn:microsoft.com/office/officeart/2008/layout/HalfCircleOrganizationChart"/>
    <dgm:cxn modelId="{F03F7C58-1818-489D-AEC9-F29F057C0DE2}" type="presParOf" srcId="{917DFD4A-418B-4FA5-BD30-E8F304706390}" destId="{BC86E9A7-0575-467A-948C-D86C2C2A759E}" srcOrd="2" destOrd="0" presId="urn:microsoft.com/office/officeart/2008/layout/HalfCircleOrganizationChart"/>
    <dgm:cxn modelId="{FBC1F420-A6DA-4D30-9492-F24FB58FB8BE}" type="presParOf" srcId="{917DFD4A-418B-4FA5-BD30-E8F304706390}" destId="{C222001D-CCD0-415B-BF4C-F13645A9C5FD}" srcOrd="3" destOrd="0" presId="urn:microsoft.com/office/officeart/2008/layout/HalfCircleOrganizationChart"/>
    <dgm:cxn modelId="{C68C9225-D533-4E53-B9E9-A4F83F1377FD}" type="presParOf" srcId="{7EDDCFAF-70B6-4632-9E87-1A930DFD6FA0}" destId="{A9DE6381-D34F-466E-B67E-2B3D0A388959}" srcOrd="1" destOrd="0" presId="urn:microsoft.com/office/officeart/2008/layout/HalfCircleOrganizationChart"/>
    <dgm:cxn modelId="{B00081D2-7DAF-4195-B094-44AFCE32774B}" type="presParOf" srcId="{A9DE6381-D34F-466E-B67E-2B3D0A388959}" destId="{7B0FD052-B330-4B9D-9158-C26F013F6003}" srcOrd="0" destOrd="0" presId="urn:microsoft.com/office/officeart/2008/layout/HalfCircleOrganizationChart"/>
    <dgm:cxn modelId="{AA336F32-DB04-4BDE-93FF-BBB23560E752}" type="presParOf" srcId="{A9DE6381-D34F-466E-B67E-2B3D0A388959}" destId="{5C595488-AB1B-4CF6-8A40-A8646CCB8B81}" srcOrd="1" destOrd="0" presId="urn:microsoft.com/office/officeart/2008/layout/HalfCircleOrganizationChart"/>
    <dgm:cxn modelId="{45636436-7BB7-40D9-B9B1-EFDD2945B54C}" type="presParOf" srcId="{5C595488-AB1B-4CF6-8A40-A8646CCB8B81}" destId="{425E7E4D-8333-4CED-B397-FED22027CFD1}" srcOrd="0" destOrd="0" presId="urn:microsoft.com/office/officeart/2008/layout/HalfCircleOrganizationChart"/>
    <dgm:cxn modelId="{05CAB360-D72C-4A5D-B42C-35E18DA825CA}" type="presParOf" srcId="{425E7E4D-8333-4CED-B397-FED22027CFD1}" destId="{8A3D06AF-C639-4F94-A616-58BDBBABC555}" srcOrd="0" destOrd="0" presId="urn:microsoft.com/office/officeart/2008/layout/HalfCircleOrganizationChart"/>
    <dgm:cxn modelId="{C2D10BFA-9923-4450-90A7-9065A8B3DA8D}" type="presParOf" srcId="{425E7E4D-8333-4CED-B397-FED22027CFD1}" destId="{BC642295-CB33-462F-93C0-483251C0C874}" srcOrd="1" destOrd="0" presId="urn:microsoft.com/office/officeart/2008/layout/HalfCircleOrganizationChart"/>
    <dgm:cxn modelId="{E534C03E-B83F-4AD1-BAEA-F7B428FFBB1E}" type="presParOf" srcId="{425E7E4D-8333-4CED-B397-FED22027CFD1}" destId="{16742161-B758-4CB6-B794-6272A24668D7}" srcOrd="2" destOrd="0" presId="urn:microsoft.com/office/officeart/2008/layout/HalfCircleOrganizationChart"/>
    <dgm:cxn modelId="{C3E6DB4E-9A53-469D-B7D1-8C5F1D07CDCF}" type="presParOf" srcId="{425E7E4D-8333-4CED-B397-FED22027CFD1}" destId="{9840539E-8DB6-458E-9A5B-F6C3713331F0}" srcOrd="3" destOrd="0" presId="urn:microsoft.com/office/officeart/2008/layout/HalfCircleOrganizationChart"/>
    <dgm:cxn modelId="{6BC12F80-13CE-4F39-9F59-54BFD31C486A}" type="presParOf" srcId="{5C595488-AB1B-4CF6-8A40-A8646CCB8B81}" destId="{558BF73F-D860-4872-BE78-2780D9937132}" srcOrd="1" destOrd="0" presId="urn:microsoft.com/office/officeart/2008/layout/HalfCircleOrganizationChart"/>
    <dgm:cxn modelId="{A7B63BAC-29F9-4D1E-8A92-95B147B3D14B}" type="presParOf" srcId="{5C595488-AB1B-4CF6-8A40-A8646CCB8B81}" destId="{0331D7F9-F208-410C-B518-FE789291DABB}" srcOrd="2" destOrd="0" presId="urn:microsoft.com/office/officeart/2008/layout/HalfCircleOrganizationChart"/>
    <dgm:cxn modelId="{5F099FC7-27D9-43E5-9407-CFB992379D54}" type="presParOf" srcId="{7EDDCFAF-70B6-4632-9E87-1A930DFD6FA0}" destId="{7FA789D3-BD94-47FC-8AEA-2EF942D1E103}" srcOrd="2" destOrd="0" presId="urn:microsoft.com/office/officeart/2008/layout/HalfCircleOrganizationChart"/>
    <dgm:cxn modelId="{724D0439-6723-4D5E-BAE0-05AD6A9ABA17}" type="presParOf" srcId="{7FA789D3-BD94-47FC-8AEA-2EF942D1E103}" destId="{5618ABE3-92CC-4F7A-96D4-0559CF5E5E3E}" srcOrd="0" destOrd="0" presId="urn:microsoft.com/office/officeart/2008/layout/HalfCircleOrganizationChart"/>
    <dgm:cxn modelId="{2ECBF0C6-5C7E-40DF-BB15-347C4A63FBB1}" type="presParOf" srcId="{7FA789D3-BD94-47FC-8AEA-2EF942D1E103}" destId="{141545F8-FBA4-4D76-BE98-2F5B78C7BC97}" srcOrd="1" destOrd="0" presId="urn:microsoft.com/office/officeart/2008/layout/HalfCircleOrganizationChart"/>
    <dgm:cxn modelId="{42DF81C2-15F5-4251-A5D4-27F1E261BF78}" type="presParOf" srcId="{141545F8-FBA4-4D76-BE98-2F5B78C7BC97}" destId="{A427D9F2-0B02-44BA-A565-C5A335712608}" srcOrd="0" destOrd="0" presId="urn:microsoft.com/office/officeart/2008/layout/HalfCircleOrganizationChart"/>
    <dgm:cxn modelId="{8FF4CC79-86DD-430F-8C46-A166621B453F}" type="presParOf" srcId="{A427D9F2-0B02-44BA-A565-C5A335712608}" destId="{A002C14E-2CD9-4653-8F0F-04A9CE3FA782}" srcOrd="0" destOrd="0" presId="urn:microsoft.com/office/officeart/2008/layout/HalfCircleOrganizationChart"/>
    <dgm:cxn modelId="{A34C36A9-12DE-428B-A28D-29B26AF8B8BB}" type="presParOf" srcId="{A427D9F2-0B02-44BA-A565-C5A335712608}" destId="{F70C0B65-0017-4928-99CB-A529C4852B58}" srcOrd="1" destOrd="0" presId="urn:microsoft.com/office/officeart/2008/layout/HalfCircleOrganizationChart"/>
    <dgm:cxn modelId="{2FF72D2B-4BFE-4D30-A5FA-084F761B1D6B}" type="presParOf" srcId="{A427D9F2-0B02-44BA-A565-C5A335712608}" destId="{FC6D23C0-ED30-4355-B876-19C2DD3B5A12}" srcOrd="2" destOrd="0" presId="urn:microsoft.com/office/officeart/2008/layout/HalfCircleOrganizationChart"/>
    <dgm:cxn modelId="{D82510D6-7EC9-40E7-9901-F85EE560D781}" type="presParOf" srcId="{A427D9F2-0B02-44BA-A565-C5A335712608}" destId="{628701D9-0A3E-4408-AA6B-D8C29155C065}" srcOrd="3" destOrd="0" presId="urn:microsoft.com/office/officeart/2008/layout/HalfCircleOrganizationChart"/>
    <dgm:cxn modelId="{6ADC0989-A26E-428F-9519-3CA221691A78}" type="presParOf" srcId="{141545F8-FBA4-4D76-BE98-2F5B78C7BC97}" destId="{A180C35A-F0C5-47EF-9414-2D1A73FFA8AB}" srcOrd="1" destOrd="0" presId="urn:microsoft.com/office/officeart/2008/layout/HalfCircleOrganizationChart"/>
    <dgm:cxn modelId="{4D4B00AA-7DFB-4890-95C8-D0639A7891A2}" type="presParOf" srcId="{141545F8-FBA4-4D76-BE98-2F5B78C7BC97}" destId="{1FE1D09A-25CE-4392-BCDA-902B974776BF}" srcOrd="2" destOrd="0" presId="urn:microsoft.com/office/officeart/2008/layout/HalfCircleOrganizationChart"/>
    <dgm:cxn modelId="{C8A9F6CC-F8EB-40CB-958F-BF6C8235D9B9}" type="presParOf" srcId="{1FE1D09A-25CE-4392-BCDA-902B974776BF}" destId="{FAAA56F0-46C2-4622-8CBB-594CFA7B88D5}" srcOrd="0" destOrd="0" presId="urn:microsoft.com/office/officeart/2008/layout/HalfCircleOrganizationChart"/>
    <dgm:cxn modelId="{2D6EA7A1-5306-418F-95AB-527DFF679A91}" type="presParOf" srcId="{1FE1D09A-25CE-4392-BCDA-902B974776BF}" destId="{41580934-8AC6-41CE-B9E0-58676C8D7571}" srcOrd="1" destOrd="0" presId="urn:microsoft.com/office/officeart/2008/layout/HalfCircleOrganizationChart"/>
    <dgm:cxn modelId="{CC53D34A-2A39-445E-B183-DC10B4A6EB41}" type="presParOf" srcId="{41580934-8AC6-41CE-B9E0-58676C8D7571}" destId="{B3CD9B34-CE3D-4559-9BA3-F4B9095F1BED}" srcOrd="0" destOrd="0" presId="urn:microsoft.com/office/officeart/2008/layout/HalfCircleOrganizationChart"/>
    <dgm:cxn modelId="{5225D334-D989-4F80-9DA5-AD6C31FA492A}" type="presParOf" srcId="{B3CD9B34-CE3D-4559-9BA3-F4B9095F1BED}" destId="{CF18E7D0-C886-4BD6-87B8-1F4D90BCC901}" srcOrd="0" destOrd="0" presId="urn:microsoft.com/office/officeart/2008/layout/HalfCircleOrganizationChart"/>
    <dgm:cxn modelId="{6B641AA9-3DA9-40E6-970A-91505C81A156}" type="presParOf" srcId="{B3CD9B34-CE3D-4559-9BA3-F4B9095F1BED}" destId="{C179D12D-8B82-47E8-A670-D2EBE703DEDE}" srcOrd="1" destOrd="0" presId="urn:microsoft.com/office/officeart/2008/layout/HalfCircleOrganizationChart"/>
    <dgm:cxn modelId="{6D9A9A46-FA1B-44D5-B05A-CA348C648C32}" type="presParOf" srcId="{B3CD9B34-CE3D-4559-9BA3-F4B9095F1BED}" destId="{DB352AE3-5ACE-4A72-BFB2-C65B440A406A}" srcOrd="2" destOrd="0" presId="urn:microsoft.com/office/officeart/2008/layout/HalfCircleOrganizationChart"/>
    <dgm:cxn modelId="{044DF45A-4C70-4E73-9E80-E88C1E8D0939}" type="presParOf" srcId="{B3CD9B34-CE3D-4559-9BA3-F4B9095F1BED}" destId="{0358B163-E5FD-4841-BDFD-9E2976BAC4E4}" srcOrd="3" destOrd="0" presId="urn:microsoft.com/office/officeart/2008/layout/HalfCircleOrganizationChart"/>
    <dgm:cxn modelId="{069A8F52-1992-4426-B9D8-0870B62B810E}" type="presParOf" srcId="{41580934-8AC6-41CE-B9E0-58676C8D7571}" destId="{5D850579-E1A1-4930-9562-09AF5A077838}" srcOrd="1" destOrd="0" presId="urn:microsoft.com/office/officeart/2008/layout/HalfCircleOrganizationChart"/>
    <dgm:cxn modelId="{E50F4DDE-3156-48A6-84A7-53A14AA7FCE3}" type="presParOf" srcId="{41580934-8AC6-41CE-B9E0-58676C8D7571}" destId="{6A6023F0-61DB-4253-AE1A-D8C8A97C66E0}" srcOrd="2" destOrd="0" presId="urn:microsoft.com/office/officeart/2008/layout/HalfCircleOrganizationChart"/>
    <dgm:cxn modelId="{55964528-4722-4C2E-8267-C63756BF34DF}" type="presParOf" srcId="{1FE1D09A-25CE-4392-BCDA-902B974776BF}" destId="{3111B442-D8BB-4FEB-B962-E185834182A0}" srcOrd="2" destOrd="0" presId="urn:microsoft.com/office/officeart/2008/layout/HalfCircleOrganizationChart"/>
    <dgm:cxn modelId="{85FBC2EF-7842-44D9-BBAE-8BC3DA2B88D7}" type="presParOf" srcId="{1FE1D09A-25CE-4392-BCDA-902B974776BF}" destId="{01909724-B02C-4860-A366-43D343DAE2A5}" srcOrd="3" destOrd="0" presId="urn:microsoft.com/office/officeart/2008/layout/HalfCircleOrganizationChart"/>
    <dgm:cxn modelId="{B2E070EC-2A9D-4316-BE70-E257E9424ACD}" type="presParOf" srcId="{01909724-B02C-4860-A366-43D343DAE2A5}" destId="{F8437545-FBD1-4584-9ACC-67C441DB5F80}" srcOrd="0" destOrd="0" presId="urn:microsoft.com/office/officeart/2008/layout/HalfCircleOrganizationChart"/>
    <dgm:cxn modelId="{22C336AF-45AE-42F6-9001-FC4087719FE6}" type="presParOf" srcId="{F8437545-FBD1-4584-9ACC-67C441DB5F80}" destId="{343CBC19-ADA9-427E-8D48-F5E5E307348A}" srcOrd="0" destOrd="0" presId="urn:microsoft.com/office/officeart/2008/layout/HalfCircleOrganizationChart"/>
    <dgm:cxn modelId="{AEB217B9-3B4C-4A22-977C-29A845A4CE67}" type="presParOf" srcId="{F8437545-FBD1-4584-9ACC-67C441DB5F80}" destId="{27AF2983-D5CA-4F5A-8955-88590B66502D}" srcOrd="1" destOrd="0" presId="urn:microsoft.com/office/officeart/2008/layout/HalfCircleOrganizationChart"/>
    <dgm:cxn modelId="{8DF77162-55A6-449B-AAB9-0BD55C98D74D}" type="presParOf" srcId="{F8437545-FBD1-4584-9ACC-67C441DB5F80}" destId="{A6C9FEA7-A0B1-453F-A180-403590F25CE2}" srcOrd="2" destOrd="0" presId="urn:microsoft.com/office/officeart/2008/layout/HalfCircleOrganizationChart"/>
    <dgm:cxn modelId="{6EEF4A1D-6838-4F79-BEE9-0D038D2604C6}" type="presParOf" srcId="{F8437545-FBD1-4584-9ACC-67C441DB5F80}" destId="{64BA1C26-E89C-4E41-87FE-4EF79D64697F}" srcOrd="3" destOrd="0" presId="urn:microsoft.com/office/officeart/2008/layout/HalfCircleOrganizationChart"/>
    <dgm:cxn modelId="{12D83DFB-B047-4651-8E16-9100073F9839}" type="presParOf" srcId="{01909724-B02C-4860-A366-43D343DAE2A5}" destId="{11102EEA-B960-43DF-B09C-DBD19E1E6ACB}" srcOrd="1" destOrd="0" presId="urn:microsoft.com/office/officeart/2008/layout/HalfCircleOrganizationChart"/>
    <dgm:cxn modelId="{47927990-0F73-46C4-A06D-E72AA6590014}" type="presParOf" srcId="{01909724-B02C-4860-A366-43D343DAE2A5}" destId="{4AAA7002-EB31-48C0-93A3-51699EAECF8C}" srcOrd="2" destOrd="0" presId="urn:microsoft.com/office/officeart/2008/layout/HalfCircleOrganizationChart"/>
    <dgm:cxn modelId="{95D23850-3BF2-46E9-83D4-EE866C378F45}" type="presParOf" srcId="{7FA789D3-BD94-47FC-8AEA-2EF942D1E103}" destId="{B2D97275-6AFC-4D6F-9F63-4E4680B8F012}" srcOrd="2" destOrd="0" presId="urn:microsoft.com/office/officeart/2008/layout/HalfCircleOrganizationChart"/>
    <dgm:cxn modelId="{ACB52E33-1BCF-4CB6-916A-ADE16A9FBCEB}" type="presParOf" srcId="{7FA789D3-BD94-47FC-8AEA-2EF942D1E103}" destId="{E91C84B5-E105-48C3-9E7F-29DC308C5E3A}" srcOrd="3" destOrd="0" presId="urn:microsoft.com/office/officeart/2008/layout/HalfCircleOrganizationChart"/>
    <dgm:cxn modelId="{2BB11BDF-594A-4A09-B42D-F8D538D51ABA}" type="presParOf" srcId="{E91C84B5-E105-48C3-9E7F-29DC308C5E3A}" destId="{229EFAB1-3D44-47A8-B7D3-7FE9F072C211}" srcOrd="0" destOrd="0" presId="urn:microsoft.com/office/officeart/2008/layout/HalfCircleOrganizationChart"/>
    <dgm:cxn modelId="{1983FF32-931C-44A6-84B5-BEE163ED1212}" type="presParOf" srcId="{229EFAB1-3D44-47A8-B7D3-7FE9F072C211}" destId="{DD74D5E5-2CE5-4050-A477-BEE998747BFE}" srcOrd="0" destOrd="0" presId="urn:microsoft.com/office/officeart/2008/layout/HalfCircleOrganizationChart"/>
    <dgm:cxn modelId="{1DD94C29-1C7A-46A2-84CF-1D37DC1D9775}" type="presParOf" srcId="{229EFAB1-3D44-47A8-B7D3-7FE9F072C211}" destId="{B2F0A244-4498-4412-AE1C-4D7091DFAA8C}" srcOrd="1" destOrd="0" presId="urn:microsoft.com/office/officeart/2008/layout/HalfCircleOrganizationChart"/>
    <dgm:cxn modelId="{92B4F16B-7A12-4A13-99D3-EDB752868EBB}" type="presParOf" srcId="{229EFAB1-3D44-47A8-B7D3-7FE9F072C211}" destId="{981A937B-457F-4562-8A35-ABD88CC26273}" srcOrd="2" destOrd="0" presId="urn:microsoft.com/office/officeart/2008/layout/HalfCircleOrganizationChart"/>
    <dgm:cxn modelId="{10683380-A688-4C18-922A-C373BBDDFDC6}" type="presParOf" srcId="{229EFAB1-3D44-47A8-B7D3-7FE9F072C211}" destId="{57D12D1E-D6EF-4461-8D46-075A1B376E43}" srcOrd="3" destOrd="0" presId="urn:microsoft.com/office/officeart/2008/layout/HalfCircleOrganizationChart"/>
    <dgm:cxn modelId="{13B98DA5-BD04-425B-A0E3-AF9D9972CFEC}" type="presParOf" srcId="{E91C84B5-E105-48C3-9E7F-29DC308C5E3A}" destId="{62ED1FF0-FE38-424F-AB2D-1A32A8A2FCB5}" srcOrd="1" destOrd="0" presId="urn:microsoft.com/office/officeart/2008/layout/HalfCircleOrganizationChart"/>
    <dgm:cxn modelId="{D66B9E20-F619-4348-BF76-D31B95DFBA0B}" type="presParOf" srcId="{E91C84B5-E105-48C3-9E7F-29DC308C5E3A}" destId="{8E93C7E6-3B6D-46D1-B4B5-E3F17FEDD282}" srcOrd="2" destOrd="0" presId="urn:microsoft.com/office/officeart/2008/layout/HalfCircleOrganizationChart"/>
    <dgm:cxn modelId="{C9B64C7C-F5FB-417F-B0D8-18F84F107360}" type="presParOf" srcId="{8E93C7E6-3B6D-46D1-B4B5-E3F17FEDD282}" destId="{588E58E4-3CE2-410C-88A2-9CD11E18865A}" srcOrd="0" destOrd="0" presId="urn:microsoft.com/office/officeart/2008/layout/HalfCircleOrganizationChart"/>
    <dgm:cxn modelId="{8472847E-F0B3-427A-98C9-6762628A2B2F}" type="presParOf" srcId="{8E93C7E6-3B6D-46D1-B4B5-E3F17FEDD282}" destId="{D09702FE-1EA1-4BB8-8F9F-96D52C691AFD}" srcOrd="1" destOrd="0" presId="urn:microsoft.com/office/officeart/2008/layout/HalfCircleOrganizationChart"/>
    <dgm:cxn modelId="{855AC953-CC27-41BF-A0DC-5D04BF979D42}" type="presParOf" srcId="{D09702FE-1EA1-4BB8-8F9F-96D52C691AFD}" destId="{23A2E656-B9A5-402F-8248-54562C9FFF24}" srcOrd="0" destOrd="0" presId="urn:microsoft.com/office/officeart/2008/layout/HalfCircleOrganizationChart"/>
    <dgm:cxn modelId="{0C07E1A8-50EA-48C9-8E4F-82EC31C57D6D}" type="presParOf" srcId="{23A2E656-B9A5-402F-8248-54562C9FFF24}" destId="{8B93028B-B885-4D74-9BFD-5F6D6E5C1AC2}" srcOrd="0" destOrd="0" presId="urn:microsoft.com/office/officeart/2008/layout/HalfCircleOrganizationChart"/>
    <dgm:cxn modelId="{5F5FF888-C11C-4479-BC73-3E3E3B2E136A}" type="presParOf" srcId="{23A2E656-B9A5-402F-8248-54562C9FFF24}" destId="{A4F98A69-C7A7-47AF-B979-2061F741466B}" srcOrd="1" destOrd="0" presId="urn:microsoft.com/office/officeart/2008/layout/HalfCircleOrganizationChart"/>
    <dgm:cxn modelId="{5A61BBBD-CD9E-46F9-B292-D8B9BFC0C60C}" type="presParOf" srcId="{23A2E656-B9A5-402F-8248-54562C9FFF24}" destId="{C0F6A0C1-D09D-4258-9185-E66D5005BEEA}" srcOrd="2" destOrd="0" presId="urn:microsoft.com/office/officeart/2008/layout/HalfCircleOrganizationChart"/>
    <dgm:cxn modelId="{C2826101-74C9-40E6-A4FD-3B10B1D056DE}" type="presParOf" srcId="{23A2E656-B9A5-402F-8248-54562C9FFF24}" destId="{36983AFB-AA78-40D8-816E-2BB238A3EB7B}" srcOrd="3" destOrd="0" presId="urn:microsoft.com/office/officeart/2008/layout/HalfCircleOrganizationChart"/>
    <dgm:cxn modelId="{AE88379D-8C33-4B0E-8B9B-90095FB15BA5}" type="presParOf" srcId="{D09702FE-1EA1-4BB8-8F9F-96D52C691AFD}" destId="{BFDECA89-A75A-48DF-A2F9-B608141BD652}" srcOrd="1" destOrd="0" presId="urn:microsoft.com/office/officeart/2008/layout/HalfCircleOrganizationChart"/>
    <dgm:cxn modelId="{E5143075-1951-4E3C-A8AA-27A11E387D99}" type="presParOf" srcId="{D09702FE-1EA1-4BB8-8F9F-96D52C691AFD}" destId="{84773568-B1FD-4B53-8A45-4B29FB14EDF0}" srcOrd="2" destOrd="0" presId="urn:microsoft.com/office/officeart/2008/layout/HalfCircleOrganizationChart"/>
    <dgm:cxn modelId="{5D252C5A-3996-43F8-8C0F-AB3F37E33677}" type="presParOf" srcId="{8E93C7E6-3B6D-46D1-B4B5-E3F17FEDD282}" destId="{D6175EED-A358-481B-B171-5D96948FC565}" srcOrd="2" destOrd="0" presId="urn:microsoft.com/office/officeart/2008/layout/HalfCircleOrganizationChart"/>
    <dgm:cxn modelId="{95B6F76D-AAB5-4D2B-887C-F2524DF9A053}" type="presParOf" srcId="{8E93C7E6-3B6D-46D1-B4B5-E3F17FEDD282}" destId="{26A7BF75-19A8-4EF6-BAEF-D63C472899E7}" srcOrd="3" destOrd="0" presId="urn:microsoft.com/office/officeart/2008/layout/HalfCircleOrganizationChart"/>
    <dgm:cxn modelId="{F9094101-2314-49C3-88FC-7C71C8AF922E}" type="presParOf" srcId="{26A7BF75-19A8-4EF6-BAEF-D63C472899E7}" destId="{7EFAF619-A3BE-4A49-A32A-04EFE82CD1F7}" srcOrd="0" destOrd="0" presId="urn:microsoft.com/office/officeart/2008/layout/HalfCircleOrganizationChart"/>
    <dgm:cxn modelId="{B51510B4-FC9E-4F81-9ABB-C1CBABE5C526}" type="presParOf" srcId="{7EFAF619-A3BE-4A49-A32A-04EFE82CD1F7}" destId="{58B5866A-B30B-4479-BC4E-3493E67DA361}" srcOrd="0" destOrd="0" presId="urn:microsoft.com/office/officeart/2008/layout/HalfCircleOrganizationChart"/>
    <dgm:cxn modelId="{6B7F86D1-61AF-4D3D-9873-78782CE9547A}" type="presParOf" srcId="{7EFAF619-A3BE-4A49-A32A-04EFE82CD1F7}" destId="{FDA91256-4337-44B7-ABF3-A4600BBF95C0}" srcOrd="1" destOrd="0" presId="urn:microsoft.com/office/officeart/2008/layout/HalfCircleOrganizationChart"/>
    <dgm:cxn modelId="{63FE1A19-1E03-49B7-A27F-EDA3B6BBF673}" type="presParOf" srcId="{7EFAF619-A3BE-4A49-A32A-04EFE82CD1F7}" destId="{82A2957B-3711-44BB-91BB-0F44279AF418}" srcOrd="2" destOrd="0" presId="urn:microsoft.com/office/officeart/2008/layout/HalfCircleOrganizationChart"/>
    <dgm:cxn modelId="{D21D7BF8-40A7-4117-93AA-57CEA4D0BF5F}" type="presParOf" srcId="{7EFAF619-A3BE-4A49-A32A-04EFE82CD1F7}" destId="{EFBCDF10-00EC-4877-925D-F7204EC91F37}" srcOrd="3" destOrd="0" presId="urn:microsoft.com/office/officeart/2008/layout/HalfCircleOrganizationChart"/>
    <dgm:cxn modelId="{18FEF54F-B12D-42FD-9BC1-6DEF528F604B}" type="presParOf" srcId="{26A7BF75-19A8-4EF6-BAEF-D63C472899E7}" destId="{3A439976-6A1D-46EC-B4EA-C2DE64B1FDA4}" srcOrd="1" destOrd="0" presId="urn:microsoft.com/office/officeart/2008/layout/HalfCircleOrganizationChart"/>
    <dgm:cxn modelId="{CE624E9D-C13A-4DBC-A6E4-EEF5BF87BCB1}" type="presParOf" srcId="{26A7BF75-19A8-4EF6-BAEF-D63C472899E7}" destId="{670B1B6D-A92B-4E9B-8757-208369EBC7CD}" srcOrd="2" destOrd="0" presId="urn:microsoft.com/office/officeart/2008/layout/HalfCircleOrganizationChart"/>
  </dgm:cxnLst>
  <dgm:bg/>
  <dgm:whole>
    <a:ln w="76200">
      <a:extLst>
        <a:ext uri="{C807C97D-BFC1-408E-A445-0C87EB9F89A2}">
          <ask:lineSketchStyleProps xmlns:ask="http://schemas.microsoft.com/office/drawing/2018/sketchyshapes">
            <ask:type>
              <ask:lineSketchCurved/>
            </ask:type>
          </ask:lineSketchStyleProps>
        </a:ext>
      </a:extLst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E3CEE3-5FD5-4174-A395-DF9E585DE10A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A57AD3BD-9AB6-476E-9B96-416B5C87F3CF}">
      <dgm:prSet phldrT="[Szöveg]" custT="1"/>
      <dgm:spPr/>
      <dgm:t>
        <a:bodyPr/>
        <a:lstStyle/>
        <a:p>
          <a:r>
            <a:rPr lang="hu-HU" sz="2000" dirty="0"/>
            <a:t>Minél több hallgató bevonzása</a:t>
          </a:r>
        </a:p>
      </dgm:t>
    </dgm:pt>
    <dgm:pt modelId="{04D227DB-F0D5-47E1-82AB-C9D88D22ACCA}" type="parTrans" cxnId="{5702C7EF-DF1B-4162-A70C-989409C36229}">
      <dgm:prSet/>
      <dgm:spPr/>
      <dgm:t>
        <a:bodyPr/>
        <a:lstStyle/>
        <a:p>
          <a:endParaRPr lang="hu-HU"/>
        </a:p>
      </dgm:t>
    </dgm:pt>
    <dgm:pt modelId="{8E368A26-E375-4BC6-9E64-704DF19FA9DC}" type="sibTrans" cxnId="{5702C7EF-DF1B-4162-A70C-989409C36229}">
      <dgm:prSet/>
      <dgm:spPr/>
      <dgm:t>
        <a:bodyPr/>
        <a:lstStyle/>
        <a:p>
          <a:endParaRPr lang="hu-HU"/>
        </a:p>
      </dgm:t>
    </dgm:pt>
    <dgm:pt modelId="{9ABB2159-EFFE-4278-B07D-C76715460F88}">
      <dgm:prSet phldrT="[Szöveg]" custT="1"/>
      <dgm:spPr/>
      <dgm:t>
        <a:bodyPr/>
        <a:lstStyle/>
        <a:p>
          <a:r>
            <a:rPr lang="hu-HU" sz="1700" dirty="0"/>
            <a:t>Marketingstratégia</a:t>
          </a:r>
        </a:p>
      </dgm:t>
    </dgm:pt>
    <dgm:pt modelId="{4070CC7D-F60D-4FAE-864A-A21BFA568551}" type="parTrans" cxnId="{BEB02FA8-03EA-4271-8C35-64BB2515E18F}">
      <dgm:prSet/>
      <dgm:spPr/>
      <dgm:t>
        <a:bodyPr/>
        <a:lstStyle/>
        <a:p>
          <a:endParaRPr lang="hu-HU"/>
        </a:p>
      </dgm:t>
    </dgm:pt>
    <dgm:pt modelId="{1E8CFF17-583E-4D6D-9351-5E6C673B5593}" type="sibTrans" cxnId="{BEB02FA8-03EA-4271-8C35-64BB2515E18F}">
      <dgm:prSet/>
      <dgm:spPr/>
      <dgm:t>
        <a:bodyPr/>
        <a:lstStyle/>
        <a:p>
          <a:endParaRPr lang="hu-HU"/>
        </a:p>
      </dgm:t>
    </dgm:pt>
    <dgm:pt modelId="{61CD601A-0E21-47FF-A971-33B5A1E3112B}">
      <dgm:prSet phldrT="[Szöveg]" custT="1"/>
      <dgm:spPr/>
      <dgm:t>
        <a:bodyPr/>
        <a:lstStyle/>
        <a:p>
          <a:r>
            <a:rPr lang="hu-HU" sz="1400" dirty="0"/>
            <a:t>Tesztid</a:t>
          </a:r>
          <a:r>
            <a:rPr lang="hu-HU" sz="1400" b="1" dirty="0">
              <a:latin typeface="Bahnschrift SemiBold" panose="020B0502040204020203" pitchFamily="34" charset="0"/>
            </a:rPr>
            <a:t>ő</a:t>
          </a:r>
          <a:r>
            <a:rPr lang="hu-HU" sz="1400" dirty="0"/>
            <a:t>szak </a:t>
          </a:r>
          <a:r>
            <a:rPr lang="hu-HU" sz="1400" dirty="0">
              <a:sym typeface="Wingdings" panose="05000000000000000000" pitchFamily="2" charset="2"/>
            </a:rPr>
            <a:t> visszajelzések elemzése</a:t>
          </a:r>
          <a:endParaRPr lang="hu-HU" sz="1400" dirty="0"/>
        </a:p>
      </dgm:t>
    </dgm:pt>
    <dgm:pt modelId="{A2FAFC57-0798-486D-9F6E-0C9FF4BF4576}" type="parTrans" cxnId="{3DB395B2-949E-49D9-A807-B2D0B5DFE63F}">
      <dgm:prSet/>
      <dgm:spPr/>
      <dgm:t>
        <a:bodyPr/>
        <a:lstStyle/>
        <a:p>
          <a:endParaRPr lang="hu-HU"/>
        </a:p>
      </dgm:t>
    </dgm:pt>
    <dgm:pt modelId="{2A76D966-E782-40B8-BF71-5F433223F4F8}" type="sibTrans" cxnId="{3DB395B2-949E-49D9-A807-B2D0B5DFE63F}">
      <dgm:prSet/>
      <dgm:spPr/>
      <dgm:t>
        <a:bodyPr/>
        <a:lstStyle/>
        <a:p>
          <a:endParaRPr lang="hu-HU"/>
        </a:p>
      </dgm:t>
    </dgm:pt>
    <dgm:pt modelId="{0FA2668C-D98D-4410-B677-38445DC5394D}">
      <dgm:prSet phldrT="[Szöveg]" custT="1"/>
      <dgm:spPr/>
      <dgm:t>
        <a:bodyPr/>
        <a:lstStyle/>
        <a:p>
          <a:r>
            <a:rPr lang="hu-HU" sz="1400" dirty="0"/>
            <a:t>Konkurencia felmérése</a:t>
          </a:r>
        </a:p>
      </dgm:t>
    </dgm:pt>
    <dgm:pt modelId="{9FFE7960-8EA0-41F6-8E5E-7B3583F882DF}" type="parTrans" cxnId="{F911C624-AC15-4505-8CF7-08B301E42EFF}">
      <dgm:prSet/>
      <dgm:spPr/>
      <dgm:t>
        <a:bodyPr/>
        <a:lstStyle/>
        <a:p>
          <a:endParaRPr lang="hu-HU"/>
        </a:p>
      </dgm:t>
    </dgm:pt>
    <dgm:pt modelId="{24FC64B8-D5C4-4626-BBE6-9BF6A3EDF068}" type="sibTrans" cxnId="{F911C624-AC15-4505-8CF7-08B301E42EFF}">
      <dgm:prSet/>
      <dgm:spPr/>
      <dgm:t>
        <a:bodyPr/>
        <a:lstStyle/>
        <a:p>
          <a:endParaRPr lang="hu-HU"/>
        </a:p>
      </dgm:t>
    </dgm:pt>
    <dgm:pt modelId="{B6FAF8FF-ACF3-4C22-832F-1560674A7519}">
      <dgm:prSet phldrT="[Szöveg]" custT="1"/>
      <dgm:spPr/>
      <dgm:t>
        <a:bodyPr/>
        <a:lstStyle/>
        <a:p>
          <a:r>
            <a:rPr lang="hu-HU" sz="1700" dirty="0"/>
            <a:t>Változatosabb témák, lehet</a:t>
          </a:r>
          <a:r>
            <a:rPr lang="hu-HU" sz="1700" b="1" dirty="0">
              <a:latin typeface="Bahnschrift SemiBold" panose="020B0502040204020203" pitchFamily="34" charset="0"/>
            </a:rPr>
            <a:t>ő</a:t>
          </a:r>
          <a:r>
            <a:rPr lang="hu-HU" sz="1700" dirty="0"/>
            <a:t>ségek</a:t>
          </a:r>
        </a:p>
      </dgm:t>
    </dgm:pt>
    <dgm:pt modelId="{7F768670-DFCB-48B7-95F1-9BB67DA91C63}" type="parTrans" cxnId="{A62D8D96-8732-42E2-9788-B098436338DF}">
      <dgm:prSet/>
      <dgm:spPr/>
      <dgm:t>
        <a:bodyPr/>
        <a:lstStyle/>
        <a:p>
          <a:endParaRPr lang="hu-HU"/>
        </a:p>
      </dgm:t>
    </dgm:pt>
    <dgm:pt modelId="{9C368E4A-A9A0-4189-8DF6-E30A7686E315}" type="sibTrans" cxnId="{A62D8D96-8732-42E2-9788-B098436338DF}">
      <dgm:prSet/>
      <dgm:spPr/>
      <dgm:t>
        <a:bodyPr/>
        <a:lstStyle/>
        <a:p>
          <a:endParaRPr lang="hu-HU"/>
        </a:p>
      </dgm:t>
    </dgm:pt>
    <dgm:pt modelId="{BC31F05F-A528-445E-895B-3923F076D5B6}">
      <dgm:prSet phldrT="[Szöveg]" custT="1"/>
      <dgm:spPr/>
      <dgm:t>
        <a:bodyPr/>
        <a:lstStyle/>
        <a:p>
          <a:r>
            <a:rPr lang="hu-HU" sz="1400" dirty="0"/>
            <a:t>Támogatók, együttm</a:t>
          </a:r>
          <a:r>
            <a:rPr lang="hu-HU" sz="1400" b="1" dirty="0">
              <a:latin typeface="Bahnschrift SemiBold" panose="020B0502040204020203" pitchFamily="34" charset="0"/>
            </a:rPr>
            <a:t>ű</a:t>
          </a:r>
          <a:r>
            <a:rPr lang="hu-HU" sz="1400" dirty="0"/>
            <a:t>köd</a:t>
          </a:r>
          <a:r>
            <a:rPr lang="hu-HU" sz="1400" b="1" dirty="0">
              <a:latin typeface="Bahnschrift SemiBold" panose="020B0502040204020203" pitchFamily="34" charset="0"/>
            </a:rPr>
            <a:t>ő</a:t>
          </a:r>
          <a:r>
            <a:rPr lang="hu-HU" sz="1400" dirty="0"/>
            <a:t>k szerzése</a:t>
          </a:r>
        </a:p>
      </dgm:t>
    </dgm:pt>
    <dgm:pt modelId="{CCD9C2AC-AF42-45BE-88EC-CD3DDB3C2C60}" type="parTrans" cxnId="{E21FBB86-BED5-40AD-A3CF-8151856C828A}">
      <dgm:prSet/>
      <dgm:spPr/>
      <dgm:t>
        <a:bodyPr/>
        <a:lstStyle/>
        <a:p>
          <a:endParaRPr lang="hu-HU"/>
        </a:p>
      </dgm:t>
    </dgm:pt>
    <dgm:pt modelId="{2E79B5F4-5079-4D5B-8EE5-F1033478413E}" type="sibTrans" cxnId="{E21FBB86-BED5-40AD-A3CF-8151856C828A}">
      <dgm:prSet/>
      <dgm:spPr/>
      <dgm:t>
        <a:bodyPr/>
        <a:lstStyle/>
        <a:p>
          <a:endParaRPr lang="hu-HU"/>
        </a:p>
      </dgm:t>
    </dgm:pt>
    <dgm:pt modelId="{475A9575-33F4-4A45-A278-79B0706DE2F6}" type="pres">
      <dgm:prSet presAssocID="{5EE3CEE3-5FD5-4174-A395-DF9E585DE1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95FAA7-3F90-4E3E-A933-C03349131BC2}" type="pres">
      <dgm:prSet presAssocID="{A57AD3BD-9AB6-476E-9B96-416B5C87F3CF}" presName="hierRoot1" presStyleCnt="0"/>
      <dgm:spPr/>
    </dgm:pt>
    <dgm:pt modelId="{65A66475-A426-46D0-AC67-A566F4452AB6}" type="pres">
      <dgm:prSet presAssocID="{A57AD3BD-9AB6-476E-9B96-416B5C87F3CF}" presName="composite" presStyleCnt="0"/>
      <dgm:spPr/>
    </dgm:pt>
    <dgm:pt modelId="{697D39D8-2634-4179-A85B-EB4B63FBED67}" type="pres">
      <dgm:prSet presAssocID="{A57AD3BD-9AB6-476E-9B96-416B5C87F3CF}" presName="image" presStyleLbl="node0" presStyleIdx="0" presStyleCnt="1"/>
      <dgm:spPr>
        <a:blipFill dpi="0" rotWithShape="1"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846" t="974" r="-9154" b="-974"/>
          </a:stretch>
        </a:blipFill>
      </dgm:spPr>
    </dgm:pt>
    <dgm:pt modelId="{EA71315F-8757-4A9E-84CA-0591B1CB1580}" type="pres">
      <dgm:prSet presAssocID="{A57AD3BD-9AB6-476E-9B96-416B5C87F3CF}" presName="text" presStyleLbl="revTx" presStyleIdx="0" presStyleCnt="6">
        <dgm:presLayoutVars>
          <dgm:chPref val="3"/>
        </dgm:presLayoutVars>
      </dgm:prSet>
      <dgm:spPr/>
    </dgm:pt>
    <dgm:pt modelId="{0FA40361-D46C-4648-AC14-78C28A36044B}" type="pres">
      <dgm:prSet presAssocID="{A57AD3BD-9AB6-476E-9B96-416B5C87F3CF}" presName="hierChild2" presStyleCnt="0"/>
      <dgm:spPr/>
    </dgm:pt>
    <dgm:pt modelId="{CE0B17E3-E143-4900-BE85-42DF1D40A8C3}" type="pres">
      <dgm:prSet presAssocID="{4070CC7D-F60D-4FAE-864A-A21BFA568551}" presName="Name10" presStyleLbl="parChTrans1D2" presStyleIdx="0" presStyleCnt="2"/>
      <dgm:spPr/>
    </dgm:pt>
    <dgm:pt modelId="{7CE6DC13-B3D9-44E1-A738-228390B53658}" type="pres">
      <dgm:prSet presAssocID="{9ABB2159-EFFE-4278-B07D-C76715460F88}" presName="hierRoot2" presStyleCnt="0"/>
      <dgm:spPr/>
    </dgm:pt>
    <dgm:pt modelId="{34C8502A-1A52-4D35-BCF1-62F502F5F494}" type="pres">
      <dgm:prSet presAssocID="{9ABB2159-EFFE-4278-B07D-C76715460F88}" presName="composite2" presStyleCnt="0"/>
      <dgm:spPr/>
    </dgm:pt>
    <dgm:pt modelId="{62C05BA1-4267-4F18-B6CD-2F594D6FFF02}" type="pres">
      <dgm:prSet presAssocID="{9ABB2159-EFFE-4278-B07D-C76715460F88}" presName="image2" presStyleLbl="node2" presStyleIdx="0" presStyleCnt="2"/>
      <dgm:spPr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7B6CF312-9620-43AA-B83F-142D10D9E0B1}" type="pres">
      <dgm:prSet presAssocID="{9ABB2159-EFFE-4278-B07D-C76715460F88}" presName="text2" presStyleLbl="revTx" presStyleIdx="1" presStyleCnt="6" custScaleX="157927" custLinFactNeighborX="30612" custLinFactNeighborY="-1177">
        <dgm:presLayoutVars>
          <dgm:chPref val="3"/>
        </dgm:presLayoutVars>
      </dgm:prSet>
      <dgm:spPr/>
    </dgm:pt>
    <dgm:pt modelId="{097C7FA0-9953-4FFA-8F65-2231D5CEFAD4}" type="pres">
      <dgm:prSet presAssocID="{9ABB2159-EFFE-4278-B07D-C76715460F88}" presName="hierChild3" presStyleCnt="0"/>
      <dgm:spPr/>
    </dgm:pt>
    <dgm:pt modelId="{A31521FB-785B-4526-BA61-B233451654CA}" type="pres">
      <dgm:prSet presAssocID="{A2FAFC57-0798-486D-9F6E-0C9FF4BF4576}" presName="Name17" presStyleLbl="parChTrans1D3" presStyleIdx="0" presStyleCnt="3"/>
      <dgm:spPr/>
    </dgm:pt>
    <dgm:pt modelId="{6F3E39D9-BE5B-4CA6-A3C0-FEDD4ACA75D2}" type="pres">
      <dgm:prSet presAssocID="{61CD601A-0E21-47FF-A971-33B5A1E3112B}" presName="hierRoot3" presStyleCnt="0"/>
      <dgm:spPr/>
    </dgm:pt>
    <dgm:pt modelId="{D2E217FD-C6D7-4A32-BB63-9899FA80044F}" type="pres">
      <dgm:prSet presAssocID="{61CD601A-0E21-47FF-A971-33B5A1E3112B}" presName="composite3" presStyleCnt="0"/>
      <dgm:spPr/>
    </dgm:pt>
    <dgm:pt modelId="{7AFAEA7E-D03F-4079-AD7A-2F35CD50EB43}" type="pres">
      <dgm:prSet presAssocID="{61CD601A-0E21-47FF-A971-33B5A1E3112B}" presName="image3" presStyleLbl="node3" presStyleIdx="0" presStyleCnt="3" custLinFactNeighborX="-1028"/>
      <dgm:spPr>
        <a:blipFill dpi="0" rotWithShape="1"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577" r="-577"/>
          </a:stretch>
        </a:blipFill>
      </dgm:spPr>
    </dgm:pt>
    <dgm:pt modelId="{278D2D5C-0C4A-4DBE-A2BA-A3B35CD5A385}" type="pres">
      <dgm:prSet presAssocID="{61CD601A-0E21-47FF-A971-33B5A1E3112B}" presName="text3" presStyleLbl="revTx" presStyleIdx="2" presStyleCnt="6">
        <dgm:presLayoutVars>
          <dgm:chPref val="3"/>
        </dgm:presLayoutVars>
      </dgm:prSet>
      <dgm:spPr/>
    </dgm:pt>
    <dgm:pt modelId="{4F2C359B-8446-4AD5-9B0E-3AD2C95919DE}" type="pres">
      <dgm:prSet presAssocID="{61CD601A-0E21-47FF-A971-33B5A1E3112B}" presName="hierChild4" presStyleCnt="0"/>
      <dgm:spPr/>
    </dgm:pt>
    <dgm:pt modelId="{823D3ECD-298C-4764-BBC6-DFAA4F2ECBF3}" type="pres">
      <dgm:prSet presAssocID="{9FFE7960-8EA0-41F6-8E5E-7B3583F882DF}" presName="Name17" presStyleLbl="parChTrans1D3" presStyleIdx="1" presStyleCnt="3"/>
      <dgm:spPr/>
    </dgm:pt>
    <dgm:pt modelId="{F8491C49-9E1F-45AC-9416-5E05A7433DB5}" type="pres">
      <dgm:prSet presAssocID="{0FA2668C-D98D-4410-B677-38445DC5394D}" presName="hierRoot3" presStyleCnt="0"/>
      <dgm:spPr/>
    </dgm:pt>
    <dgm:pt modelId="{45358ACD-34F9-4537-886C-12D964D46B4C}" type="pres">
      <dgm:prSet presAssocID="{0FA2668C-D98D-4410-B677-38445DC5394D}" presName="composite3" presStyleCnt="0"/>
      <dgm:spPr/>
    </dgm:pt>
    <dgm:pt modelId="{35461EBD-D080-45BE-8EAB-AAEB707F15A8}" type="pres">
      <dgm:prSet presAssocID="{0FA2668C-D98D-4410-B677-38445DC5394D}" presName="image3" presStyleLbl="node3" presStyleIdx="1" presStyleCnt="3"/>
      <dgm:spPr>
        <a:blipFill>
          <a:blip xmlns:r="http://schemas.openxmlformats.org/officeDocument/2006/relationships"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94A8A974-F3D2-4687-9423-0DFDDABDB9B6}" type="pres">
      <dgm:prSet presAssocID="{0FA2668C-D98D-4410-B677-38445DC5394D}" presName="text3" presStyleLbl="revTx" presStyleIdx="3" presStyleCnt="6">
        <dgm:presLayoutVars>
          <dgm:chPref val="3"/>
        </dgm:presLayoutVars>
      </dgm:prSet>
      <dgm:spPr/>
    </dgm:pt>
    <dgm:pt modelId="{75BCBD0B-FD5B-481D-AF3F-B8445182EBC3}" type="pres">
      <dgm:prSet presAssocID="{0FA2668C-D98D-4410-B677-38445DC5394D}" presName="hierChild4" presStyleCnt="0"/>
      <dgm:spPr/>
    </dgm:pt>
    <dgm:pt modelId="{2696B737-8FDE-4427-ACD5-740A4696144C}" type="pres">
      <dgm:prSet presAssocID="{7F768670-DFCB-48B7-95F1-9BB67DA91C63}" presName="Name10" presStyleLbl="parChTrans1D2" presStyleIdx="1" presStyleCnt="2"/>
      <dgm:spPr/>
    </dgm:pt>
    <dgm:pt modelId="{C0C28D52-4CA6-4942-A79F-7B5B25D66C17}" type="pres">
      <dgm:prSet presAssocID="{B6FAF8FF-ACF3-4C22-832F-1560674A7519}" presName="hierRoot2" presStyleCnt="0"/>
      <dgm:spPr/>
    </dgm:pt>
    <dgm:pt modelId="{5018E361-E6DC-4BF8-945C-8D4ADDFA0A31}" type="pres">
      <dgm:prSet presAssocID="{B6FAF8FF-ACF3-4C22-832F-1560674A7519}" presName="composite2" presStyleCnt="0"/>
      <dgm:spPr/>
    </dgm:pt>
    <dgm:pt modelId="{612CA7CE-679D-4A92-A983-2E1293A26FEE}" type="pres">
      <dgm:prSet presAssocID="{B6FAF8FF-ACF3-4C22-832F-1560674A7519}" presName="image2" presStyleLbl="node2" presStyleIdx="1" presStyleCnt="2" custLinFactNeighborX="-78111"/>
      <dgm:spPr>
        <a:blipFill dpi="0" rotWithShape="1">
          <a:blip xmlns:r="http://schemas.openxmlformats.org/officeDocument/2006/relationships"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599" r="-48401"/>
          </a:stretch>
        </a:blipFill>
      </dgm:spPr>
    </dgm:pt>
    <dgm:pt modelId="{FA3C17A3-B7E3-4277-B7CA-E68E02D3A70A}" type="pres">
      <dgm:prSet presAssocID="{B6FAF8FF-ACF3-4C22-832F-1560674A7519}" presName="text2" presStyleLbl="revTx" presStyleIdx="4" presStyleCnt="6" custScaleX="157927" custLinFactNeighborX="-16690">
        <dgm:presLayoutVars>
          <dgm:chPref val="3"/>
        </dgm:presLayoutVars>
      </dgm:prSet>
      <dgm:spPr/>
    </dgm:pt>
    <dgm:pt modelId="{C1C484DA-78A1-4A42-90ED-703978946A69}" type="pres">
      <dgm:prSet presAssocID="{B6FAF8FF-ACF3-4C22-832F-1560674A7519}" presName="hierChild3" presStyleCnt="0"/>
      <dgm:spPr/>
    </dgm:pt>
    <dgm:pt modelId="{7113CF9D-E03F-413A-A3CC-27B11C4775FF}" type="pres">
      <dgm:prSet presAssocID="{CCD9C2AC-AF42-45BE-88EC-CD3DDB3C2C60}" presName="Name17" presStyleLbl="parChTrans1D3" presStyleIdx="2" presStyleCnt="3"/>
      <dgm:spPr/>
    </dgm:pt>
    <dgm:pt modelId="{6352576A-4F27-40C9-8B49-7ECE8A02448C}" type="pres">
      <dgm:prSet presAssocID="{BC31F05F-A528-445E-895B-3923F076D5B6}" presName="hierRoot3" presStyleCnt="0"/>
      <dgm:spPr/>
    </dgm:pt>
    <dgm:pt modelId="{5E4C113E-4DB7-4A6A-B3B9-302AB7F00A37}" type="pres">
      <dgm:prSet presAssocID="{BC31F05F-A528-445E-895B-3923F076D5B6}" presName="composite3" presStyleCnt="0"/>
      <dgm:spPr/>
    </dgm:pt>
    <dgm:pt modelId="{69B4B30F-4A8D-4216-8C36-60B7779481CD}" type="pres">
      <dgm:prSet presAssocID="{BC31F05F-A528-445E-895B-3923F076D5B6}" presName="image3" presStyleLbl="node3" presStyleIdx="2" presStyleCnt="3"/>
      <dgm:spPr>
        <a:blipFill>
          <a:blip xmlns:r="http://schemas.openxmlformats.org/officeDocument/2006/relationships"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4B3D94D-4857-4BAC-8DE5-03A36D4A2BA9}" type="pres">
      <dgm:prSet presAssocID="{BC31F05F-A528-445E-895B-3923F076D5B6}" presName="text3" presStyleLbl="revTx" presStyleIdx="5" presStyleCnt="6">
        <dgm:presLayoutVars>
          <dgm:chPref val="3"/>
        </dgm:presLayoutVars>
      </dgm:prSet>
      <dgm:spPr/>
    </dgm:pt>
    <dgm:pt modelId="{CB8E17C5-C429-496A-8562-DD8C44D709EC}" type="pres">
      <dgm:prSet presAssocID="{BC31F05F-A528-445E-895B-3923F076D5B6}" presName="hierChild4" presStyleCnt="0"/>
      <dgm:spPr/>
    </dgm:pt>
  </dgm:ptLst>
  <dgm:cxnLst>
    <dgm:cxn modelId="{79E86E03-281A-4F9C-9738-588834C2C25E}" type="presOf" srcId="{9ABB2159-EFFE-4278-B07D-C76715460F88}" destId="{7B6CF312-9620-43AA-B83F-142D10D9E0B1}" srcOrd="0" destOrd="0" presId="urn:microsoft.com/office/officeart/2009/layout/CirclePictureHierarchy"/>
    <dgm:cxn modelId="{F911C624-AC15-4505-8CF7-08B301E42EFF}" srcId="{9ABB2159-EFFE-4278-B07D-C76715460F88}" destId="{0FA2668C-D98D-4410-B677-38445DC5394D}" srcOrd="1" destOrd="0" parTransId="{9FFE7960-8EA0-41F6-8E5E-7B3583F882DF}" sibTransId="{24FC64B8-D5C4-4626-BBE6-9BF6A3EDF068}"/>
    <dgm:cxn modelId="{B817DE3A-5626-401A-8C16-36BE4D4D8057}" type="presOf" srcId="{CCD9C2AC-AF42-45BE-88EC-CD3DDB3C2C60}" destId="{7113CF9D-E03F-413A-A3CC-27B11C4775FF}" srcOrd="0" destOrd="0" presId="urn:microsoft.com/office/officeart/2009/layout/CirclePictureHierarchy"/>
    <dgm:cxn modelId="{82DE5742-8435-4565-87A1-4E61957BB7B1}" type="presOf" srcId="{7F768670-DFCB-48B7-95F1-9BB67DA91C63}" destId="{2696B737-8FDE-4427-ACD5-740A4696144C}" srcOrd="0" destOrd="0" presId="urn:microsoft.com/office/officeart/2009/layout/CirclePictureHierarchy"/>
    <dgm:cxn modelId="{DC205E53-46ED-4013-B0F8-6090E2774C2F}" type="presOf" srcId="{4070CC7D-F60D-4FAE-864A-A21BFA568551}" destId="{CE0B17E3-E143-4900-BE85-42DF1D40A8C3}" srcOrd="0" destOrd="0" presId="urn:microsoft.com/office/officeart/2009/layout/CirclePictureHierarchy"/>
    <dgm:cxn modelId="{BE1A737B-5AA1-466D-8B15-05C17A96077F}" type="presOf" srcId="{9FFE7960-8EA0-41F6-8E5E-7B3583F882DF}" destId="{823D3ECD-298C-4764-BBC6-DFAA4F2ECBF3}" srcOrd="0" destOrd="0" presId="urn:microsoft.com/office/officeart/2009/layout/CirclePictureHierarchy"/>
    <dgm:cxn modelId="{00D1887B-1B98-4706-8682-72828C30DF53}" type="presOf" srcId="{A2FAFC57-0798-486D-9F6E-0C9FF4BF4576}" destId="{A31521FB-785B-4526-BA61-B233451654CA}" srcOrd="0" destOrd="0" presId="urn:microsoft.com/office/officeart/2009/layout/CirclePictureHierarchy"/>
    <dgm:cxn modelId="{85E7A780-37A4-4620-80E8-02B2A0EE10E7}" type="presOf" srcId="{BC31F05F-A528-445E-895B-3923F076D5B6}" destId="{24B3D94D-4857-4BAC-8DE5-03A36D4A2BA9}" srcOrd="0" destOrd="0" presId="urn:microsoft.com/office/officeart/2009/layout/CirclePictureHierarchy"/>
    <dgm:cxn modelId="{E21FBB86-BED5-40AD-A3CF-8151856C828A}" srcId="{B6FAF8FF-ACF3-4C22-832F-1560674A7519}" destId="{BC31F05F-A528-445E-895B-3923F076D5B6}" srcOrd="0" destOrd="0" parTransId="{CCD9C2AC-AF42-45BE-88EC-CD3DDB3C2C60}" sibTransId="{2E79B5F4-5079-4D5B-8EE5-F1033478413E}"/>
    <dgm:cxn modelId="{A62D8D96-8732-42E2-9788-B098436338DF}" srcId="{A57AD3BD-9AB6-476E-9B96-416B5C87F3CF}" destId="{B6FAF8FF-ACF3-4C22-832F-1560674A7519}" srcOrd="1" destOrd="0" parTransId="{7F768670-DFCB-48B7-95F1-9BB67DA91C63}" sibTransId="{9C368E4A-A9A0-4189-8DF6-E30A7686E315}"/>
    <dgm:cxn modelId="{CD590F9C-DECB-4406-9992-91C7DA7FF216}" type="presOf" srcId="{B6FAF8FF-ACF3-4C22-832F-1560674A7519}" destId="{FA3C17A3-B7E3-4277-B7CA-E68E02D3A70A}" srcOrd="0" destOrd="0" presId="urn:microsoft.com/office/officeart/2009/layout/CirclePictureHierarchy"/>
    <dgm:cxn modelId="{BEB02FA8-03EA-4271-8C35-64BB2515E18F}" srcId="{A57AD3BD-9AB6-476E-9B96-416B5C87F3CF}" destId="{9ABB2159-EFFE-4278-B07D-C76715460F88}" srcOrd="0" destOrd="0" parTransId="{4070CC7D-F60D-4FAE-864A-A21BFA568551}" sibTransId="{1E8CFF17-583E-4D6D-9351-5E6C673B5593}"/>
    <dgm:cxn modelId="{52F419AB-D5D6-48F5-B416-0E771A3FB2D4}" type="presOf" srcId="{0FA2668C-D98D-4410-B677-38445DC5394D}" destId="{94A8A974-F3D2-4687-9423-0DFDDABDB9B6}" srcOrd="0" destOrd="0" presId="urn:microsoft.com/office/officeart/2009/layout/CirclePictureHierarchy"/>
    <dgm:cxn modelId="{3DB395B2-949E-49D9-A807-B2D0B5DFE63F}" srcId="{9ABB2159-EFFE-4278-B07D-C76715460F88}" destId="{61CD601A-0E21-47FF-A971-33B5A1E3112B}" srcOrd="0" destOrd="0" parTransId="{A2FAFC57-0798-486D-9F6E-0C9FF4BF4576}" sibTransId="{2A76D966-E782-40B8-BF71-5F433223F4F8}"/>
    <dgm:cxn modelId="{9F26A3B5-4A86-4525-BD29-9E829B559D48}" type="presOf" srcId="{5EE3CEE3-5FD5-4174-A395-DF9E585DE10A}" destId="{475A9575-33F4-4A45-A278-79B0706DE2F6}" srcOrd="0" destOrd="0" presId="urn:microsoft.com/office/officeart/2009/layout/CirclePictureHierarchy"/>
    <dgm:cxn modelId="{586DC6C1-DF96-4B03-A23E-6407DAF36D1F}" type="presOf" srcId="{A57AD3BD-9AB6-476E-9B96-416B5C87F3CF}" destId="{EA71315F-8757-4A9E-84CA-0591B1CB1580}" srcOrd="0" destOrd="0" presId="urn:microsoft.com/office/officeart/2009/layout/CirclePictureHierarchy"/>
    <dgm:cxn modelId="{0B5BE7EA-E9DE-424A-9499-8382EF761009}" type="presOf" srcId="{61CD601A-0E21-47FF-A971-33B5A1E3112B}" destId="{278D2D5C-0C4A-4DBE-A2BA-A3B35CD5A385}" srcOrd="0" destOrd="0" presId="urn:microsoft.com/office/officeart/2009/layout/CirclePictureHierarchy"/>
    <dgm:cxn modelId="{5702C7EF-DF1B-4162-A70C-989409C36229}" srcId="{5EE3CEE3-5FD5-4174-A395-DF9E585DE10A}" destId="{A57AD3BD-9AB6-476E-9B96-416B5C87F3CF}" srcOrd="0" destOrd="0" parTransId="{04D227DB-F0D5-47E1-82AB-C9D88D22ACCA}" sibTransId="{8E368A26-E375-4BC6-9E64-704DF19FA9DC}"/>
    <dgm:cxn modelId="{E5B04246-3127-445F-AB41-E9B8E0236AA0}" type="presParOf" srcId="{475A9575-33F4-4A45-A278-79B0706DE2F6}" destId="{3B95FAA7-3F90-4E3E-A933-C03349131BC2}" srcOrd="0" destOrd="0" presId="urn:microsoft.com/office/officeart/2009/layout/CirclePictureHierarchy"/>
    <dgm:cxn modelId="{B71D7F6D-2DBC-4687-8232-5B22FFE6D3D7}" type="presParOf" srcId="{3B95FAA7-3F90-4E3E-A933-C03349131BC2}" destId="{65A66475-A426-46D0-AC67-A566F4452AB6}" srcOrd="0" destOrd="0" presId="urn:microsoft.com/office/officeart/2009/layout/CirclePictureHierarchy"/>
    <dgm:cxn modelId="{3A9FE7B9-6EA5-4FBC-89F0-C5CD5FC2BA7E}" type="presParOf" srcId="{65A66475-A426-46D0-AC67-A566F4452AB6}" destId="{697D39D8-2634-4179-A85B-EB4B63FBED67}" srcOrd="0" destOrd="0" presId="urn:microsoft.com/office/officeart/2009/layout/CirclePictureHierarchy"/>
    <dgm:cxn modelId="{8AEE9D5D-1582-46F2-9B25-2E9A305FAD61}" type="presParOf" srcId="{65A66475-A426-46D0-AC67-A566F4452AB6}" destId="{EA71315F-8757-4A9E-84CA-0591B1CB1580}" srcOrd="1" destOrd="0" presId="urn:microsoft.com/office/officeart/2009/layout/CirclePictureHierarchy"/>
    <dgm:cxn modelId="{BF7D8DA6-BA8F-4105-8F60-4249D042C150}" type="presParOf" srcId="{3B95FAA7-3F90-4E3E-A933-C03349131BC2}" destId="{0FA40361-D46C-4648-AC14-78C28A36044B}" srcOrd="1" destOrd="0" presId="urn:microsoft.com/office/officeart/2009/layout/CirclePictureHierarchy"/>
    <dgm:cxn modelId="{8F8F3C90-D777-4006-8E8E-EC6E30C0914A}" type="presParOf" srcId="{0FA40361-D46C-4648-AC14-78C28A36044B}" destId="{CE0B17E3-E143-4900-BE85-42DF1D40A8C3}" srcOrd="0" destOrd="0" presId="urn:microsoft.com/office/officeart/2009/layout/CirclePictureHierarchy"/>
    <dgm:cxn modelId="{44D9A0B0-552A-45BD-89C9-6F5A55C276E1}" type="presParOf" srcId="{0FA40361-D46C-4648-AC14-78C28A36044B}" destId="{7CE6DC13-B3D9-44E1-A738-228390B53658}" srcOrd="1" destOrd="0" presId="urn:microsoft.com/office/officeart/2009/layout/CirclePictureHierarchy"/>
    <dgm:cxn modelId="{34A5F4CB-DB1A-4114-89B7-5A0762D9E66C}" type="presParOf" srcId="{7CE6DC13-B3D9-44E1-A738-228390B53658}" destId="{34C8502A-1A52-4D35-BCF1-62F502F5F494}" srcOrd="0" destOrd="0" presId="urn:microsoft.com/office/officeart/2009/layout/CirclePictureHierarchy"/>
    <dgm:cxn modelId="{F35E8631-B35B-439F-90CD-27CDF959F742}" type="presParOf" srcId="{34C8502A-1A52-4D35-BCF1-62F502F5F494}" destId="{62C05BA1-4267-4F18-B6CD-2F594D6FFF02}" srcOrd="0" destOrd="0" presId="urn:microsoft.com/office/officeart/2009/layout/CirclePictureHierarchy"/>
    <dgm:cxn modelId="{18346075-DB36-4692-8087-107212A65A31}" type="presParOf" srcId="{34C8502A-1A52-4D35-BCF1-62F502F5F494}" destId="{7B6CF312-9620-43AA-B83F-142D10D9E0B1}" srcOrd="1" destOrd="0" presId="urn:microsoft.com/office/officeart/2009/layout/CirclePictureHierarchy"/>
    <dgm:cxn modelId="{946E4B0F-5522-4A56-A5BC-5D269888399F}" type="presParOf" srcId="{7CE6DC13-B3D9-44E1-A738-228390B53658}" destId="{097C7FA0-9953-4FFA-8F65-2231D5CEFAD4}" srcOrd="1" destOrd="0" presId="urn:microsoft.com/office/officeart/2009/layout/CirclePictureHierarchy"/>
    <dgm:cxn modelId="{CC04304A-36DF-456F-B0B7-A7C23E9A93D6}" type="presParOf" srcId="{097C7FA0-9953-4FFA-8F65-2231D5CEFAD4}" destId="{A31521FB-785B-4526-BA61-B233451654CA}" srcOrd="0" destOrd="0" presId="urn:microsoft.com/office/officeart/2009/layout/CirclePictureHierarchy"/>
    <dgm:cxn modelId="{377CD1BC-F11E-4001-BE0C-61CD6271E992}" type="presParOf" srcId="{097C7FA0-9953-4FFA-8F65-2231D5CEFAD4}" destId="{6F3E39D9-BE5B-4CA6-A3C0-FEDD4ACA75D2}" srcOrd="1" destOrd="0" presId="urn:microsoft.com/office/officeart/2009/layout/CirclePictureHierarchy"/>
    <dgm:cxn modelId="{581C6F6A-6C5B-404C-ACD5-8DB72213FB18}" type="presParOf" srcId="{6F3E39D9-BE5B-4CA6-A3C0-FEDD4ACA75D2}" destId="{D2E217FD-C6D7-4A32-BB63-9899FA80044F}" srcOrd="0" destOrd="0" presId="urn:microsoft.com/office/officeart/2009/layout/CirclePictureHierarchy"/>
    <dgm:cxn modelId="{6B0F4AC6-8127-4DF5-AA42-26D75BE90A30}" type="presParOf" srcId="{D2E217FD-C6D7-4A32-BB63-9899FA80044F}" destId="{7AFAEA7E-D03F-4079-AD7A-2F35CD50EB43}" srcOrd="0" destOrd="0" presId="urn:microsoft.com/office/officeart/2009/layout/CirclePictureHierarchy"/>
    <dgm:cxn modelId="{9E5BE6BF-2ADD-46E1-8756-CDB2044756B1}" type="presParOf" srcId="{D2E217FD-C6D7-4A32-BB63-9899FA80044F}" destId="{278D2D5C-0C4A-4DBE-A2BA-A3B35CD5A385}" srcOrd="1" destOrd="0" presId="urn:microsoft.com/office/officeart/2009/layout/CirclePictureHierarchy"/>
    <dgm:cxn modelId="{160745B1-FE56-40FA-BC1D-B32B4354F07D}" type="presParOf" srcId="{6F3E39D9-BE5B-4CA6-A3C0-FEDD4ACA75D2}" destId="{4F2C359B-8446-4AD5-9B0E-3AD2C95919DE}" srcOrd="1" destOrd="0" presId="urn:microsoft.com/office/officeart/2009/layout/CirclePictureHierarchy"/>
    <dgm:cxn modelId="{A974186C-3733-4F31-8455-22E35D52B775}" type="presParOf" srcId="{097C7FA0-9953-4FFA-8F65-2231D5CEFAD4}" destId="{823D3ECD-298C-4764-BBC6-DFAA4F2ECBF3}" srcOrd="2" destOrd="0" presId="urn:microsoft.com/office/officeart/2009/layout/CirclePictureHierarchy"/>
    <dgm:cxn modelId="{DDB85145-24A6-485A-9E64-543A757F5917}" type="presParOf" srcId="{097C7FA0-9953-4FFA-8F65-2231D5CEFAD4}" destId="{F8491C49-9E1F-45AC-9416-5E05A7433DB5}" srcOrd="3" destOrd="0" presId="urn:microsoft.com/office/officeart/2009/layout/CirclePictureHierarchy"/>
    <dgm:cxn modelId="{80D28502-E9CE-426B-A7D5-ACA5817DC315}" type="presParOf" srcId="{F8491C49-9E1F-45AC-9416-5E05A7433DB5}" destId="{45358ACD-34F9-4537-886C-12D964D46B4C}" srcOrd="0" destOrd="0" presId="urn:microsoft.com/office/officeart/2009/layout/CirclePictureHierarchy"/>
    <dgm:cxn modelId="{A0E79D65-8A53-49A0-9188-6CAB01A68755}" type="presParOf" srcId="{45358ACD-34F9-4537-886C-12D964D46B4C}" destId="{35461EBD-D080-45BE-8EAB-AAEB707F15A8}" srcOrd="0" destOrd="0" presId="urn:microsoft.com/office/officeart/2009/layout/CirclePictureHierarchy"/>
    <dgm:cxn modelId="{FC572652-E168-4CA1-A875-1951A6E0EBEF}" type="presParOf" srcId="{45358ACD-34F9-4537-886C-12D964D46B4C}" destId="{94A8A974-F3D2-4687-9423-0DFDDABDB9B6}" srcOrd="1" destOrd="0" presId="urn:microsoft.com/office/officeart/2009/layout/CirclePictureHierarchy"/>
    <dgm:cxn modelId="{583A743A-6050-4B1D-ABA7-616BA585EB65}" type="presParOf" srcId="{F8491C49-9E1F-45AC-9416-5E05A7433DB5}" destId="{75BCBD0B-FD5B-481D-AF3F-B8445182EBC3}" srcOrd="1" destOrd="0" presId="urn:microsoft.com/office/officeart/2009/layout/CirclePictureHierarchy"/>
    <dgm:cxn modelId="{98AF1114-A28E-4B2F-B10F-ED4BA78E5CA4}" type="presParOf" srcId="{0FA40361-D46C-4648-AC14-78C28A36044B}" destId="{2696B737-8FDE-4427-ACD5-740A4696144C}" srcOrd="2" destOrd="0" presId="urn:microsoft.com/office/officeart/2009/layout/CirclePictureHierarchy"/>
    <dgm:cxn modelId="{72F418EA-633B-4369-ABFD-08F14615CB73}" type="presParOf" srcId="{0FA40361-D46C-4648-AC14-78C28A36044B}" destId="{C0C28D52-4CA6-4942-A79F-7B5B25D66C17}" srcOrd="3" destOrd="0" presId="urn:microsoft.com/office/officeart/2009/layout/CirclePictureHierarchy"/>
    <dgm:cxn modelId="{EA836695-525B-415A-80AC-293C9D8984AE}" type="presParOf" srcId="{C0C28D52-4CA6-4942-A79F-7B5B25D66C17}" destId="{5018E361-E6DC-4BF8-945C-8D4ADDFA0A31}" srcOrd="0" destOrd="0" presId="urn:microsoft.com/office/officeart/2009/layout/CirclePictureHierarchy"/>
    <dgm:cxn modelId="{2B473FE3-8F14-4F61-B238-9536FA911E91}" type="presParOf" srcId="{5018E361-E6DC-4BF8-945C-8D4ADDFA0A31}" destId="{612CA7CE-679D-4A92-A983-2E1293A26FEE}" srcOrd="0" destOrd="0" presId="urn:microsoft.com/office/officeart/2009/layout/CirclePictureHierarchy"/>
    <dgm:cxn modelId="{8A557310-F8AE-44BD-AB62-28F06716D535}" type="presParOf" srcId="{5018E361-E6DC-4BF8-945C-8D4ADDFA0A31}" destId="{FA3C17A3-B7E3-4277-B7CA-E68E02D3A70A}" srcOrd="1" destOrd="0" presId="urn:microsoft.com/office/officeart/2009/layout/CirclePictureHierarchy"/>
    <dgm:cxn modelId="{E0849B80-49D8-421E-9A2D-205979131875}" type="presParOf" srcId="{C0C28D52-4CA6-4942-A79F-7B5B25D66C17}" destId="{C1C484DA-78A1-4A42-90ED-703978946A69}" srcOrd="1" destOrd="0" presId="urn:microsoft.com/office/officeart/2009/layout/CirclePictureHierarchy"/>
    <dgm:cxn modelId="{7F07D422-5524-4E49-9730-564721B79871}" type="presParOf" srcId="{C1C484DA-78A1-4A42-90ED-703978946A69}" destId="{7113CF9D-E03F-413A-A3CC-27B11C4775FF}" srcOrd="0" destOrd="0" presId="urn:microsoft.com/office/officeart/2009/layout/CirclePictureHierarchy"/>
    <dgm:cxn modelId="{DF18F060-398C-4620-A82C-2D3FEF20D74F}" type="presParOf" srcId="{C1C484DA-78A1-4A42-90ED-703978946A69}" destId="{6352576A-4F27-40C9-8B49-7ECE8A02448C}" srcOrd="1" destOrd="0" presId="urn:microsoft.com/office/officeart/2009/layout/CirclePictureHierarchy"/>
    <dgm:cxn modelId="{0D0F2287-FB5E-4D95-ADC7-C2162A9D4795}" type="presParOf" srcId="{6352576A-4F27-40C9-8B49-7ECE8A02448C}" destId="{5E4C113E-4DB7-4A6A-B3B9-302AB7F00A37}" srcOrd="0" destOrd="0" presId="urn:microsoft.com/office/officeart/2009/layout/CirclePictureHierarchy"/>
    <dgm:cxn modelId="{A1373B99-8B14-4F96-B28E-13E1E8F39D52}" type="presParOf" srcId="{5E4C113E-4DB7-4A6A-B3B9-302AB7F00A37}" destId="{69B4B30F-4A8D-4216-8C36-60B7779481CD}" srcOrd="0" destOrd="0" presId="urn:microsoft.com/office/officeart/2009/layout/CirclePictureHierarchy"/>
    <dgm:cxn modelId="{520CFE8D-133F-4E57-BAF3-28CD055C8187}" type="presParOf" srcId="{5E4C113E-4DB7-4A6A-B3B9-302AB7F00A37}" destId="{24B3D94D-4857-4BAC-8DE5-03A36D4A2BA9}" srcOrd="1" destOrd="0" presId="urn:microsoft.com/office/officeart/2009/layout/CirclePictureHierarchy"/>
    <dgm:cxn modelId="{E484285E-9282-43C5-8282-99CE5F97EABD}" type="presParOf" srcId="{6352576A-4F27-40C9-8B49-7ECE8A02448C}" destId="{CB8E17C5-C429-496A-8562-DD8C44D709EC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175EED-A358-481B-B171-5D96948FC565}">
      <dsp:nvSpPr>
        <dsp:cNvPr id="0" name=""/>
        <dsp:cNvSpPr/>
      </dsp:nvSpPr>
      <dsp:spPr>
        <a:xfrm>
          <a:off x="7199097" y="2433282"/>
          <a:ext cx="1286114" cy="526835"/>
        </a:xfrm>
        <a:custGeom>
          <a:avLst/>
          <a:gdLst/>
          <a:ahLst/>
          <a:cxnLst/>
          <a:rect l="0" t="0" r="0" b="0"/>
          <a:pathLst>
            <a:path>
              <a:moveTo>
                <a:pt x="1286114" y="0"/>
              </a:moveTo>
              <a:lnTo>
                <a:pt x="1286114" y="526835"/>
              </a:lnTo>
              <a:lnTo>
                <a:pt x="0" y="526835"/>
              </a:lnTo>
            </a:path>
          </a:pathLst>
        </a:custGeom>
        <a:noFill/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8E58E4-3CE2-410C-88A2-9CD11E18865A}">
      <dsp:nvSpPr>
        <dsp:cNvPr id="0" name=""/>
        <dsp:cNvSpPr/>
      </dsp:nvSpPr>
      <dsp:spPr>
        <a:xfrm>
          <a:off x="8485211" y="2433282"/>
          <a:ext cx="1069310" cy="532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2821"/>
              </a:lnTo>
              <a:lnTo>
                <a:pt x="1069310" y="532821"/>
              </a:lnTo>
            </a:path>
          </a:pathLst>
        </a:custGeom>
        <a:noFill/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D97275-6AFC-4D6F-9F63-4E4680B8F012}">
      <dsp:nvSpPr>
        <dsp:cNvPr id="0" name=""/>
        <dsp:cNvSpPr/>
      </dsp:nvSpPr>
      <dsp:spPr>
        <a:xfrm>
          <a:off x="5534818" y="1098068"/>
          <a:ext cx="2533186" cy="434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927"/>
              </a:lnTo>
              <a:lnTo>
                <a:pt x="2533186" y="434927"/>
              </a:lnTo>
            </a:path>
          </a:pathLst>
        </a:custGeom>
        <a:noFill/>
        <a:ln w="190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1B442-D8BB-4FEB-B962-E185834182A0}">
      <dsp:nvSpPr>
        <dsp:cNvPr id="0" name=""/>
        <dsp:cNvSpPr/>
      </dsp:nvSpPr>
      <dsp:spPr>
        <a:xfrm>
          <a:off x="3062939" y="2434835"/>
          <a:ext cx="848574" cy="4962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290"/>
              </a:lnTo>
              <a:lnTo>
                <a:pt x="848574" y="496290"/>
              </a:lnTo>
            </a:path>
          </a:pathLst>
        </a:custGeom>
        <a:noFill/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A56F0-46C2-4622-8CBB-594CFA7B88D5}">
      <dsp:nvSpPr>
        <dsp:cNvPr id="0" name=""/>
        <dsp:cNvSpPr/>
      </dsp:nvSpPr>
      <dsp:spPr>
        <a:xfrm>
          <a:off x="1966610" y="2434835"/>
          <a:ext cx="1096329" cy="496290"/>
        </a:xfrm>
        <a:custGeom>
          <a:avLst/>
          <a:gdLst/>
          <a:ahLst/>
          <a:cxnLst/>
          <a:rect l="0" t="0" r="0" b="0"/>
          <a:pathLst>
            <a:path>
              <a:moveTo>
                <a:pt x="1096329" y="0"/>
              </a:moveTo>
              <a:lnTo>
                <a:pt x="1096329" y="496290"/>
              </a:lnTo>
              <a:lnTo>
                <a:pt x="0" y="496290"/>
              </a:lnTo>
            </a:path>
          </a:pathLst>
        </a:custGeom>
        <a:noFill/>
        <a:ln w="19050" cap="flat" cmpd="sng" algn="ctr">
          <a:solidFill>
            <a:schemeClr val="accent1">
              <a:tint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18ABE3-92CC-4F7A-96D4-0559CF5E5E3E}">
      <dsp:nvSpPr>
        <dsp:cNvPr id="0" name=""/>
        <dsp:cNvSpPr/>
      </dsp:nvSpPr>
      <dsp:spPr>
        <a:xfrm>
          <a:off x="3480145" y="1098068"/>
          <a:ext cx="2054673" cy="436479"/>
        </a:xfrm>
        <a:custGeom>
          <a:avLst/>
          <a:gdLst/>
          <a:ahLst/>
          <a:cxnLst/>
          <a:rect l="0" t="0" r="0" b="0"/>
          <a:pathLst>
            <a:path>
              <a:moveTo>
                <a:pt x="2054673" y="0"/>
              </a:moveTo>
              <a:lnTo>
                <a:pt x="2054673" y="436479"/>
              </a:lnTo>
              <a:lnTo>
                <a:pt x="0" y="436479"/>
              </a:lnTo>
            </a:path>
          </a:pathLst>
        </a:custGeom>
        <a:noFill/>
        <a:ln w="190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FD052-B330-4B9D-9158-C26F013F6003}">
      <dsp:nvSpPr>
        <dsp:cNvPr id="0" name=""/>
        <dsp:cNvSpPr/>
      </dsp:nvSpPr>
      <dsp:spPr>
        <a:xfrm>
          <a:off x="5489098" y="1098068"/>
          <a:ext cx="91440" cy="28622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62225"/>
              </a:lnTo>
            </a:path>
          </a:pathLst>
        </a:custGeom>
        <a:noFill/>
        <a:ln w="190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F3532-BAA8-4E97-AB66-41272A19763B}">
      <dsp:nvSpPr>
        <dsp:cNvPr id="0" name=""/>
        <dsp:cNvSpPr/>
      </dsp:nvSpPr>
      <dsp:spPr>
        <a:xfrm>
          <a:off x="4985863" y="158"/>
          <a:ext cx="1097910" cy="109791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6E9A7-0575-467A-948C-D86C2C2A759E}">
      <dsp:nvSpPr>
        <dsp:cNvPr id="0" name=""/>
        <dsp:cNvSpPr/>
      </dsp:nvSpPr>
      <dsp:spPr>
        <a:xfrm>
          <a:off x="4985863" y="158"/>
          <a:ext cx="1097910" cy="109791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FA742-B8D3-4563-B523-0FD53CD84220}">
      <dsp:nvSpPr>
        <dsp:cNvPr id="0" name=""/>
        <dsp:cNvSpPr/>
      </dsp:nvSpPr>
      <dsp:spPr>
        <a:xfrm>
          <a:off x="4436908" y="197782"/>
          <a:ext cx="2195820" cy="70266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Nem profitáló a vállalkozás</a:t>
          </a:r>
        </a:p>
      </dsp:txBody>
      <dsp:txXfrm>
        <a:off x="4436908" y="197782"/>
        <a:ext cx="2195820" cy="702662"/>
      </dsp:txXfrm>
    </dsp:sp>
    <dsp:sp modelId="{BC642295-CB33-462F-93C0-483251C0C874}">
      <dsp:nvSpPr>
        <dsp:cNvPr id="0" name=""/>
        <dsp:cNvSpPr/>
      </dsp:nvSpPr>
      <dsp:spPr>
        <a:xfrm>
          <a:off x="4985819" y="3960294"/>
          <a:ext cx="1097998" cy="109791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42161-B758-4CB6-B794-6272A24668D7}">
      <dsp:nvSpPr>
        <dsp:cNvPr id="0" name=""/>
        <dsp:cNvSpPr/>
      </dsp:nvSpPr>
      <dsp:spPr>
        <a:xfrm>
          <a:off x="4985819" y="3960294"/>
          <a:ext cx="1097998" cy="109791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D06AF-C639-4F94-A616-58BDBBABC555}">
      <dsp:nvSpPr>
        <dsp:cNvPr id="0" name=""/>
        <dsp:cNvSpPr/>
      </dsp:nvSpPr>
      <dsp:spPr>
        <a:xfrm>
          <a:off x="4436820" y="4157918"/>
          <a:ext cx="2195996" cy="70266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Együttm</a:t>
          </a:r>
          <a:r>
            <a:rPr lang="hu-HU" sz="1800" b="1" kern="1200" dirty="0">
              <a:latin typeface="Bahnschrift SemiBold" panose="020B0502040204020203" pitchFamily="34" charset="0"/>
            </a:rPr>
            <a:t>ű</a:t>
          </a:r>
          <a:r>
            <a:rPr lang="hu-HU" sz="1800" kern="1200" dirty="0"/>
            <a:t>ködések/el</a:t>
          </a:r>
          <a:r>
            <a:rPr lang="hu-HU" sz="1800" b="1" kern="1200" dirty="0">
              <a:latin typeface="Bahnschrift SemiBold" panose="020B0502040204020203" pitchFamily="34" charset="0"/>
            </a:rPr>
            <a:t>ő</a:t>
          </a:r>
          <a:r>
            <a:rPr lang="hu-HU" sz="1800" kern="1200" dirty="0"/>
            <a:t>fizet</a:t>
          </a:r>
          <a:r>
            <a:rPr lang="hu-HU" sz="1800" b="1" kern="1200" dirty="0">
              <a:latin typeface="Bahnschrift SemiBold" panose="020B0502040204020203" pitchFamily="34" charset="0"/>
            </a:rPr>
            <a:t>ő</a:t>
          </a:r>
          <a:r>
            <a:rPr lang="hu-HU" sz="1800" kern="1200" dirty="0"/>
            <a:t>k hiánya</a:t>
          </a:r>
        </a:p>
      </dsp:txBody>
      <dsp:txXfrm>
        <a:off x="4436820" y="4157918"/>
        <a:ext cx="2195996" cy="702662"/>
      </dsp:txXfrm>
    </dsp:sp>
    <dsp:sp modelId="{F70C0B65-0017-4928-99CB-A529C4852B58}">
      <dsp:nvSpPr>
        <dsp:cNvPr id="0" name=""/>
        <dsp:cNvSpPr/>
      </dsp:nvSpPr>
      <dsp:spPr>
        <a:xfrm>
          <a:off x="2513984" y="1336924"/>
          <a:ext cx="1097910" cy="109791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6D23C0-ED30-4355-B876-19C2DD3B5A12}">
      <dsp:nvSpPr>
        <dsp:cNvPr id="0" name=""/>
        <dsp:cNvSpPr/>
      </dsp:nvSpPr>
      <dsp:spPr>
        <a:xfrm>
          <a:off x="2513984" y="1336924"/>
          <a:ext cx="1097910" cy="109791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2C14E-2CD9-4653-8F0F-04A9CE3FA782}">
      <dsp:nvSpPr>
        <dsp:cNvPr id="0" name=""/>
        <dsp:cNvSpPr/>
      </dsp:nvSpPr>
      <dsp:spPr>
        <a:xfrm>
          <a:off x="1965029" y="1534548"/>
          <a:ext cx="2195820" cy="70266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Infrastruktúra fejlesztés költségei</a:t>
          </a:r>
        </a:p>
      </dsp:txBody>
      <dsp:txXfrm>
        <a:off x="1965029" y="1534548"/>
        <a:ext cx="2195820" cy="702662"/>
      </dsp:txXfrm>
    </dsp:sp>
    <dsp:sp modelId="{C179D12D-8B82-47E8-A670-D2EBE703DEDE}">
      <dsp:nvSpPr>
        <dsp:cNvPr id="0" name=""/>
        <dsp:cNvSpPr/>
      </dsp:nvSpPr>
      <dsp:spPr>
        <a:xfrm>
          <a:off x="1000449" y="2733501"/>
          <a:ext cx="1097910" cy="109791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52AE3-5ACE-4A72-BFB2-C65B440A406A}">
      <dsp:nvSpPr>
        <dsp:cNvPr id="0" name=""/>
        <dsp:cNvSpPr/>
      </dsp:nvSpPr>
      <dsp:spPr>
        <a:xfrm>
          <a:off x="1000449" y="2733501"/>
          <a:ext cx="1097910" cy="109791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18E7D0-C886-4BD6-87B8-1F4D90BCC901}">
      <dsp:nvSpPr>
        <dsp:cNvPr id="0" name=""/>
        <dsp:cNvSpPr/>
      </dsp:nvSpPr>
      <dsp:spPr>
        <a:xfrm>
          <a:off x="451494" y="2931125"/>
          <a:ext cx="2195820" cy="70266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Saját stúdió hiánya</a:t>
          </a:r>
        </a:p>
      </dsp:txBody>
      <dsp:txXfrm>
        <a:off x="451494" y="2931125"/>
        <a:ext cx="2195820" cy="702662"/>
      </dsp:txXfrm>
    </dsp:sp>
    <dsp:sp modelId="{27AF2983-D5CA-4F5A-8955-88590B66502D}">
      <dsp:nvSpPr>
        <dsp:cNvPr id="0" name=""/>
        <dsp:cNvSpPr/>
      </dsp:nvSpPr>
      <dsp:spPr>
        <a:xfrm>
          <a:off x="3779765" y="2733501"/>
          <a:ext cx="1097910" cy="109791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9FEA7-A0B1-453F-A180-403590F25CE2}">
      <dsp:nvSpPr>
        <dsp:cNvPr id="0" name=""/>
        <dsp:cNvSpPr/>
      </dsp:nvSpPr>
      <dsp:spPr>
        <a:xfrm>
          <a:off x="3779765" y="2733501"/>
          <a:ext cx="1097910" cy="109791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CBC19-ADA9-427E-8D48-F5E5E307348A}">
      <dsp:nvSpPr>
        <dsp:cNvPr id="0" name=""/>
        <dsp:cNvSpPr/>
      </dsp:nvSpPr>
      <dsp:spPr>
        <a:xfrm>
          <a:off x="3230810" y="2931125"/>
          <a:ext cx="2195820" cy="70266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Fejl</a:t>
          </a:r>
          <a:r>
            <a:rPr lang="hu-HU" sz="1600" b="1" kern="1200" dirty="0">
              <a:latin typeface="Bahnschrift SemiBold" panose="020B0502040204020203" pitchFamily="34" charset="0"/>
            </a:rPr>
            <a:t>ő</a:t>
          </a:r>
          <a:r>
            <a:rPr lang="hu-HU" sz="1600" kern="1200" dirty="0"/>
            <a:t>d</a:t>
          </a:r>
          <a:r>
            <a:rPr lang="hu-HU" sz="1600" b="1" kern="1200" dirty="0">
              <a:latin typeface="Bahnschrift SemiBold" panose="020B0502040204020203" pitchFamily="34" charset="0"/>
            </a:rPr>
            <a:t>ő</a:t>
          </a:r>
          <a:r>
            <a:rPr lang="hu-HU" sz="1600" kern="1200" dirty="0"/>
            <a:t> technológiai megoldások</a:t>
          </a:r>
        </a:p>
      </dsp:txBody>
      <dsp:txXfrm>
        <a:off x="3230810" y="2931125"/>
        <a:ext cx="2195820" cy="702662"/>
      </dsp:txXfrm>
    </dsp:sp>
    <dsp:sp modelId="{B2F0A244-4498-4412-AE1C-4D7091DFAA8C}">
      <dsp:nvSpPr>
        <dsp:cNvPr id="0" name=""/>
        <dsp:cNvSpPr/>
      </dsp:nvSpPr>
      <dsp:spPr>
        <a:xfrm>
          <a:off x="7936256" y="1335371"/>
          <a:ext cx="1097910" cy="109791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A937B-457F-4562-8A35-ABD88CC26273}">
      <dsp:nvSpPr>
        <dsp:cNvPr id="0" name=""/>
        <dsp:cNvSpPr/>
      </dsp:nvSpPr>
      <dsp:spPr>
        <a:xfrm>
          <a:off x="7936256" y="1335371"/>
          <a:ext cx="1097910" cy="109791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74D5E5-2CE5-4050-A477-BEE998747BFE}">
      <dsp:nvSpPr>
        <dsp:cNvPr id="0" name=""/>
        <dsp:cNvSpPr/>
      </dsp:nvSpPr>
      <dsp:spPr>
        <a:xfrm>
          <a:off x="7387301" y="1532995"/>
          <a:ext cx="2195820" cy="70266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Kevés hallgató</a:t>
          </a:r>
        </a:p>
      </dsp:txBody>
      <dsp:txXfrm>
        <a:off x="7387301" y="1532995"/>
        <a:ext cx="2195820" cy="702662"/>
      </dsp:txXfrm>
    </dsp:sp>
    <dsp:sp modelId="{A4F98A69-C7A7-47AF-B979-2061F741466B}">
      <dsp:nvSpPr>
        <dsp:cNvPr id="0" name=""/>
        <dsp:cNvSpPr/>
      </dsp:nvSpPr>
      <dsp:spPr>
        <a:xfrm>
          <a:off x="9422772" y="2768480"/>
          <a:ext cx="1097910" cy="109791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6A0C1-D09D-4258-9185-E66D5005BEEA}">
      <dsp:nvSpPr>
        <dsp:cNvPr id="0" name=""/>
        <dsp:cNvSpPr/>
      </dsp:nvSpPr>
      <dsp:spPr>
        <a:xfrm>
          <a:off x="9422772" y="2768480"/>
          <a:ext cx="1097910" cy="109791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93028B-B885-4D74-9BFD-5F6D6E5C1AC2}">
      <dsp:nvSpPr>
        <dsp:cNvPr id="0" name=""/>
        <dsp:cNvSpPr/>
      </dsp:nvSpPr>
      <dsp:spPr>
        <a:xfrm>
          <a:off x="8873817" y="2966104"/>
          <a:ext cx="2195820" cy="70266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Internetelérés szükségessége</a:t>
          </a:r>
        </a:p>
      </dsp:txBody>
      <dsp:txXfrm>
        <a:off x="8873817" y="2966104"/>
        <a:ext cx="2195820" cy="702662"/>
      </dsp:txXfrm>
    </dsp:sp>
    <dsp:sp modelId="{FDA91256-4337-44B7-ABF3-A4600BBF95C0}">
      <dsp:nvSpPr>
        <dsp:cNvPr id="0" name=""/>
        <dsp:cNvSpPr/>
      </dsp:nvSpPr>
      <dsp:spPr>
        <a:xfrm>
          <a:off x="6232936" y="2762493"/>
          <a:ext cx="1097910" cy="1097910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2957B-3711-44BB-91BB-0F44279AF418}">
      <dsp:nvSpPr>
        <dsp:cNvPr id="0" name=""/>
        <dsp:cNvSpPr/>
      </dsp:nvSpPr>
      <dsp:spPr>
        <a:xfrm>
          <a:off x="6232936" y="2762493"/>
          <a:ext cx="1097910" cy="1097910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5866A-B30B-4479-BC4E-3493E67DA361}">
      <dsp:nvSpPr>
        <dsp:cNvPr id="0" name=""/>
        <dsp:cNvSpPr/>
      </dsp:nvSpPr>
      <dsp:spPr>
        <a:xfrm>
          <a:off x="5683981" y="2960117"/>
          <a:ext cx="2195820" cy="70266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600" kern="1200" dirty="0"/>
            <a:t>Konkurencia</a:t>
          </a:r>
          <a:endParaRPr lang="hu-HU" sz="2200" kern="1200" dirty="0"/>
        </a:p>
      </dsp:txBody>
      <dsp:txXfrm>
        <a:off x="5683981" y="2960117"/>
        <a:ext cx="2195820" cy="702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3CF9D-E03F-413A-A3CC-27B11C4775FF}">
      <dsp:nvSpPr>
        <dsp:cNvPr id="0" name=""/>
        <dsp:cNvSpPr/>
      </dsp:nvSpPr>
      <dsp:spPr>
        <a:xfrm>
          <a:off x="6343801" y="3635003"/>
          <a:ext cx="1266092" cy="399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327"/>
              </a:lnTo>
              <a:lnTo>
                <a:pt x="1266092" y="201327"/>
              </a:lnTo>
              <a:lnTo>
                <a:pt x="1266092" y="39948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6B737-8FDE-4427-ACD5-740A4696144C}">
      <dsp:nvSpPr>
        <dsp:cNvPr id="0" name=""/>
        <dsp:cNvSpPr/>
      </dsp:nvSpPr>
      <dsp:spPr>
        <a:xfrm>
          <a:off x="4994226" y="1967317"/>
          <a:ext cx="1349575" cy="399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327"/>
              </a:lnTo>
              <a:lnTo>
                <a:pt x="1349575" y="201327"/>
              </a:lnTo>
              <a:lnTo>
                <a:pt x="1349575" y="39948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D3ECD-298C-4764-BBC6-DFAA4F2ECBF3}">
      <dsp:nvSpPr>
        <dsp:cNvPr id="0" name=""/>
        <dsp:cNvSpPr/>
      </dsp:nvSpPr>
      <dsp:spPr>
        <a:xfrm>
          <a:off x="2103072" y="3635003"/>
          <a:ext cx="2019265" cy="399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1327"/>
              </a:lnTo>
              <a:lnTo>
                <a:pt x="2019265" y="201327"/>
              </a:lnTo>
              <a:lnTo>
                <a:pt x="2019265" y="39948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521FB-785B-4526-BA61-B233451654CA}">
      <dsp:nvSpPr>
        <dsp:cNvPr id="0" name=""/>
        <dsp:cNvSpPr/>
      </dsp:nvSpPr>
      <dsp:spPr>
        <a:xfrm>
          <a:off x="634101" y="3635003"/>
          <a:ext cx="1468971" cy="399483"/>
        </a:xfrm>
        <a:custGeom>
          <a:avLst/>
          <a:gdLst/>
          <a:ahLst/>
          <a:cxnLst/>
          <a:rect l="0" t="0" r="0" b="0"/>
          <a:pathLst>
            <a:path>
              <a:moveTo>
                <a:pt x="1468971" y="0"/>
              </a:moveTo>
              <a:lnTo>
                <a:pt x="1468971" y="201327"/>
              </a:lnTo>
              <a:lnTo>
                <a:pt x="0" y="201327"/>
              </a:lnTo>
              <a:lnTo>
                <a:pt x="0" y="39948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B17E3-E143-4900-BE85-42DF1D40A8C3}">
      <dsp:nvSpPr>
        <dsp:cNvPr id="0" name=""/>
        <dsp:cNvSpPr/>
      </dsp:nvSpPr>
      <dsp:spPr>
        <a:xfrm>
          <a:off x="2103072" y="1967317"/>
          <a:ext cx="2891154" cy="399483"/>
        </a:xfrm>
        <a:custGeom>
          <a:avLst/>
          <a:gdLst/>
          <a:ahLst/>
          <a:cxnLst/>
          <a:rect l="0" t="0" r="0" b="0"/>
          <a:pathLst>
            <a:path>
              <a:moveTo>
                <a:pt x="2891154" y="0"/>
              </a:moveTo>
              <a:lnTo>
                <a:pt x="2891154" y="201327"/>
              </a:lnTo>
              <a:lnTo>
                <a:pt x="0" y="201327"/>
              </a:lnTo>
              <a:lnTo>
                <a:pt x="0" y="39948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7D39D8-2634-4179-A85B-EB4B63FBED67}">
      <dsp:nvSpPr>
        <dsp:cNvPr id="0" name=""/>
        <dsp:cNvSpPr/>
      </dsp:nvSpPr>
      <dsp:spPr>
        <a:xfrm>
          <a:off x="4360125" y="699114"/>
          <a:ext cx="1268202" cy="1268202"/>
        </a:xfrm>
        <a:prstGeom prst="ellipse">
          <a:avLst/>
        </a:prstGeom>
        <a:blipFill dpi="0" rotWithShape="1">
          <a:blip xmlns:r="http://schemas.openxmlformats.org/officeDocument/2006/relationships" r:embed="rId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846" t="974" r="-9154" b="-974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1315F-8757-4A9E-84CA-0591B1CB1580}">
      <dsp:nvSpPr>
        <dsp:cNvPr id="0" name=""/>
        <dsp:cNvSpPr/>
      </dsp:nvSpPr>
      <dsp:spPr>
        <a:xfrm>
          <a:off x="5628328" y="695944"/>
          <a:ext cx="1902303" cy="1268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Minél több hallgató bevonzása</a:t>
          </a:r>
        </a:p>
      </dsp:txBody>
      <dsp:txXfrm>
        <a:off x="5628328" y="695944"/>
        <a:ext cx="1902303" cy="1268202"/>
      </dsp:txXfrm>
    </dsp:sp>
    <dsp:sp modelId="{62C05BA1-4267-4F18-B6CD-2F594D6FFF02}">
      <dsp:nvSpPr>
        <dsp:cNvPr id="0" name=""/>
        <dsp:cNvSpPr/>
      </dsp:nvSpPr>
      <dsp:spPr>
        <a:xfrm>
          <a:off x="1468971" y="2366801"/>
          <a:ext cx="1268202" cy="1268202"/>
        </a:xfrm>
        <a:prstGeom prst="ellipse">
          <a:avLst/>
        </a:prstGeom>
        <a:blipFill>
          <a:blip xmlns:r="http://schemas.openxmlformats.org/officeDocument/2006/relationships"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6CF312-9620-43AA-B83F-142D10D9E0B1}">
      <dsp:nvSpPr>
        <dsp:cNvPr id="0" name=""/>
        <dsp:cNvSpPr/>
      </dsp:nvSpPr>
      <dsp:spPr>
        <a:xfrm>
          <a:off x="2768533" y="2348703"/>
          <a:ext cx="3004251" cy="1268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Marketingstratégia</a:t>
          </a:r>
        </a:p>
      </dsp:txBody>
      <dsp:txXfrm>
        <a:off x="2768533" y="2348703"/>
        <a:ext cx="3004251" cy="1268202"/>
      </dsp:txXfrm>
    </dsp:sp>
    <dsp:sp modelId="{7AFAEA7E-D03F-4079-AD7A-2F35CD50EB43}">
      <dsp:nvSpPr>
        <dsp:cNvPr id="0" name=""/>
        <dsp:cNvSpPr/>
      </dsp:nvSpPr>
      <dsp:spPr>
        <a:xfrm>
          <a:off x="0" y="4034487"/>
          <a:ext cx="1268202" cy="1268202"/>
        </a:xfrm>
        <a:prstGeom prst="ellipse">
          <a:avLst/>
        </a:prstGeom>
        <a:blipFill dpi="0" rotWithShape="1">
          <a:blip xmlns:r="http://schemas.openxmlformats.org/officeDocument/2006/relationships"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577" r="-577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D2D5C-0C4A-4DBE-A2BA-A3B35CD5A385}">
      <dsp:nvSpPr>
        <dsp:cNvPr id="0" name=""/>
        <dsp:cNvSpPr/>
      </dsp:nvSpPr>
      <dsp:spPr>
        <a:xfrm>
          <a:off x="1268882" y="4031316"/>
          <a:ext cx="1902303" cy="1268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Tesztid</a:t>
          </a:r>
          <a:r>
            <a:rPr lang="hu-HU" sz="1400" b="1" kern="1200" dirty="0">
              <a:latin typeface="Bahnschrift SemiBold" panose="020B0502040204020203" pitchFamily="34" charset="0"/>
            </a:rPr>
            <a:t>ő</a:t>
          </a:r>
          <a:r>
            <a:rPr lang="hu-HU" sz="1400" kern="1200" dirty="0"/>
            <a:t>szak </a:t>
          </a:r>
          <a:r>
            <a:rPr lang="hu-HU" sz="1400" kern="1200" dirty="0">
              <a:sym typeface="Wingdings" panose="05000000000000000000" pitchFamily="2" charset="2"/>
            </a:rPr>
            <a:t> visszajelzések elemzése</a:t>
          </a:r>
          <a:endParaRPr lang="hu-HU" sz="1400" kern="1200" dirty="0"/>
        </a:p>
      </dsp:txBody>
      <dsp:txXfrm>
        <a:off x="1268882" y="4031316"/>
        <a:ext cx="1902303" cy="1268202"/>
      </dsp:txXfrm>
    </dsp:sp>
    <dsp:sp modelId="{35461EBD-D080-45BE-8EAB-AAEB707F15A8}">
      <dsp:nvSpPr>
        <dsp:cNvPr id="0" name=""/>
        <dsp:cNvSpPr/>
      </dsp:nvSpPr>
      <dsp:spPr>
        <a:xfrm>
          <a:off x="3488236" y="4034487"/>
          <a:ext cx="1268202" cy="1268202"/>
        </a:xfrm>
        <a:prstGeom prst="ellipse">
          <a:avLst/>
        </a:prstGeom>
        <a:blipFill>
          <a:blip xmlns:r="http://schemas.openxmlformats.org/officeDocument/2006/relationships"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8A974-F3D2-4687-9423-0DFDDABDB9B6}">
      <dsp:nvSpPr>
        <dsp:cNvPr id="0" name=""/>
        <dsp:cNvSpPr/>
      </dsp:nvSpPr>
      <dsp:spPr>
        <a:xfrm>
          <a:off x="4756438" y="4031316"/>
          <a:ext cx="1902303" cy="1268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Konkurencia felmérése</a:t>
          </a:r>
        </a:p>
      </dsp:txBody>
      <dsp:txXfrm>
        <a:off x="4756438" y="4031316"/>
        <a:ext cx="1902303" cy="1268202"/>
      </dsp:txXfrm>
    </dsp:sp>
    <dsp:sp modelId="{612CA7CE-679D-4A92-A983-2E1293A26FEE}">
      <dsp:nvSpPr>
        <dsp:cNvPr id="0" name=""/>
        <dsp:cNvSpPr/>
      </dsp:nvSpPr>
      <dsp:spPr>
        <a:xfrm>
          <a:off x="5709700" y="2366801"/>
          <a:ext cx="1268202" cy="1268202"/>
        </a:xfrm>
        <a:prstGeom prst="ellipse">
          <a:avLst/>
        </a:prstGeom>
        <a:blipFill dpi="0" rotWithShape="1">
          <a:blip xmlns:r="http://schemas.openxmlformats.org/officeDocument/2006/relationships"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599" r="-48401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C17A3-B7E3-4277-B7CA-E68E02D3A70A}">
      <dsp:nvSpPr>
        <dsp:cNvPr id="0" name=""/>
        <dsp:cNvSpPr/>
      </dsp:nvSpPr>
      <dsp:spPr>
        <a:xfrm>
          <a:off x="7100040" y="2363630"/>
          <a:ext cx="3004251" cy="1268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Változatosabb témák, lehet</a:t>
          </a:r>
          <a:r>
            <a:rPr lang="hu-HU" sz="1700" b="1" kern="1200" dirty="0">
              <a:latin typeface="Bahnschrift SemiBold" panose="020B0502040204020203" pitchFamily="34" charset="0"/>
            </a:rPr>
            <a:t>ő</a:t>
          </a:r>
          <a:r>
            <a:rPr lang="hu-HU" sz="1700" kern="1200" dirty="0"/>
            <a:t>ségek</a:t>
          </a:r>
        </a:p>
      </dsp:txBody>
      <dsp:txXfrm>
        <a:off x="7100040" y="2363630"/>
        <a:ext cx="3004251" cy="1268202"/>
      </dsp:txXfrm>
    </dsp:sp>
    <dsp:sp modelId="{69B4B30F-4A8D-4216-8C36-60B7779481CD}">
      <dsp:nvSpPr>
        <dsp:cNvPr id="0" name=""/>
        <dsp:cNvSpPr/>
      </dsp:nvSpPr>
      <dsp:spPr>
        <a:xfrm>
          <a:off x="6975793" y="4034487"/>
          <a:ext cx="1268202" cy="1268202"/>
        </a:xfrm>
        <a:prstGeom prst="ellipse">
          <a:avLst/>
        </a:prstGeom>
        <a:blipFill>
          <a:blip xmlns:r="http://schemas.openxmlformats.org/officeDocument/2006/relationships"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3D94D-4857-4BAC-8DE5-03A36D4A2BA9}">
      <dsp:nvSpPr>
        <dsp:cNvPr id="0" name=""/>
        <dsp:cNvSpPr/>
      </dsp:nvSpPr>
      <dsp:spPr>
        <a:xfrm>
          <a:off x="8243995" y="4031316"/>
          <a:ext cx="1902303" cy="12682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400" kern="1200" dirty="0"/>
            <a:t>Támogatók, együttm</a:t>
          </a:r>
          <a:r>
            <a:rPr lang="hu-HU" sz="1400" b="1" kern="1200" dirty="0">
              <a:latin typeface="Bahnschrift SemiBold" panose="020B0502040204020203" pitchFamily="34" charset="0"/>
            </a:rPr>
            <a:t>ű</a:t>
          </a:r>
          <a:r>
            <a:rPr lang="hu-HU" sz="1400" kern="1200" dirty="0"/>
            <a:t>köd</a:t>
          </a:r>
          <a:r>
            <a:rPr lang="hu-HU" sz="1400" b="1" kern="1200" dirty="0">
              <a:latin typeface="Bahnschrift SemiBold" panose="020B0502040204020203" pitchFamily="34" charset="0"/>
            </a:rPr>
            <a:t>ő</a:t>
          </a:r>
          <a:r>
            <a:rPr lang="hu-HU" sz="1400" kern="1200" dirty="0"/>
            <a:t>k szerzése</a:t>
          </a:r>
        </a:p>
      </dsp:txBody>
      <dsp:txXfrm>
        <a:off x="8243995" y="4031316"/>
        <a:ext cx="1902303" cy="12682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D0B69-FED7-4FD1-B35F-C21C6A418BF3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5000B-5720-441D-B90B-AB5EB13B82A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279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5000B-5720-441D-B90B-AB5EB13B82A9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0417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5000B-5720-441D-B90B-AB5EB13B82A9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6999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70B6-4C53-4A71-80DB-102F28231B5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1C8-9E67-4930-81A8-4083F29F8F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317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70B6-4C53-4A71-80DB-102F28231B5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1C8-9E67-4930-81A8-4083F29F8F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210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70B6-4C53-4A71-80DB-102F28231B5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1C8-9E67-4930-81A8-4083F29F8F5F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6524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70B6-4C53-4A71-80DB-102F28231B5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1C8-9E67-4930-81A8-4083F29F8F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3348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70B6-4C53-4A71-80DB-102F28231B5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1C8-9E67-4930-81A8-4083F29F8F5F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8454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70B6-4C53-4A71-80DB-102F28231B5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1C8-9E67-4930-81A8-4083F29F8F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9218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70B6-4C53-4A71-80DB-102F28231B5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1C8-9E67-4930-81A8-4083F29F8F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1612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70B6-4C53-4A71-80DB-102F28231B5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1C8-9E67-4930-81A8-4083F29F8F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4807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70B6-4C53-4A71-80DB-102F28231B5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1C8-9E67-4930-81A8-4083F29F8F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847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70B6-4C53-4A71-80DB-102F28231B5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1C8-9E67-4930-81A8-4083F29F8F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6145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70B6-4C53-4A71-80DB-102F28231B5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1C8-9E67-4930-81A8-4083F29F8F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6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70B6-4C53-4A71-80DB-102F28231B5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1C8-9E67-4930-81A8-4083F29F8F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211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70B6-4C53-4A71-80DB-102F28231B5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1C8-9E67-4930-81A8-4083F29F8F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7287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70B6-4C53-4A71-80DB-102F28231B5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1C8-9E67-4930-81A8-4083F29F8F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482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70B6-4C53-4A71-80DB-102F28231B5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1C8-9E67-4930-81A8-4083F29F8F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25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70B6-4C53-4A71-80DB-102F28231B5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261C8-9E67-4930-81A8-4083F29F8F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195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470B6-4C53-4A71-80DB-102F28231B5A}" type="datetimeFigureOut">
              <a:rPr lang="hu-HU" smtClean="0"/>
              <a:t>2024. 05. 07.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9261C8-9E67-4930-81A8-4083F29F8F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40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>
            <a:extLst>
              <a:ext uri="{FF2B5EF4-FFF2-40B4-BE49-F238E27FC236}">
                <a16:creationId xmlns:a16="http://schemas.microsoft.com/office/drawing/2014/main" id="{93AEC65A-8878-D7B7-D9C6-84D8D2C66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5236786"/>
            <a:ext cx="2601060" cy="1522653"/>
          </a:xfrm>
        </p:spPr>
        <p:txBody>
          <a:bodyPr>
            <a:normAutofit/>
          </a:bodyPr>
          <a:lstStyle/>
          <a:p>
            <a:pPr algn="l"/>
            <a:r>
              <a:rPr lang="hu-HU" sz="1200" dirty="0"/>
              <a:t>Madarász Dóra</a:t>
            </a:r>
          </a:p>
          <a:p>
            <a:pPr algn="l"/>
            <a:r>
              <a:rPr lang="hu-HU" sz="1200" dirty="0"/>
              <a:t>Zagyva István</a:t>
            </a:r>
          </a:p>
          <a:p>
            <a:pPr algn="l"/>
            <a:r>
              <a:rPr lang="hu-HU" sz="1200" dirty="0"/>
              <a:t>Czibulka Liza</a:t>
            </a:r>
          </a:p>
          <a:p>
            <a:pPr algn="l"/>
            <a:r>
              <a:rPr lang="hu-HU" sz="1200" dirty="0"/>
              <a:t>Páll Norbert</a:t>
            </a:r>
          </a:p>
          <a:p>
            <a:pPr algn="l"/>
            <a:r>
              <a:rPr lang="hu-HU" sz="1200" dirty="0"/>
              <a:t>Pocsai Zsombor</a:t>
            </a:r>
          </a:p>
          <a:p>
            <a:pPr algn="l"/>
            <a:endParaRPr lang="hu-HU" sz="1200" dirty="0"/>
          </a:p>
          <a:p>
            <a:pPr algn="l"/>
            <a:endParaRPr lang="hu-HU" sz="12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164C0F6-C36F-0A1D-8176-19BD8F37E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87" y="3162932"/>
            <a:ext cx="6596743" cy="532137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4B1E7A08-2F72-EC23-F2B7-9CB02A833E99}"/>
              </a:ext>
            </a:extLst>
          </p:cNvPr>
          <p:cNvSpPr txBox="1"/>
          <p:nvPr/>
        </p:nvSpPr>
        <p:spPr>
          <a:xfrm>
            <a:off x="2917369" y="3695069"/>
            <a:ext cx="601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dirty="0">
                <a:effectLst/>
                <a:latin typeface="+mj-lt"/>
              </a:rPr>
              <a:t>Listen to After Work after work!</a:t>
            </a:r>
            <a:endParaRPr lang="hu-H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4525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6BA86067-B0D7-50CF-8430-46DD2B5E024A}"/>
              </a:ext>
            </a:extLst>
          </p:cNvPr>
          <p:cNvGrpSpPr/>
          <p:nvPr/>
        </p:nvGrpSpPr>
        <p:grpSpPr>
          <a:xfrm>
            <a:off x="409422" y="3193050"/>
            <a:ext cx="2671235" cy="1393372"/>
            <a:chOff x="409422" y="511625"/>
            <a:chExt cx="2671235" cy="1393372"/>
          </a:xfrm>
        </p:grpSpPr>
        <p:sp>
          <p:nvSpPr>
            <p:cNvPr id="8" name="Ellipszis 7">
              <a:extLst>
                <a:ext uri="{FF2B5EF4-FFF2-40B4-BE49-F238E27FC236}">
                  <a16:creationId xmlns:a16="http://schemas.microsoft.com/office/drawing/2014/main" id="{CF0D43B0-7B7B-0A68-AA3F-7E3F39E530E9}"/>
                </a:ext>
              </a:extLst>
            </p:cNvPr>
            <p:cNvSpPr/>
            <p:nvPr/>
          </p:nvSpPr>
          <p:spPr>
            <a:xfrm>
              <a:off x="409422" y="511625"/>
              <a:ext cx="1393372" cy="1393372"/>
            </a:xfrm>
            <a:prstGeom prst="ellips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9" name="Egyenes összekötő nyíllal 8">
              <a:extLst>
                <a:ext uri="{FF2B5EF4-FFF2-40B4-BE49-F238E27FC236}">
                  <a16:creationId xmlns:a16="http://schemas.microsoft.com/office/drawing/2014/main" id="{75486168-C5AC-6181-CC69-2FDA17619525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1802794" y="1208311"/>
              <a:ext cx="1277863" cy="0"/>
            </a:xfrm>
            <a:prstGeom prst="straightConnector1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840255F2-2DD2-5999-B708-5B573F97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9856"/>
            <a:ext cx="988180" cy="5878287"/>
          </a:xfrm>
        </p:spPr>
        <p:txBody>
          <a:bodyPr>
            <a:normAutofit/>
          </a:bodyPr>
          <a:lstStyle/>
          <a:p>
            <a:r>
              <a:rPr lang="hu-HU" sz="8800" dirty="0">
                <a:ln>
                  <a:solidFill>
                    <a:schemeClr val="bg2"/>
                  </a:solidFill>
                </a:ln>
                <a:solidFill>
                  <a:srgbClr val="48937E"/>
                </a:solidFill>
              </a:rPr>
              <a:t>PEST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2D71566-43E3-E5DF-59FB-BCA728810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379028"/>
            <a:ext cx="2758589" cy="222526"/>
          </a:xfrm>
          <a:prstGeom prst="rect">
            <a:avLst/>
          </a:prstGeom>
        </p:spPr>
      </p:pic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1F0C5145-3AD8-6C5D-AD6A-BE896B54B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35588"/>
              </p:ext>
            </p:extLst>
          </p:nvPr>
        </p:nvGraphicFramePr>
        <p:xfrm>
          <a:off x="3272366" y="489855"/>
          <a:ext cx="5642430" cy="587828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2971">
                  <a:extLst>
                    <a:ext uri="{9D8B030D-6E8A-4147-A177-3AD203B41FA5}">
                      <a16:colId xmlns:a16="http://schemas.microsoft.com/office/drawing/2014/main" val="2846870116"/>
                    </a:ext>
                  </a:extLst>
                </a:gridCol>
                <a:gridCol w="4909459">
                  <a:extLst>
                    <a:ext uri="{9D8B030D-6E8A-4147-A177-3AD203B41FA5}">
                      <a16:colId xmlns:a16="http://schemas.microsoft.com/office/drawing/2014/main" val="3623353784"/>
                    </a:ext>
                  </a:extLst>
                </a:gridCol>
              </a:tblGrid>
              <a:tr h="1959428">
                <a:tc rowSpan="3">
                  <a:txBody>
                    <a:bodyPr/>
                    <a:lstStyle/>
                    <a:p>
                      <a:pPr algn="ctr"/>
                      <a:r>
                        <a:rPr lang="hu-HU" sz="36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TÁRSADALMI KÖRNYEZET</a:t>
                      </a:r>
                    </a:p>
                  </a:txBody>
                  <a:tcPr vert="vert27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Fiatalos csapat, de cél bevonni az id</a:t>
                      </a:r>
                      <a:r>
                        <a:rPr lang="hu-HU" b="0" dirty="0">
                          <a:latin typeface="Bahnschrift SemiBold" panose="020B0502040204020203" pitchFamily="34" charset="0"/>
                        </a:rPr>
                        <a:t>ő</a:t>
                      </a:r>
                      <a:r>
                        <a:rPr lang="hu-HU" b="0" dirty="0"/>
                        <a:t>sebb korosztályt is</a:t>
                      </a: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93805"/>
                  </a:ext>
                </a:extLst>
              </a:tr>
              <a:tr h="1959428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>
                          <a:solidFill>
                            <a:schemeClr val="bg1"/>
                          </a:solidFill>
                        </a:rPr>
                        <a:t>További tagok bevonása a projektbe, több munkaer</a:t>
                      </a:r>
                      <a:r>
                        <a:rPr lang="hu-HU" b="1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36600"/>
                  </a:ext>
                </a:extLst>
              </a:tr>
              <a:tr h="1959428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>
                          <a:solidFill>
                            <a:schemeClr val="bg1"/>
                          </a:solidFill>
                        </a:rPr>
                        <a:t>Bizalmi kapcsolat kiépítése mind a munkatársakkal, mind a hallgatókkal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0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609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DB3A3BB6-665F-DB65-E546-FC5875A7A485}"/>
              </a:ext>
            </a:extLst>
          </p:cNvPr>
          <p:cNvGrpSpPr/>
          <p:nvPr/>
        </p:nvGrpSpPr>
        <p:grpSpPr>
          <a:xfrm>
            <a:off x="409422" y="4515225"/>
            <a:ext cx="2671235" cy="1393372"/>
            <a:chOff x="409422" y="511625"/>
            <a:chExt cx="2671235" cy="1393372"/>
          </a:xfrm>
        </p:grpSpPr>
        <p:sp>
          <p:nvSpPr>
            <p:cNvPr id="8" name="Ellipszis 7">
              <a:extLst>
                <a:ext uri="{FF2B5EF4-FFF2-40B4-BE49-F238E27FC236}">
                  <a16:creationId xmlns:a16="http://schemas.microsoft.com/office/drawing/2014/main" id="{151056DD-AE92-AE6F-C3B4-EA9AF4254970}"/>
                </a:ext>
              </a:extLst>
            </p:cNvPr>
            <p:cNvSpPr/>
            <p:nvPr/>
          </p:nvSpPr>
          <p:spPr>
            <a:xfrm>
              <a:off x="409422" y="511625"/>
              <a:ext cx="1393372" cy="1393372"/>
            </a:xfrm>
            <a:prstGeom prst="ellips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9" name="Egyenes összekötő nyíllal 8">
              <a:extLst>
                <a:ext uri="{FF2B5EF4-FFF2-40B4-BE49-F238E27FC236}">
                  <a16:creationId xmlns:a16="http://schemas.microsoft.com/office/drawing/2014/main" id="{3D42839A-61CE-3C49-C92F-134DEA039A69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1802794" y="1208311"/>
              <a:ext cx="1277863" cy="0"/>
            </a:xfrm>
            <a:prstGeom prst="straightConnector1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840255F2-2DD2-5999-B708-5B573F97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9856"/>
            <a:ext cx="988180" cy="5878287"/>
          </a:xfrm>
        </p:spPr>
        <p:txBody>
          <a:bodyPr>
            <a:normAutofit/>
          </a:bodyPr>
          <a:lstStyle/>
          <a:p>
            <a:r>
              <a:rPr lang="hu-HU" sz="8800" dirty="0">
                <a:ln>
                  <a:solidFill>
                    <a:schemeClr val="bg2"/>
                  </a:solidFill>
                </a:ln>
                <a:solidFill>
                  <a:srgbClr val="48937E"/>
                </a:solidFill>
              </a:rPr>
              <a:t>PEST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2D71566-43E3-E5DF-59FB-BCA728810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379028"/>
            <a:ext cx="2758589" cy="222526"/>
          </a:xfrm>
          <a:prstGeom prst="rect">
            <a:avLst/>
          </a:prstGeom>
        </p:spPr>
      </p:pic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74DDF8B5-45C4-1300-4E9A-BD4145E13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600359"/>
              </p:ext>
            </p:extLst>
          </p:nvPr>
        </p:nvGraphicFramePr>
        <p:xfrm>
          <a:off x="3272366" y="610203"/>
          <a:ext cx="5642430" cy="53327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2971">
                  <a:extLst>
                    <a:ext uri="{9D8B030D-6E8A-4147-A177-3AD203B41FA5}">
                      <a16:colId xmlns:a16="http://schemas.microsoft.com/office/drawing/2014/main" val="2846870116"/>
                    </a:ext>
                  </a:extLst>
                </a:gridCol>
                <a:gridCol w="4909459">
                  <a:extLst>
                    <a:ext uri="{9D8B030D-6E8A-4147-A177-3AD203B41FA5}">
                      <a16:colId xmlns:a16="http://schemas.microsoft.com/office/drawing/2014/main" val="3623353784"/>
                    </a:ext>
                  </a:extLst>
                </a:gridCol>
              </a:tblGrid>
              <a:tr h="1777597">
                <a:tc rowSpan="3">
                  <a:txBody>
                    <a:bodyPr/>
                    <a:lstStyle/>
                    <a:p>
                      <a:pPr algn="ctr"/>
                      <a:r>
                        <a:rPr lang="hu-HU" sz="36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TECHNIKAI KÖRNYEZET</a:t>
                      </a:r>
                    </a:p>
                  </a:txBody>
                  <a:tcPr vert="vert27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Saját stúdió kialakítása, infrastruktúra fejlesztése</a:t>
                      </a: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93805"/>
                  </a:ext>
                </a:extLst>
              </a:tr>
              <a:tr h="1777597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>
                          <a:solidFill>
                            <a:schemeClr val="bg1"/>
                          </a:solidFill>
                        </a:rPr>
                        <a:t>Rádióhullámra való kiterjeszkedés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36600"/>
                  </a:ext>
                </a:extLst>
              </a:tr>
              <a:tr h="1777597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>
                          <a:solidFill>
                            <a:schemeClr val="bg1"/>
                          </a:solidFill>
                        </a:rPr>
                        <a:t>Technológiai változások követése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0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75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C7A3E6-AB7E-4070-9813-B1219D18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4" y="457200"/>
            <a:ext cx="8596668" cy="1079500"/>
          </a:xfrm>
        </p:spPr>
        <p:txBody>
          <a:bodyPr>
            <a:normAutofit/>
          </a:bodyPr>
          <a:lstStyle/>
          <a:p>
            <a:r>
              <a:rPr lang="hu-HU" sz="4800" dirty="0">
                <a:ln>
                  <a:solidFill>
                    <a:schemeClr val="tx1"/>
                  </a:solidFill>
                </a:ln>
                <a:solidFill>
                  <a:srgbClr val="48937E"/>
                </a:solidFill>
              </a:rPr>
              <a:t>Problémafa</a:t>
            </a:r>
          </a:p>
        </p:txBody>
      </p:sp>
      <p:graphicFrame>
        <p:nvGraphicFramePr>
          <p:cNvPr id="6" name="Tartalom helye 5">
            <a:extLst>
              <a:ext uri="{FF2B5EF4-FFF2-40B4-BE49-F238E27FC236}">
                <a16:creationId xmlns:a16="http://schemas.microsoft.com/office/drawing/2014/main" id="{3428A487-CE62-BA0F-C364-08243AA2BC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836353"/>
              </p:ext>
            </p:extLst>
          </p:nvPr>
        </p:nvGraphicFramePr>
        <p:xfrm>
          <a:off x="0" y="863600"/>
          <a:ext cx="11069638" cy="5775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Kép 9">
            <a:extLst>
              <a:ext uri="{FF2B5EF4-FFF2-40B4-BE49-F238E27FC236}">
                <a16:creationId xmlns:a16="http://schemas.microsoft.com/office/drawing/2014/main" id="{C0E77769-2F41-BE72-C4A9-6CD079E7E7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379028"/>
            <a:ext cx="2758589" cy="22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15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38F678-489B-3FFC-8FD9-3F7ED408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3600"/>
          </a:xfrm>
        </p:spPr>
        <p:txBody>
          <a:bodyPr>
            <a:normAutofit/>
          </a:bodyPr>
          <a:lstStyle/>
          <a:p>
            <a:r>
              <a:rPr lang="hu-HU" sz="4800" dirty="0">
                <a:ln>
                  <a:solidFill>
                    <a:schemeClr val="tx1"/>
                  </a:solidFill>
                </a:ln>
                <a:solidFill>
                  <a:srgbClr val="48937E"/>
                </a:solidFill>
              </a:rPr>
              <a:t>Célfa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E46DE9C-1AA2-CB5E-3F98-D249E1862B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167780"/>
              </p:ext>
            </p:extLst>
          </p:nvPr>
        </p:nvGraphicFramePr>
        <p:xfrm>
          <a:off x="533400" y="558800"/>
          <a:ext cx="10422466" cy="5998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Kép 4">
            <a:extLst>
              <a:ext uri="{FF2B5EF4-FFF2-40B4-BE49-F238E27FC236}">
                <a16:creationId xmlns:a16="http://schemas.microsoft.com/office/drawing/2014/main" id="{5FF459CD-F0DB-EE06-69B2-7DD4CCA878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379028"/>
            <a:ext cx="2758589" cy="22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41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763019-A964-FFB5-1D1F-2428F02B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0281"/>
          </a:xfrm>
        </p:spPr>
        <p:txBody>
          <a:bodyPr>
            <a:normAutofit/>
          </a:bodyPr>
          <a:lstStyle/>
          <a:p>
            <a:r>
              <a:rPr lang="hu-HU" sz="4800" dirty="0">
                <a:ln>
                  <a:solidFill>
                    <a:schemeClr val="tx1"/>
                  </a:solidFill>
                </a:ln>
                <a:solidFill>
                  <a:srgbClr val="48937E"/>
                </a:solidFill>
              </a:rPr>
              <a:t>Kommunikációs terv</a:t>
            </a: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CDDC9703-A8DB-002E-EBFA-32183E6E4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44721"/>
              </p:ext>
            </p:extLst>
          </p:nvPr>
        </p:nvGraphicFramePr>
        <p:xfrm>
          <a:off x="677334" y="1581665"/>
          <a:ext cx="10419034" cy="435522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991725">
                  <a:extLst>
                    <a:ext uri="{9D8B030D-6E8A-4147-A177-3AD203B41FA5}">
                      <a16:colId xmlns:a16="http://schemas.microsoft.com/office/drawing/2014/main" val="1886476427"/>
                    </a:ext>
                  </a:extLst>
                </a:gridCol>
                <a:gridCol w="6524368">
                  <a:extLst>
                    <a:ext uri="{9D8B030D-6E8A-4147-A177-3AD203B41FA5}">
                      <a16:colId xmlns:a16="http://schemas.microsoft.com/office/drawing/2014/main" val="58235126"/>
                    </a:ext>
                  </a:extLst>
                </a:gridCol>
                <a:gridCol w="1902941">
                  <a:extLst>
                    <a:ext uri="{9D8B030D-6E8A-4147-A177-3AD203B41FA5}">
                      <a16:colId xmlns:a16="http://schemas.microsoft.com/office/drawing/2014/main" val="3483259744"/>
                    </a:ext>
                  </a:extLst>
                </a:gridCol>
              </a:tblGrid>
              <a:tr h="577606">
                <a:tc>
                  <a:txBody>
                    <a:bodyPr/>
                    <a:lstStyle/>
                    <a:p>
                      <a:pPr algn="ctr"/>
                      <a:r>
                        <a:rPr lang="hu-HU" sz="1800" b="0" dirty="0">
                          <a:solidFill>
                            <a:schemeClr val="tx1"/>
                          </a:solidFill>
                        </a:rPr>
                        <a:t>Célcsoport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dirty="0">
                          <a:solidFill>
                            <a:schemeClr val="tx1"/>
                          </a:solidFill>
                        </a:rPr>
                        <a:t>Eszköz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0" dirty="0">
                          <a:solidFill>
                            <a:schemeClr val="tx1"/>
                          </a:solidFill>
                        </a:rPr>
                        <a:t>Gyakoriság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01685690"/>
                  </a:ext>
                </a:extLst>
              </a:tr>
              <a:tr h="1583062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</a:rPr>
                        <a:t>MUNKATÁRSAK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EC8B7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Cél a jó hangulat kialakítása, összetartó csapat megszervezése:</a:t>
                      </a:r>
                    </a:p>
                    <a:p>
                      <a:pPr>
                        <a:spcBef>
                          <a:spcPts val="0"/>
                        </a:spcBef>
                      </a:pPr>
                      <a:endParaRPr lang="hu-HU" sz="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Csapatépít</a:t>
                      </a:r>
                      <a:r>
                        <a:rPr lang="hu-HU" sz="120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ő</a:t>
                      </a:r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Megbeszélések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Teljesítményi jutalmak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Közös programok szervezése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Havonta 1-2 alkalom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024569"/>
                  </a:ext>
                </a:extLst>
              </a:tr>
              <a:tr h="638867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</a:rPr>
                        <a:t>HALLGATÓK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0E8E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Új hallgatók bevonzása, népszer</a:t>
                      </a:r>
                      <a:r>
                        <a:rPr lang="hu-HU" sz="1200" b="1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ű</a:t>
                      </a:r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sítés, majd bizalom, elégedettség elérése, hogy a hallgatók els</a:t>
                      </a:r>
                      <a:r>
                        <a:rPr lang="hu-HU" sz="1200" b="1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ő</a:t>
                      </a:r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 választásai mi legyünk:</a:t>
                      </a:r>
                    </a:p>
                    <a:p>
                      <a:endParaRPr lang="hu-HU" sz="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200" dirty="0" err="1">
                          <a:solidFill>
                            <a:schemeClr val="tx1"/>
                          </a:solidFill>
                        </a:rPr>
                        <a:t>Social</a:t>
                      </a:r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hu-HU" sz="1200" dirty="0" err="1">
                          <a:solidFill>
                            <a:schemeClr val="tx1"/>
                          </a:solidFill>
                        </a:rPr>
                        <a:t>media</a:t>
                      </a:r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 jelenlét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Hirdetések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Nyereményjátékok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hu-HU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Minden nap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1882384"/>
                  </a:ext>
                </a:extLst>
              </a:tr>
              <a:tr h="638867">
                <a:tc>
                  <a:txBody>
                    <a:bodyPr/>
                    <a:lstStyle/>
                    <a:p>
                      <a:pPr algn="ctr"/>
                      <a:r>
                        <a:rPr lang="hu-HU" sz="1400" dirty="0">
                          <a:solidFill>
                            <a:schemeClr val="bg1"/>
                          </a:solidFill>
                        </a:rPr>
                        <a:t>TÁMOGATÓK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EC8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Szponzorok szerzése, együttm</a:t>
                      </a:r>
                      <a:r>
                        <a:rPr lang="hu-HU" sz="1200" dirty="0">
                          <a:solidFill>
                            <a:schemeClr val="tx1"/>
                          </a:solidFill>
                          <a:latin typeface="Bahnschrift SemiBold" panose="020B0502040204020203" pitchFamily="34" charset="0"/>
                        </a:rPr>
                        <a:t>ű</a:t>
                      </a:r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ködések kialakítása, bizalom kiépítése a támogatókkal:</a:t>
                      </a:r>
                    </a:p>
                    <a:p>
                      <a:endParaRPr lang="hu-HU" sz="8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Eredmények jelentése, visszajelzések megosztása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Megbeszélések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Eseményeken való részvétel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200" dirty="0">
                          <a:solidFill>
                            <a:schemeClr val="tx1"/>
                          </a:solidFill>
                        </a:rPr>
                        <a:t>Havonta 2-3 alkalom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4476795"/>
                  </a:ext>
                </a:extLst>
              </a:tr>
            </a:tbl>
          </a:graphicData>
        </a:graphic>
      </p:graphicFrame>
      <p:pic>
        <p:nvPicPr>
          <p:cNvPr id="5" name="Kép 4">
            <a:extLst>
              <a:ext uri="{FF2B5EF4-FFF2-40B4-BE49-F238E27FC236}">
                <a16:creationId xmlns:a16="http://schemas.microsoft.com/office/drawing/2014/main" id="{268C9395-20E2-107B-57C6-F79250B61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379028"/>
            <a:ext cx="2758589" cy="22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39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974421-F1A9-B430-48A4-DFE3888D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>
            <a:noAutofit/>
          </a:bodyPr>
          <a:lstStyle/>
          <a:p>
            <a:r>
              <a:rPr lang="hu-HU" sz="4800" dirty="0">
                <a:ln>
                  <a:solidFill>
                    <a:schemeClr val="bg2"/>
                  </a:solidFill>
                </a:ln>
                <a:solidFill>
                  <a:srgbClr val="48937E"/>
                </a:solidFill>
              </a:rPr>
              <a:t>Tevékenység-felel</a:t>
            </a:r>
            <a:r>
              <a:rPr lang="hu-HU" sz="4800" dirty="0">
                <a:ln>
                  <a:solidFill>
                    <a:schemeClr val="bg2"/>
                  </a:solidFill>
                </a:ln>
                <a:solidFill>
                  <a:srgbClr val="48937E"/>
                </a:solidFill>
                <a:latin typeface="Bahnschrift SemiBold" panose="020B0502040204020203" pitchFamily="34" charset="0"/>
              </a:rPr>
              <a:t>ő</a:t>
            </a:r>
            <a:r>
              <a:rPr lang="hu-HU" sz="4800" dirty="0">
                <a:ln>
                  <a:solidFill>
                    <a:schemeClr val="bg2"/>
                  </a:solidFill>
                </a:ln>
                <a:solidFill>
                  <a:srgbClr val="48937E"/>
                </a:solidFill>
              </a:rPr>
              <a:t>s mátrix</a:t>
            </a:r>
          </a:p>
        </p:txBody>
      </p:sp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32261CD3-20DF-9287-0E69-31C6F255C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7973"/>
              </p:ext>
            </p:extLst>
          </p:nvPr>
        </p:nvGraphicFramePr>
        <p:xfrm>
          <a:off x="590247" y="1573056"/>
          <a:ext cx="10937725" cy="435690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77744">
                  <a:extLst>
                    <a:ext uri="{9D8B030D-6E8A-4147-A177-3AD203B41FA5}">
                      <a16:colId xmlns:a16="http://schemas.microsoft.com/office/drawing/2014/main" val="2618286320"/>
                    </a:ext>
                  </a:extLst>
                </a:gridCol>
                <a:gridCol w="1803949">
                  <a:extLst>
                    <a:ext uri="{9D8B030D-6E8A-4147-A177-3AD203B41FA5}">
                      <a16:colId xmlns:a16="http://schemas.microsoft.com/office/drawing/2014/main" val="3950834633"/>
                    </a:ext>
                  </a:extLst>
                </a:gridCol>
                <a:gridCol w="1752046">
                  <a:extLst>
                    <a:ext uri="{9D8B030D-6E8A-4147-A177-3AD203B41FA5}">
                      <a16:colId xmlns:a16="http://schemas.microsoft.com/office/drawing/2014/main" val="1025441216"/>
                    </a:ext>
                  </a:extLst>
                </a:gridCol>
                <a:gridCol w="1589850">
                  <a:extLst>
                    <a:ext uri="{9D8B030D-6E8A-4147-A177-3AD203B41FA5}">
                      <a16:colId xmlns:a16="http://schemas.microsoft.com/office/drawing/2014/main" val="2411857235"/>
                    </a:ext>
                  </a:extLst>
                </a:gridCol>
                <a:gridCol w="1503885">
                  <a:extLst>
                    <a:ext uri="{9D8B030D-6E8A-4147-A177-3AD203B41FA5}">
                      <a16:colId xmlns:a16="http://schemas.microsoft.com/office/drawing/2014/main" val="3100397627"/>
                    </a:ext>
                  </a:extLst>
                </a:gridCol>
                <a:gridCol w="1810251">
                  <a:extLst>
                    <a:ext uri="{9D8B030D-6E8A-4147-A177-3AD203B41FA5}">
                      <a16:colId xmlns:a16="http://schemas.microsoft.com/office/drawing/2014/main" val="3965452960"/>
                    </a:ext>
                  </a:extLst>
                </a:gridCol>
              </a:tblGrid>
              <a:tr h="438695"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700" dirty="0"/>
                        <a:t>Madarász Dóra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700" dirty="0"/>
                        <a:t>Zagyva  István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700" dirty="0"/>
                        <a:t>Czibulka Liza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700" dirty="0"/>
                        <a:t>Páll Norbert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700" dirty="0"/>
                        <a:t>Pocsai Zsombor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5644502"/>
                  </a:ext>
                </a:extLst>
              </a:tr>
              <a:tr h="438695">
                <a:tc>
                  <a:txBody>
                    <a:bodyPr/>
                    <a:lstStyle/>
                    <a:p>
                      <a:r>
                        <a:rPr lang="hu-HU" sz="1700" dirty="0">
                          <a:solidFill>
                            <a:schemeClr val="tx1"/>
                          </a:solidFill>
                        </a:rPr>
                        <a:t>stúdió lefoglalása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893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EC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715785"/>
                  </a:ext>
                </a:extLst>
              </a:tr>
              <a:tr h="721142">
                <a:tc>
                  <a:txBody>
                    <a:bodyPr/>
                    <a:lstStyle/>
                    <a:p>
                      <a:r>
                        <a:rPr lang="hu-HU" sz="1700" dirty="0">
                          <a:solidFill>
                            <a:schemeClr val="tx1"/>
                          </a:solidFill>
                        </a:rPr>
                        <a:t>szoftverek beszerzése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EC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893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427192"/>
                  </a:ext>
                </a:extLst>
              </a:tr>
              <a:tr h="438695">
                <a:tc>
                  <a:txBody>
                    <a:bodyPr/>
                    <a:lstStyle/>
                    <a:p>
                      <a:r>
                        <a:rPr lang="hu-HU" sz="1700" dirty="0">
                          <a:solidFill>
                            <a:schemeClr val="tx1"/>
                          </a:solidFill>
                        </a:rPr>
                        <a:t>design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EC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893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46699428"/>
                  </a:ext>
                </a:extLst>
              </a:tr>
              <a:tr h="721142">
                <a:tc>
                  <a:txBody>
                    <a:bodyPr/>
                    <a:lstStyle/>
                    <a:p>
                      <a:r>
                        <a:rPr lang="hu-HU" sz="1700" dirty="0" err="1">
                          <a:solidFill>
                            <a:schemeClr val="tx1"/>
                          </a:solidFill>
                        </a:rPr>
                        <a:t>social</a:t>
                      </a:r>
                      <a:r>
                        <a:rPr lang="hu-HU" sz="17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hu-HU" sz="1700" dirty="0" err="1">
                          <a:solidFill>
                            <a:schemeClr val="tx1"/>
                          </a:solidFill>
                        </a:rPr>
                        <a:t>media</a:t>
                      </a:r>
                      <a:r>
                        <a:rPr lang="hu-HU" sz="1700" dirty="0">
                          <a:solidFill>
                            <a:schemeClr val="tx1"/>
                          </a:solidFill>
                        </a:rPr>
                        <a:t> oldalak, marketing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893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EC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54063184"/>
                  </a:ext>
                </a:extLst>
              </a:tr>
              <a:tr h="721142">
                <a:tc>
                  <a:txBody>
                    <a:bodyPr/>
                    <a:lstStyle/>
                    <a:p>
                      <a:r>
                        <a:rPr lang="hu-HU" sz="1700" dirty="0">
                          <a:solidFill>
                            <a:schemeClr val="tx1"/>
                          </a:solidFill>
                        </a:rPr>
                        <a:t>visszajelzések kezelése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893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8EC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878989"/>
                  </a:ext>
                </a:extLst>
              </a:tr>
              <a:tr h="438695">
                <a:tc>
                  <a:txBody>
                    <a:bodyPr/>
                    <a:lstStyle/>
                    <a:p>
                      <a:r>
                        <a:rPr lang="hu-HU" sz="1700" dirty="0">
                          <a:solidFill>
                            <a:schemeClr val="tx1"/>
                          </a:solidFill>
                        </a:rPr>
                        <a:t>pénzügy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EC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893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4893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384131"/>
                  </a:ext>
                </a:extLst>
              </a:tr>
              <a:tr h="438695">
                <a:tc>
                  <a:txBody>
                    <a:bodyPr/>
                    <a:lstStyle/>
                    <a:p>
                      <a:r>
                        <a:rPr lang="hu-HU" sz="1700" dirty="0">
                          <a:solidFill>
                            <a:schemeClr val="tx1"/>
                          </a:solidFill>
                        </a:rPr>
                        <a:t>munkaszervezés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EC8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4893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25231767"/>
                  </a:ext>
                </a:extLst>
              </a:tr>
            </a:tbl>
          </a:graphicData>
        </a:graphic>
      </p:graphicFrame>
      <p:pic>
        <p:nvPicPr>
          <p:cNvPr id="5" name="Kép 4">
            <a:extLst>
              <a:ext uri="{FF2B5EF4-FFF2-40B4-BE49-F238E27FC236}">
                <a16:creationId xmlns:a16="http://schemas.microsoft.com/office/drawing/2014/main" id="{3D5355EE-6390-CDD5-DA6A-392C76251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379028"/>
            <a:ext cx="2758589" cy="22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719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10AB52-4200-2917-E022-A04ABED6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38" y="533400"/>
            <a:ext cx="11699723" cy="1320800"/>
          </a:xfrm>
        </p:spPr>
        <p:txBody>
          <a:bodyPr>
            <a:noAutofit/>
          </a:bodyPr>
          <a:lstStyle/>
          <a:p>
            <a:r>
              <a:rPr lang="hu-HU" sz="4000" dirty="0">
                <a:ln>
                  <a:solidFill>
                    <a:schemeClr val="bg2"/>
                  </a:solidFill>
                </a:ln>
                <a:solidFill>
                  <a:srgbClr val="48937E"/>
                </a:solidFill>
              </a:rPr>
              <a:t>Tevékenységtervezés, </a:t>
            </a:r>
            <a:r>
              <a:rPr lang="hu-HU" sz="4000" dirty="0" err="1">
                <a:ln>
                  <a:solidFill>
                    <a:schemeClr val="bg2"/>
                  </a:solidFill>
                </a:ln>
                <a:solidFill>
                  <a:srgbClr val="48937E"/>
                </a:solidFill>
              </a:rPr>
              <a:t>Gantt</a:t>
            </a:r>
            <a:r>
              <a:rPr lang="hu-HU" sz="4000" dirty="0">
                <a:ln>
                  <a:solidFill>
                    <a:schemeClr val="bg2"/>
                  </a:solidFill>
                </a:ln>
                <a:solidFill>
                  <a:srgbClr val="48937E"/>
                </a:solidFill>
              </a:rPr>
              <a:t>-diagram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4B52656-3EAF-D41D-CB26-51DA37BDB9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379028"/>
            <a:ext cx="2758589" cy="22252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215BA14-72AC-0C50-71F5-90C02D7E9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8" t="2420" b="1"/>
          <a:stretch/>
        </p:blipFill>
        <p:spPr>
          <a:xfrm>
            <a:off x="1017069" y="1507000"/>
            <a:ext cx="8680383" cy="4014718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A5F6AD3F-7E29-E007-6876-7263E7B7A812}"/>
              </a:ext>
            </a:extLst>
          </p:cNvPr>
          <p:cNvSpPr txBox="1"/>
          <p:nvPr/>
        </p:nvSpPr>
        <p:spPr>
          <a:xfrm>
            <a:off x="4335955" y="1482933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HÓNAP</a:t>
            </a:r>
          </a:p>
        </p:txBody>
      </p:sp>
    </p:spTree>
    <p:extLst>
      <p:ext uri="{BB962C8B-B14F-4D97-AF65-F5344CB8AC3E}">
        <p14:creationId xmlns:p14="http://schemas.microsoft.com/office/powerpoint/2010/main" val="691172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974421-F1A9-B430-48A4-DFE3888DF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4914"/>
          </a:xfrm>
        </p:spPr>
        <p:txBody>
          <a:bodyPr>
            <a:noAutofit/>
          </a:bodyPr>
          <a:lstStyle/>
          <a:p>
            <a:r>
              <a:rPr lang="hu-HU" sz="4800" dirty="0">
                <a:ln>
                  <a:solidFill>
                    <a:schemeClr val="bg2"/>
                  </a:solidFill>
                </a:ln>
                <a:solidFill>
                  <a:srgbClr val="48937E"/>
                </a:solidFill>
              </a:rPr>
              <a:t>Képesség-szakember mátrix</a:t>
            </a:r>
          </a:p>
        </p:txBody>
      </p:sp>
      <p:graphicFrame>
        <p:nvGraphicFramePr>
          <p:cNvPr id="3" name="Táblázat 2">
            <a:extLst>
              <a:ext uri="{FF2B5EF4-FFF2-40B4-BE49-F238E27FC236}">
                <a16:creationId xmlns:a16="http://schemas.microsoft.com/office/drawing/2014/main" id="{98EA9CA4-B543-3081-8FFC-A64C1F608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46513"/>
              </p:ext>
            </p:extLst>
          </p:nvPr>
        </p:nvGraphicFramePr>
        <p:xfrm>
          <a:off x="560533" y="1581975"/>
          <a:ext cx="10600107" cy="433502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78305">
                  <a:extLst>
                    <a:ext uri="{9D8B030D-6E8A-4147-A177-3AD203B41FA5}">
                      <a16:colId xmlns:a16="http://schemas.microsoft.com/office/drawing/2014/main" val="775799152"/>
                    </a:ext>
                  </a:extLst>
                </a:gridCol>
                <a:gridCol w="605705">
                  <a:extLst>
                    <a:ext uri="{9D8B030D-6E8A-4147-A177-3AD203B41FA5}">
                      <a16:colId xmlns:a16="http://schemas.microsoft.com/office/drawing/2014/main" val="2548390663"/>
                    </a:ext>
                  </a:extLst>
                </a:gridCol>
                <a:gridCol w="1408670">
                  <a:extLst>
                    <a:ext uri="{9D8B030D-6E8A-4147-A177-3AD203B41FA5}">
                      <a16:colId xmlns:a16="http://schemas.microsoft.com/office/drawing/2014/main" val="694581667"/>
                    </a:ext>
                  </a:extLst>
                </a:gridCol>
                <a:gridCol w="1594021">
                  <a:extLst>
                    <a:ext uri="{9D8B030D-6E8A-4147-A177-3AD203B41FA5}">
                      <a16:colId xmlns:a16="http://schemas.microsoft.com/office/drawing/2014/main" val="956295398"/>
                    </a:ext>
                  </a:extLst>
                </a:gridCol>
                <a:gridCol w="902044">
                  <a:extLst>
                    <a:ext uri="{9D8B030D-6E8A-4147-A177-3AD203B41FA5}">
                      <a16:colId xmlns:a16="http://schemas.microsoft.com/office/drawing/2014/main" val="3655370779"/>
                    </a:ext>
                  </a:extLst>
                </a:gridCol>
                <a:gridCol w="1421027">
                  <a:extLst>
                    <a:ext uri="{9D8B030D-6E8A-4147-A177-3AD203B41FA5}">
                      <a16:colId xmlns:a16="http://schemas.microsoft.com/office/drawing/2014/main" val="3502415184"/>
                    </a:ext>
                  </a:extLst>
                </a:gridCol>
                <a:gridCol w="1643448">
                  <a:extLst>
                    <a:ext uri="{9D8B030D-6E8A-4147-A177-3AD203B41FA5}">
                      <a16:colId xmlns:a16="http://schemas.microsoft.com/office/drawing/2014/main" val="2209215130"/>
                    </a:ext>
                  </a:extLst>
                </a:gridCol>
                <a:gridCol w="1346887">
                  <a:extLst>
                    <a:ext uri="{9D8B030D-6E8A-4147-A177-3AD203B41FA5}">
                      <a16:colId xmlns:a16="http://schemas.microsoft.com/office/drawing/2014/main" val="1309687949"/>
                    </a:ext>
                  </a:extLst>
                </a:gridCol>
              </a:tblGrid>
              <a:tr h="736682">
                <a:tc>
                  <a:txBody>
                    <a:bodyPr/>
                    <a:lstStyle/>
                    <a:p>
                      <a:endParaRPr lang="hu-H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dirty="0"/>
                        <a:t>HR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dirty="0"/>
                        <a:t>Vizualizáció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dirty="0"/>
                        <a:t>Kommunikáció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dirty="0"/>
                        <a:t>Vágás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dirty="0"/>
                        <a:t>Vállalkozási ismeretek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dirty="0"/>
                        <a:t>Hang- és videotechnika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500" dirty="0"/>
                        <a:t>Marketing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8566"/>
                  </a:ext>
                </a:extLst>
              </a:tr>
              <a:tr h="599724">
                <a:tc>
                  <a:txBody>
                    <a:bodyPr/>
                    <a:lstStyle/>
                    <a:p>
                      <a:pPr algn="ctr"/>
                      <a:r>
                        <a:rPr lang="hu-HU" sz="1500" dirty="0"/>
                        <a:t>Madarász Dóra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24824"/>
                  </a:ext>
                </a:extLst>
              </a:tr>
              <a:tr h="599724">
                <a:tc>
                  <a:txBody>
                    <a:bodyPr/>
                    <a:lstStyle/>
                    <a:p>
                      <a:pPr algn="ctr"/>
                      <a:r>
                        <a:rPr lang="hu-HU" sz="1500" dirty="0"/>
                        <a:t>Zagyva István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854624"/>
                  </a:ext>
                </a:extLst>
              </a:tr>
              <a:tr h="599724">
                <a:tc>
                  <a:txBody>
                    <a:bodyPr/>
                    <a:lstStyle/>
                    <a:p>
                      <a:pPr algn="ctr"/>
                      <a:r>
                        <a:rPr lang="hu-HU" sz="1500" dirty="0"/>
                        <a:t>Czibulka Liza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120514"/>
                  </a:ext>
                </a:extLst>
              </a:tr>
              <a:tr h="599724">
                <a:tc>
                  <a:txBody>
                    <a:bodyPr/>
                    <a:lstStyle/>
                    <a:p>
                      <a:pPr algn="ctr"/>
                      <a:r>
                        <a:rPr lang="hu-HU" sz="1500" dirty="0"/>
                        <a:t>Páll Norbert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31157"/>
                  </a:ext>
                </a:extLst>
              </a:tr>
              <a:tr h="599724">
                <a:tc>
                  <a:txBody>
                    <a:bodyPr/>
                    <a:lstStyle/>
                    <a:p>
                      <a:pPr algn="ctr"/>
                      <a:r>
                        <a:rPr lang="hu-HU" sz="1500" dirty="0"/>
                        <a:t>Pocsai Zsombor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u-HU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910867"/>
                  </a:ext>
                </a:extLst>
              </a:tr>
              <a:tr h="599724">
                <a:tc>
                  <a:txBody>
                    <a:bodyPr/>
                    <a:lstStyle/>
                    <a:p>
                      <a:pPr algn="ctr"/>
                      <a:r>
                        <a:rPr lang="hu-HU" sz="1500" dirty="0">
                          <a:solidFill>
                            <a:schemeClr val="bg1"/>
                          </a:solidFill>
                        </a:rPr>
                        <a:t>Súly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505024"/>
                  </a:ext>
                </a:extLst>
              </a:tr>
            </a:tbl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F004E146-54FC-54E5-31FA-507F07782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379028"/>
            <a:ext cx="2758589" cy="222526"/>
          </a:xfrm>
          <a:prstGeom prst="rect">
            <a:avLst/>
          </a:prstGeom>
        </p:spPr>
      </p:pic>
      <p:pic>
        <p:nvPicPr>
          <p:cNvPr id="5" name="Ábra 4" descr="Pipa jelvény körvonalas">
            <a:extLst>
              <a:ext uri="{FF2B5EF4-FFF2-40B4-BE49-F238E27FC236}">
                <a16:creationId xmlns:a16="http://schemas.microsoft.com/office/drawing/2014/main" id="{6DD3A704-A5BE-2D3A-F626-60E2599F95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1904" y="2415028"/>
            <a:ext cx="440724" cy="440724"/>
          </a:xfrm>
          <a:prstGeom prst="rect">
            <a:avLst/>
          </a:prstGeom>
        </p:spPr>
      </p:pic>
      <p:pic>
        <p:nvPicPr>
          <p:cNvPr id="9" name="Ábra 8" descr="Pipa jelvény körvonalas">
            <a:extLst>
              <a:ext uri="{FF2B5EF4-FFF2-40B4-BE49-F238E27FC236}">
                <a16:creationId xmlns:a16="http://schemas.microsoft.com/office/drawing/2014/main" id="{FAF45964-33A8-5C37-DC11-F9540424D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6626" y="2415028"/>
            <a:ext cx="440724" cy="440724"/>
          </a:xfrm>
          <a:prstGeom prst="rect">
            <a:avLst/>
          </a:prstGeom>
        </p:spPr>
      </p:pic>
      <p:pic>
        <p:nvPicPr>
          <p:cNvPr id="10" name="Ábra 9" descr="Pipa jelvény körvonalas">
            <a:extLst>
              <a:ext uri="{FF2B5EF4-FFF2-40B4-BE49-F238E27FC236}">
                <a16:creationId xmlns:a16="http://schemas.microsoft.com/office/drawing/2014/main" id="{9299F3C7-F236-0B9B-4EF1-2992F9915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6704" y="2391491"/>
            <a:ext cx="440724" cy="440724"/>
          </a:xfrm>
          <a:prstGeom prst="rect">
            <a:avLst/>
          </a:prstGeom>
        </p:spPr>
      </p:pic>
      <p:pic>
        <p:nvPicPr>
          <p:cNvPr id="11" name="Ábra 10" descr="Pipa jelvény körvonalas">
            <a:extLst>
              <a:ext uri="{FF2B5EF4-FFF2-40B4-BE49-F238E27FC236}">
                <a16:creationId xmlns:a16="http://schemas.microsoft.com/office/drawing/2014/main" id="{91D36F00-7FA3-48C5-9148-457D5B3BC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6646" y="4772923"/>
            <a:ext cx="440724" cy="440724"/>
          </a:xfrm>
          <a:prstGeom prst="rect">
            <a:avLst/>
          </a:prstGeom>
        </p:spPr>
      </p:pic>
      <p:pic>
        <p:nvPicPr>
          <p:cNvPr id="12" name="Ábra 11" descr="Pipa jelvény körvonalas">
            <a:extLst>
              <a:ext uri="{FF2B5EF4-FFF2-40B4-BE49-F238E27FC236}">
                <a16:creationId xmlns:a16="http://schemas.microsoft.com/office/drawing/2014/main" id="{975A233B-C99B-1333-E890-009599803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9179" y="2995345"/>
            <a:ext cx="440724" cy="440724"/>
          </a:xfrm>
          <a:prstGeom prst="rect">
            <a:avLst/>
          </a:prstGeom>
        </p:spPr>
      </p:pic>
      <p:pic>
        <p:nvPicPr>
          <p:cNvPr id="13" name="Ábra 12" descr="Pipa jelvény körvonalas">
            <a:extLst>
              <a:ext uri="{FF2B5EF4-FFF2-40B4-BE49-F238E27FC236}">
                <a16:creationId xmlns:a16="http://schemas.microsoft.com/office/drawing/2014/main" id="{E5A21B05-F82C-46AE-497F-49DBED042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3256" y="2994168"/>
            <a:ext cx="440724" cy="440724"/>
          </a:xfrm>
          <a:prstGeom prst="rect">
            <a:avLst/>
          </a:prstGeom>
        </p:spPr>
      </p:pic>
      <p:pic>
        <p:nvPicPr>
          <p:cNvPr id="14" name="Ábra 13" descr="Pipa jelvény körvonalas">
            <a:extLst>
              <a:ext uri="{FF2B5EF4-FFF2-40B4-BE49-F238E27FC236}">
                <a16:creationId xmlns:a16="http://schemas.microsoft.com/office/drawing/2014/main" id="{1D738726-53B6-65D4-2B1E-BF316AA787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6626" y="3618272"/>
            <a:ext cx="440724" cy="440724"/>
          </a:xfrm>
          <a:prstGeom prst="rect">
            <a:avLst/>
          </a:prstGeom>
        </p:spPr>
      </p:pic>
      <p:pic>
        <p:nvPicPr>
          <p:cNvPr id="15" name="Ábra 14" descr="Pipa jelvény körvonalas">
            <a:extLst>
              <a:ext uri="{FF2B5EF4-FFF2-40B4-BE49-F238E27FC236}">
                <a16:creationId xmlns:a16="http://schemas.microsoft.com/office/drawing/2014/main" id="{0D6934D3-77CA-7BC0-31D1-9E7D4A97F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2719" y="3618272"/>
            <a:ext cx="440724" cy="440724"/>
          </a:xfrm>
          <a:prstGeom prst="rect">
            <a:avLst/>
          </a:prstGeom>
        </p:spPr>
      </p:pic>
      <p:pic>
        <p:nvPicPr>
          <p:cNvPr id="17" name="Ábra 16" descr="Pipa jelvény körvonalas">
            <a:extLst>
              <a:ext uri="{FF2B5EF4-FFF2-40B4-BE49-F238E27FC236}">
                <a16:creationId xmlns:a16="http://schemas.microsoft.com/office/drawing/2014/main" id="{A13CB232-70AE-54A8-D0A6-C496E0F8A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3256" y="4197217"/>
            <a:ext cx="440724" cy="440724"/>
          </a:xfrm>
          <a:prstGeom prst="rect">
            <a:avLst/>
          </a:prstGeom>
        </p:spPr>
      </p:pic>
      <p:pic>
        <p:nvPicPr>
          <p:cNvPr id="18" name="Ábra 17" descr="Pipa jelvény körvonalas">
            <a:extLst>
              <a:ext uri="{FF2B5EF4-FFF2-40B4-BE49-F238E27FC236}">
                <a16:creationId xmlns:a16="http://schemas.microsoft.com/office/drawing/2014/main" id="{15C20DE5-2216-6644-09E2-FC0BA387A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6704" y="4218989"/>
            <a:ext cx="440724" cy="440724"/>
          </a:xfrm>
          <a:prstGeom prst="rect">
            <a:avLst/>
          </a:prstGeom>
        </p:spPr>
      </p:pic>
      <p:pic>
        <p:nvPicPr>
          <p:cNvPr id="19" name="Ábra 18" descr="Pipa jelvény körvonalas">
            <a:extLst>
              <a:ext uri="{FF2B5EF4-FFF2-40B4-BE49-F238E27FC236}">
                <a16:creationId xmlns:a16="http://schemas.microsoft.com/office/drawing/2014/main" id="{FD04B7BE-7EEB-FF69-46FE-A84028650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8812" y="4223107"/>
            <a:ext cx="440724" cy="440724"/>
          </a:xfrm>
          <a:prstGeom prst="rect">
            <a:avLst/>
          </a:prstGeom>
        </p:spPr>
      </p:pic>
      <p:pic>
        <p:nvPicPr>
          <p:cNvPr id="22" name="Ábra 21" descr="Pipa jelvény körvonalas">
            <a:extLst>
              <a:ext uri="{FF2B5EF4-FFF2-40B4-BE49-F238E27FC236}">
                <a16:creationId xmlns:a16="http://schemas.microsoft.com/office/drawing/2014/main" id="{8E5D5298-782D-3CBA-DFC8-B72F34770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6646" y="3628845"/>
            <a:ext cx="440724" cy="440724"/>
          </a:xfrm>
          <a:prstGeom prst="rect">
            <a:avLst/>
          </a:prstGeom>
        </p:spPr>
      </p:pic>
      <p:pic>
        <p:nvPicPr>
          <p:cNvPr id="4" name="Ábra 3" descr="Pipa jelvény körvonalas">
            <a:extLst>
              <a:ext uri="{FF2B5EF4-FFF2-40B4-BE49-F238E27FC236}">
                <a16:creationId xmlns:a16="http://schemas.microsoft.com/office/drawing/2014/main" id="{1C5DE712-71CC-EE2D-83DF-01AA6242C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2719" y="2995345"/>
            <a:ext cx="440724" cy="440724"/>
          </a:xfrm>
          <a:prstGeom prst="rect">
            <a:avLst/>
          </a:prstGeom>
        </p:spPr>
      </p:pic>
      <p:pic>
        <p:nvPicPr>
          <p:cNvPr id="7" name="Ábra 6" descr="Pipa jelvény körvonalas">
            <a:extLst>
              <a:ext uri="{FF2B5EF4-FFF2-40B4-BE49-F238E27FC236}">
                <a16:creationId xmlns:a16="http://schemas.microsoft.com/office/drawing/2014/main" id="{C5E4FC7F-537A-8F9D-0ADC-A4D0CDCB0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51904" y="4772923"/>
            <a:ext cx="440724" cy="440724"/>
          </a:xfrm>
          <a:prstGeom prst="rect">
            <a:avLst/>
          </a:prstGeom>
        </p:spPr>
      </p:pic>
      <p:pic>
        <p:nvPicPr>
          <p:cNvPr id="8" name="Ábra 7" descr="Pipa jelvény körvonalas">
            <a:extLst>
              <a:ext uri="{FF2B5EF4-FFF2-40B4-BE49-F238E27FC236}">
                <a16:creationId xmlns:a16="http://schemas.microsoft.com/office/drawing/2014/main" id="{3BED2B42-9311-2C97-44D0-1C6B93345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23256" y="4772923"/>
            <a:ext cx="440724" cy="44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96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C51C8A7-3B34-A087-42AA-0DC31B3C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3211"/>
          </a:xfrm>
        </p:spPr>
        <p:txBody>
          <a:bodyPr>
            <a:normAutofit/>
          </a:bodyPr>
          <a:lstStyle/>
          <a:p>
            <a:r>
              <a:rPr lang="hu-HU" sz="4800" dirty="0">
                <a:ln>
                  <a:solidFill>
                    <a:schemeClr val="tx1"/>
                  </a:solidFill>
                </a:ln>
                <a:solidFill>
                  <a:srgbClr val="48937E"/>
                </a:solidFill>
              </a:rPr>
              <a:t>Kockázatkezelés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5EBFEC4-1FDF-1987-25BF-7512D3AA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61" y="1606378"/>
            <a:ext cx="3116191" cy="4411363"/>
          </a:xfrm>
          <a:solidFill>
            <a:srgbClr val="E0F0EB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hu-HU" dirty="0">
              <a:solidFill>
                <a:schemeClr val="bg1"/>
              </a:solidFill>
            </a:endParaRPr>
          </a:p>
          <a:p>
            <a:pPr algn="ctr"/>
            <a:r>
              <a:rPr lang="hu-HU" dirty="0">
                <a:solidFill>
                  <a:schemeClr val="bg1"/>
                </a:solidFill>
              </a:rPr>
              <a:t>HALLGATÓSÁG</a:t>
            </a:r>
          </a:p>
          <a:p>
            <a:pPr marL="0" indent="0">
              <a:buNone/>
            </a:pPr>
            <a:endParaRPr lang="hu-HU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sz="1600" dirty="0">
                <a:solidFill>
                  <a:schemeClr val="bg1"/>
                </a:solidFill>
              </a:rPr>
              <a:t>A nagy konkurencia miatt nehéz kit</a:t>
            </a:r>
            <a:r>
              <a:rPr lang="hu-HU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ű</a:t>
            </a:r>
            <a:r>
              <a:rPr lang="hu-HU" sz="1600" dirty="0">
                <a:solidFill>
                  <a:schemeClr val="bg1"/>
                </a:solidFill>
              </a:rPr>
              <a:t>nni a tömegb</a:t>
            </a:r>
            <a:r>
              <a:rPr lang="hu-HU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ő</a:t>
            </a:r>
            <a:r>
              <a:rPr lang="hu-HU" sz="1600" dirty="0">
                <a:solidFill>
                  <a:schemeClr val="bg1"/>
                </a:solidFill>
              </a:rPr>
              <a:t>l, emiatt lehet, hogy az emberek nem a mi podcastunkat választják, hanem a népszer</a:t>
            </a:r>
            <a:r>
              <a:rPr lang="hu-HU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ű</a:t>
            </a:r>
            <a:r>
              <a:rPr lang="hu-HU" sz="1600" dirty="0">
                <a:solidFill>
                  <a:schemeClr val="bg1"/>
                </a:solidFill>
              </a:rPr>
              <a:t>bb alternatívákat.</a:t>
            </a:r>
          </a:p>
          <a:p>
            <a:pPr marL="0" indent="0">
              <a:buNone/>
            </a:pPr>
            <a:endParaRPr lang="hu-HU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hu-HU" sz="1600" dirty="0">
                <a:solidFill>
                  <a:schemeClr val="bg1"/>
                </a:solidFill>
              </a:rPr>
              <a:t>Erre a marketingterv kivitelezése mellett megoldás lehet az olyan témák feldolgozása az adások során, amelyek egyediek, szórakoztatóak és kevés helyen találkozhatunk velük.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99E7C3E-4E5A-AC82-DCE9-AFCB793C4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379028"/>
            <a:ext cx="2758589" cy="222526"/>
          </a:xfrm>
          <a:prstGeom prst="rect">
            <a:avLst/>
          </a:prstGeom>
        </p:spPr>
      </p:pic>
      <p:sp>
        <p:nvSpPr>
          <p:cNvPr id="6" name="Tartalom helye 2">
            <a:extLst>
              <a:ext uri="{FF2B5EF4-FFF2-40B4-BE49-F238E27FC236}">
                <a16:creationId xmlns:a16="http://schemas.microsoft.com/office/drawing/2014/main" id="{3C8692CB-0951-2E32-FE9E-FD24E831F89B}"/>
              </a:ext>
            </a:extLst>
          </p:cNvPr>
          <p:cNvSpPr txBox="1">
            <a:spLocks/>
          </p:cNvSpPr>
          <p:nvPr/>
        </p:nvSpPr>
        <p:spPr>
          <a:xfrm>
            <a:off x="4148667" y="1606377"/>
            <a:ext cx="3116191" cy="4411363"/>
          </a:xfrm>
          <a:prstGeom prst="rect">
            <a:avLst/>
          </a:prstGeom>
          <a:solidFill>
            <a:srgbClr val="E0F0EB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hu-HU" dirty="0">
              <a:solidFill>
                <a:schemeClr val="bg1"/>
              </a:solidFill>
            </a:endParaRPr>
          </a:p>
          <a:p>
            <a:pPr algn="ctr"/>
            <a:r>
              <a:rPr lang="hu-HU" dirty="0">
                <a:solidFill>
                  <a:schemeClr val="bg1"/>
                </a:solidFill>
              </a:rPr>
              <a:t>INFRASTRUKTÚRA</a:t>
            </a:r>
          </a:p>
          <a:p>
            <a:pPr marL="0" indent="0">
              <a:buFont typeface="Wingdings 3" charset="2"/>
              <a:buNone/>
            </a:pPr>
            <a:endParaRPr lang="hu-HU" sz="1100" dirty="0">
              <a:solidFill>
                <a:schemeClr val="bg1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hu-HU" sz="1600" dirty="0">
                <a:solidFill>
                  <a:schemeClr val="bg1"/>
                </a:solidFill>
              </a:rPr>
              <a:t>Saját stúdió hiányában a bérelt stúdióban, az ott található eszközökkel kell dolgoznunk. Ha a csapat b</a:t>
            </a:r>
            <a:r>
              <a:rPr lang="hu-HU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ő</a:t>
            </a:r>
            <a:r>
              <a:rPr lang="hu-HU" sz="1600" dirty="0">
                <a:solidFill>
                  <a:schemeClr val="bg1"/>
                </a:solidFill>
              </a:rPr>
              <a:t>vül, fejl</a:t>
            </a:r>
            <a:r>
              <a:rPr lang="hu-HU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ő</a:t>
            </a:r>
            <a:r>
              <a:rPr lang="hu-HU" sz="1600" dirty="0">
                <a:solidFill>
                  <a:schemeClr val="bg1"/>
                </a:solidFill>
              </a:rPr>
              <a:t>dik a technológia, igazodnunk kell a változásokhoz.</a:t>
            </a:r>
          </a:p>
          <a:p>
            <a:pPr marL="0" indent="0">
              <a:buFont typeface="Wingdings 3" charset="2"/>
              <a:buNone/>
            </a:pPr>
            <a:endParaRPr lang="hu-HU" sz="1600" dirty="0">
              <a:solidFill>
                <a:schemeClr val="bg1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hu-HU" sz="1600" dirty="0">
                <a:solidFill>
                  <a:schemeClr val="bg1"/>
                </a:solidFill>
              </a:rPr>
              <a:t>Minél gyorsabban ki kell alakítani egy stabil, fizet</a:t>
            </a:r>
            <a:r>
              <a:rPr lang="hu-HU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ő</a:t>
            </a:r>
            <a:r>
              <a:rPr lang="hu-HU" sz="1600" dirty="0">
                <a:solidFill>
                  <a:schemeClr val="bg1"/>
                </a:solidFill>
              </a:rPr>
              <a:t>képes hallgatóságot, az elejét</a:t>
            </a:r>
            <a:r>
              <a:rPr lang="hu-HU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ő</a:t>
            </a:r>
            <a:r>
              <a:rPr lang="hu-HU" sz="1600" dirty="0">
                <a:solidFill>
                  <a:schemeClr val="bg1"/>
                </a:solidFill>
              </a:rPr>
              <a:t>l kezdve megtakarítani, hogy minél hamarabb elérjünk arra a szintre, ahol már nem függünk ezekt</a:t>
            </a:r>
            <a:r>
              <a:rPr lang="hu-HU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ő</a:t>
            </a:r>
            <a:r>
              <a:rPr lang="hu-HU" sz="1600" dirty="0">
                <a:solidFill>
                  <a:schemeClr val="bg1"/>
                </a:solidFill>
              </a:rPr>
              <a:t>l a tényez</a:t>
            </a:r>
            <a:r>
              <a:rPr lang="hu-HU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ő</a:t>
            </a:r>
            <a:r>
              <a:rPr lang="hu-HU" sz="1600" dirty="0">
                <a:solidFill>
                  <a:schemeClr val="bg1"/>
                </a:solidFill>
              </a:rPr>
              <a:t>kt</a:t>
            </a:r>
            <a:r>
              <a:rPr lang="hu-HU" sz="1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ő</a:t>
            </a:r>
            <a:r>
              <a:rPr lang="hu-HU" sz="1600" dirty="0">
                <a:solidFill>
                  <a:schemeClr val="bg1"/>
                </a:solidFill>
              </a:rPr>
              <a:t>l. </a:t>
            </a: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6E4793A8-0E1C-F50C-3D7D-93383EE2DAB9}"/>
              </a:ext>
            </a:extLst>
          </p:cNvPr>
          <p:cNvSpPr txBox="1">
            <a:spLocks/>
          </p:cNvSpPr>
          <p:nvPr/>
        </p:nvSpPr>
        <p:spPr>
          <a:xfrm>
            <a:off x="7657073" y="1606377"/>
            <a:ext cx="3116191" cy="4411363"/>
          </a:xfrm>
          <a:prstGeom prst="rect">
            <a:avLst/>
          </a:prstGeom>
          <a:solidFill>
            <a:srgbClr val="E0F0EB"/>
          </a:solidFill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hu-HU" sz="1700" dirty="0">
              <a:solidFill>
                <a:schemeClr val="bg1"/>
              </a:solidFill>
            </a:endParaRPr>
          </a:p>
          <a:p>
            <a:pPr algn="ctr"/>
            <a:r>
              <a:rPr lang="hu-HU" sz="1700" dirty="0">
                <a:solidFill>
                  <a:schemeClr val="bg1"/>
                </a:solidFill>
              </a:rPr>
              <a:t>PÉNZÜGY</a:t>
            </a:r>
          </a:p>
          <a:p>
            <a:pPr marL="0" indent="0">
              <a:buNone/>
            </a:pPr>
            <a:endParaRPr lang="hu-HU" sz="1000" dirty="0">
              <a:solidFill>
                <a:schemeClr val="bg1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hu-HU" sz="1500" dirty="0">
                <a:solidFill>
                  <a:schemeClr val="bg1"/>
                </a:solidFill>
              </a:rPr>
              <a:t>Induláskor a csapatunkban nincsen megfelel</a:t>
            </a:r>
            <a:r>
              <a:rPr lang="hu-HU" sz="1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ő</a:t>
            </a:r>
            <a:r>
              <a:rPr lang="hu-HU" sz="1500" dirty="0">
                <a:solidFill>
                  <a:schemeClr val="bg1"/>
                </a:solidFill>
              </a:rPr>
              <a:t> képzettséggel rendelkez</a:t>
            </a:r>
            <a:r>
              <a:rPr lang="hu-HU" sz="1500" dirty="0">
                <a:solidFill>
                  <a:schemeClr val="bg1"/>
                </a:solidFill>
                <a:latin typeface="Bahnschrift SemiBold" panose="020B0502040204020203" pitchFamily="34" charset="0"/>
              </a:rPr>
              <a:t>ő</a:t>
            </a:r>
            <a:r>
              <a:rPr lang="hu-HU" sz="1500" dirty="0">
                <a:solidFill>
                  <a:schemeClr val="bg1"/>
                </a:solidFill>
              </a:rPr>
              <a:t> pénzügyekkel foglalkozó tag, aki átlátná az összes pénzáramlási folyamatot.</a:t>
            </a:r>
          </a:p>
          <a:p>
            <a:pPr marL="0" indent="0">
              <a:buFont typeface="Wingdings 3" charset="2"/>
              <a:buNone/>
            </a:pPr>
            <a:endParaRPr lang="hu-HU" sz="1500" dirty="0">
              <a:solidFill>
                <a:schemeClr val="bg1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hu-HU" sz="1500" dirty="0">
                <a:solidFill>
                  <a:schemeClr val="bg1"/>
                </a:solidFill>
              </a:rPr>
              <a:t>Mivel nekünk is vannak alapszinten pénzügyekkel kapcsolatos ismereteink, amíg nem engedhetünk meg egy szakembert, addig a pénzügyeinket mi próbáljuk meg sikeresen kezelni.</a:t>
            </a:r>
          </a:p>
        </p:txBody>
      </p:sp>
    </p:spTree>
    <p:extLst>
      <p:ext uri="{BB962C8B-B14F-4D97-AF65-F5344CB8AC3E}">
        <p14:creationId xmlns:p14="http://schemas.microsoft.com/office/powerpoint/2010/main" val="416731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EB57BB4-E9C7-347F-362A-BA04C3D0A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42"/>
          <a:stretch/>
        </p:blipFill>
        <p:spPr bwMode="auto">
          <a:xfrm>
            <a:off x="1805016" y="1636612"/>
            <a:ext cx="3380149" cy="449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03893E0-BAD4-4526-0247-D7437A371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690"/>
          <a:stretch/>
        </p:blipFill>
        <p:spPr bwMode="auto">
          <a:xfrm>
            <a:off x="6188243" y="1729295"/>
            <a:ext cx="3797968" cy="449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ím 1">
            <a:extLst>
              <a:ext uri="{FF2B5EF4-FFF2-40B4-BE49-F238E27FC236}">
                <a16:creationId xmlns:a16="http://schemas.microsoft.com/office/drawing/2014/main" id="{57F187DE-9A91-658C-6DF6-9A559A275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3211"/>
          </a:xfrm>
        </p:spPr>
        <p:txBody>
          <a:bodyPr>
            <a:normAutofit/>
          </a:bodyPr>
          <a:lstStyle/>
          <a:p>
            <a:r>
              <a:rPr lang="hu-HU" sz="4800" dirty="0">
                <a:ln>
                  <a:solidFill>
                    <a:schemeClr val="tx1"/>
                  </a:solidFill>
                </a:ln>
                <a:solidFill>
                  <a:srgbClr val="48937E"/>
                </a:solidFill>
              </a:rPr>
              <a:t>Podcast statisztikák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4294CFF-C97D-3B94-D22C-FC9FD5FF5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379028"/>
            <a:ext cx="2758589" cy="22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71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zabadkézi sokszög: alakzat 34">
            <a:extLst>
              <a:ext uri="{FF2B5EF4-FFF2-40B4-BE49-F238E27FC236}">
                <a16:creationId xmlns:a16="http://schemas.microsoft.com/office/drawing/2014/main" id="{76FA2A03-723B-07A2-5B66-73358E8A6892}"/>
              </a:ext>
            </a:extLst>
          </p:cNvPr>
          <p:cNvSpPr/>
          <p:nvPr/>
        </p:nvSpPr>
        <p:spPr>
          <a:xfrm>
            <a:off x="-1338943" y="-616658"/>
            <a:ext cx="14541166" cy="8062341"/>
          </a:xfrm>
          <a:custGeom>
            <a:avLst/>
            <a:gdLst>
              <a:gd name="connsiteX0" fmla="*/ 10469527 w 14299150"/>
              <a:gd name="connsiteY0" fmla="*/ 594887 h 8062341"/>
              <a:gd name="connsiteX1" fmla="*/ 7976698 w 14299150"/>
              <a:gd name="connsiteY1" fmla="*/ 3033287 h 8062341"/>
              <a:gd name="connsiteX2" fmla="*/ 4460613 w 14299150"/>
              <a:gd name="connsiteY2" fmla="*/ 2880887 h 8062341"/>
              <a:gd name="connsiteX3" fmla="*/ 977184 w 14299150"/>
              <a:gd name="connsiteY3" fmla="*/ 4818544 h 8062341"/>
              <a:gd name="connsiteX4" fmla="*/ 1086041 w 14299150"/>
              <a:gd name="connsiteY4" fmla="*/ 7431115 h 8062341"/>
              <a:gd name="connsiteX5" fmla="*/ 13278041 w 14299150"/>
              <a:gd name="connsiteY5" fmla="*/ 7452887 h 8062341"/>
              <a:gd name="connsiteX6" fmla="*/ 13288927 w 14299150"/>
              <a:gd name="connsiteY6" fmla="*/ 616658 h 8062341"/>
              <a:gd name="connsiteX7" fmla="*/ 10469527 w 14299150"/>
              <a:gd name="connsiteY7" fmla="*/ 594887 h 8062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299150" h="8062341">
                <a:moveTo>
                  <a:pt x="10469527" y="594887"/>
                </a:moveTo>
                <a:cubicBezTo>
                  <a:pt x="9584156" y="997658"/>
                  <a:pt x="8978184" y="2652287"/>
                  <a:pt x="7976698" y="3033287"/>
                </a:cubicBezTo>
                <a:cubicBezTo>
                  <a:pt x="6975212" y="3414287"/>
                  <a:pt x="5627199" y="2583344"/>
                  <a:pt x="4460613" y="2880887"/>
                </a:cubicBezTo>
                <a:cubicBezTo>
                  <a:pt x="3294027" y="3178430"/>
                  <a:pt x="1539613" y="4060173"/>
                  <a:pt x="977184" y="4818544"/>
                </a:cubicBezTo>
                <a:cubicBezTo>
                  <a:pt x="414755" y="5576915"/>
                  <a:pt x="-964102" y="6992058"/>
                  <a:pt x="1086041" y="7431115"/>
                </a:cubicBezTo>
                <a:cubicBezTo>
                  <a:pt x="3136184" y="7870172"/>
                  <a:pt x="11244227" y="8588630"/>
                  <a:pt x="13278041" y="7452887"/>
                </a:cubicBezTo>
                <a:cubicBezTo>
                  <a:pt x="15311855" y="6317144"/>
                  <a:pt x="13758827" y="1757844"/>
                  <a:pt x="13288927" y="616658"/>
                </a:cubicBezTo>
                <a:cubicBezTo>
                  <a:pt x="12819027" y="-524528"/>
                  <a:pt x="11354898" y="192116"/>
                  <a:pt x="10469527" y="594887"/>
                </a:cubicBezTo>
                <a:close/>
              </a:path>
            </a:pathLst>
          </a:custGeom>
          <a:solidFill>
            <a:schemeClr val="tx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B1C86A4A-2C32-BB3F-8D00-075E7A013483}"/>
              </a:ext>
            </a:extLst>
          </p:cNvPr>
          <p:cNvGrpSpPr/>
          <p:nvPr/>
        </p:nvGrpSpPr>
        <p:grpSpPr>
          <a:xfrm>
            <a:off x="2275113" y="3429000"/>
            <a:ext cx="6564086" cy="2666999"/>
            <a:chOff x="2275113" y="3429000"/>
            <a:chExt cx="6564086" cy="3962367"/>
          </a:xfrm>
        </p:grpSpPr>
        <p:sp>
          <p:nvSpPr>
            <p:cNvPr id="11" name="Szövegdoboz 10">
              <a:extLst>
                <a:ext uri="{FF2B5EF4-FFF2-40B4-BE49-F238E27FC236}">
                  <a16:creationId xmlns:a16="http://schemas.microsoft.com/office/drawing/2014/main" id="{42A2C0C7-D81A-AEBD-5EE1-F4DA98A104D6}"/>
                </a:ext>
              </a:extLst>
            </p:cNvPr>
            <p:cNvSpPr txBox="1"/>
            <p:nvPr/>
          </p:nvSpPr>
          <p:spPr>
            <a:xfrm>
              <a:off x="2275113" y="3429000"/>
              <a:ext cx="6564086" cy="396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2000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INFORMÁLÁS, SZÓRAKOZTATÁS, JÓKEDV AZ EGÉSZ DÉLUTÁN SORÁN!</a:t>
              </a:r>
            </a:p>
            <a:p>
              <a:pPr algn="ctr">
                <a:lnSpc>
                  <a:spcPct val="300000"/>
                </a:lnSpc>
              </a:pPr>
              <a:r>
                <a:rPr lang="hu-HU" sz="2000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INGYENES, MINDENKINEK ELÉRHET</a:t>
              </a:r>
              <a:r>
                <a:rPr lang="hu-HU" sz="2000" b="1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" panose="020B0502040204020203" pitchFamily="34" charset="0"/>
                </a:rPr>
                <a:t>Ő</a:t>
              </a:r>
            </a:p>
            <a:p>
              <a:pPr algn="ctr">
                <a:lnSpc>
                  <a:spcPct val="300000"/>
                </a:lnSpc>
              </a:pPr>
              <a:r>
                <a:rPr lang="hu-HU" sz="2000" spc="3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BOLTBAN, OTTHON, ÚTON…</a:t>
              </a:r>
            </a:p>
            <a:p>
              <a:pPr algn="ctr">
                <a:lnSpc>
                  <a:spcPct val="250000"/>
                </a:lnSpc>
              </a:pPr>
              <a:endParaRPr lang="hu-HU" sz="2000" b="1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" panose="020B0502040204020203" pitchFamily="34" charset="0"/>
              </a:endParaRPr>
            </a:p>
            <a:p>
              <a:pPr algn="ctr">
                <a:lnSpc>
                  <a:spcPct val="250000"/>
                </a:lnSpc>
              </a:pPr>
              <a:endParaRPr lang="hu-HU" sz="2000" spc="3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3" name="Egyenes összekötő 22">
              <a:extLst>
                <a:ext uri="{FF2B5EF4-FFF2-40B4-BE49-F238E27FC236}">
                  <a16:creationId xmlns:a16="http://schemas.microsoft.com/office/drawing/2014/main" id="{BCF4202F-B42E-F0D5-5242-44FC3CF06365}"/>
                </a:ext>
              </a:extLst>
            </p:cNvPr>
            <p:cNvCxnSpPr>
              <a:cxnSpLocks/>
            </p:cNvCxnSpPr>
            <p:nvPr/>
          </p:nvCxnSpPr>
          <p:spPr>
            <a:xfrm>
              <a:off x="2677886" y="4730930"/>
              <a:ext cx="5758542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gyenes összekötő 23">
              <a:extLst>
                <a:ext uri="{FF2B5EF4-FFF2-40B4-BE49-F238E27FC236}">
                  <a16:creationId xmlns:a16="http://schemas.microsoft.com/office/drawing/2014/main" id="{3A9BB3AC-0D37-2BD0-77C6-FD4568AF6752}"/>
                </a:ext>
              </a:extLst>
            </p:cNvPr>
            <p:cNvCxnSpPr>
              <a:cxnSpLocks/>
            </p:cNvCxnSpPr>
            <p:nvPr/>
          </p:nvCxnSpPr>
          <p:spPr>
            <a:xfrm>
              <a:off x="3298371" y="5979052"/>
              <a:ext cx="4441372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3" name="Kép 32">
            <a:extLst>
              <a:ext uri="{FF2B5EF4-FFF2-40B4-BE49-F238E27FC236}">
                <a16:creationId xmlns:a16="http://schemas.microsoft.com/office/drawing/2014/main" id="{DB1E41B2-F300-8196-95C4-393A7F471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73" y="615675"/>
            <a:ext cx="6596743" cy="532137"/>
          </a:xfrm>
          <a:prstGeom prst="rect">
            <a:avLst/>
          </a:prstGeom>
        </p:spPr>
      </p:pic>
      <p:sp>
        <p:nvSpPr>
          <p:cNvPr id="34" name="Szövegdoboz 33">
            <a:extLst>
              <a:ext uri="{FF2B5EF4-FFF2-40B4-BE49-F238E27FC236}">
                <a16:creationId xmlns:a16="http://schemas.microsoft.com/office/drawing/2014/main" id="{53A708BA-45C7-7115-F5FD-EB149410B04C}"/>
              </a:ext>
            </a:extLst>
          </p:cNvPr>
          <p:cNvSpPr txBox="1"/>
          <p:nvPr/>
        </p:nvSpPr>
        <p:spPr>
          <a:xfrm>
            <a:off x="1328055" y="1147812"/>
            <a:ext cx="6019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dirty="0">
                <a:effectLst/>
                <a:latin typeface="+mj-lt"/>
              </a:rPr>
              <a:t>Listen to After Work after work!</a:t>
            </a:r>
            <a:endParaRPr lang="hu-H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522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103BA1-287B-9301-5A33-14F4237F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>
                <a:ln>
                  <a:solidFill>
                    <a:schemeClr val="bg2"/>
                  </a:solidFill>
                </a:ln>
                <a:solidFill>
                  <a:srgbClr val="48937E"/>
                </a:solidFill>
              </a:rPr>
              <a:t>Arculati elemek</a:t>
            </a:r>
          </a:p>
        </p:txBody>
      </p:sp>
      <p:pic>
        <p:nvPicPr>
          <p:cNvPr id="8" name="Tartalom helye 5" descr="A képen szöveg, képernyőkép, Betűtípus, Grafikus tervezés látható&#10;&#10;Automatikusan generált leírás">
            <a:extLst>
              <a:ext uri="{FF2B5EF4-FFF2-40B4-BE49-F238E27FC236}">
                <a16:creationId xmlns:a16="http://schemas.microsoft.com/office/drawing/2014/main" id="{643B23BB-CE47-F30D-7496-44F1C9B865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30" b="55596"/>
          <a:stretch/>
        </p:blipFill>
        <p:spPr>
          <a:xfrm>
            <a:off x="863288" y="2350827"/>
            <a:ext cx="7953172" cy="257677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FC750CF8-0563-489A-82C6-B9A9FD72B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379028"/>
            <a:ext cx="2758589" cy="22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9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103BA1-287B-9301-5A33-14F4237F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>
                <a:ln>
                  <a:solidFill>
                    <a:schemeClr val="bg2"/>
                  </a:solidFill>
                </a:ln>
                <a:solidFill>
                  <a:srgbClr val="48937E"/>
                </a:solidFill>
              </a:rPr>
              <a:t>Arculati elemek</a:t>
            </a:r>
          </a:p>
        </p:txBody>
      </p:sp>
      <p:pic>
        <p:nvPicPr>
          <p:cNvPr id="6" name="Tartalom helye 5" descr="A képen szöveg, képernyőkép, Betűtípus, Grafikus tervezés látható&#10;&#10;Automatikusan generált leírás">
            <a:extLst>
              <a:ext uri="{FF2B5EF4-FFF2-40B4-BE49-F238E27FC236}">
                <a16:creationId xmlns:a16="http://schemas.microsoft.com/office/drawing/2014/main" id="{2980A849-05E0-59BB-39F4-AEBD4950A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43" b="25469"/>
          <a:stretch/>
        </p:blipFill>
        <p:spPr>
          <a:xfrm>
            <a:off x="677334" y="1821542"/>
            <a:ext cx="6181200" cy="25980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FC750CF8-0563-489A-82C6-B9A9FD72B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379028"/>
            <a:ext cx="2758589" cy="222526"/>
          </a:xfrm>
          <a:prstGeom prst="rect">
            <a:avLst/>
          </a:prstGeom>
        </p:spPr>
      </p:pic>
      <p:pic>
        <p:nvPicPr>
          <p:cNvPr id="9" name="Tartalom helye 5" descr="A képen szöveg, képernyőkép, Betűtípus, Grafikus tervezés látható&#10;&#10;Automatikusan generált leírás">
            <a:extLst>
              <a:ext uri="{FF2B5EF4-FFF2-40B4-BE49-F238E27FC236}">
                <a16:creationId xmlns:a16="http://schemas.microsoft.com/office/drawing/2014/main" id="{A8C00424-37A4-472E-219B-72D35C902D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669" b="7393"/>
          <a:stretch/>
        </p:blipFill>
        <p:spPr>
          <a:xfrm>
            <a:off x="4872910" y="4878414"/>
            <a:ext cx="3585290" cy="858127"/>
          </a:xfrm>
          <a:prstGeom prst="round2DiagRect">
            <a:avLst>
              <a:gd name="adj1" fmla="val 0"/>
              <a:gd name="adj2" fmla="val 5000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59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56E78C-FF66-7072-69F8-11C7950CE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2896" y="2813282"/>
            <a:ext cx="7766936" cy="883093"/>
          </a:xfrm>
        </p:spPr>
        <p:txBody>
          <a:bodyPr/>
          <a:lstStyle/>
          <a:p>
            <a:r>
              <a:rPr lang="hu-HU" dirty="0">
                <a:ln>
                  <a:solidFill>
                    <a:schemeClr val="bg2"/>
                  </a:solidFill>
                </a:ln>
                <a:solidFill>
                  <a:srgbClr val="48937E"/>
                </a:solidFill>
              </a:rPr>
              <a:t>Köszönjük a figyelmet!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DC0A028-153E-6F22-FEF8-C221AA2C2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04" y="3696375"/>
            <a:ext cx="5052140" cy="4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24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>
            <a:extLst>
              <a:ext uri="{FF2B5EF4-FFF2-40B4-BE49-F238E27FC236}">
                <a16:creationId xmlns:a16="http://schemas.microsoft.com/office/drawing/2014/main" id="{1F48CF8C-3006-9F56-807A-D5C85545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668"/>
          </a:xfrm>
        </p:spPr>
        <p:txBody>
          <a:bodyPr/>
          <a:lstStyle/>
          <a:p>
            <a:r>
              <a:rPr lang="hu-HU" dirty="0">
                <a:ln>
                  <a:solidFill>
                    <a:schemeClr val="tx1"/>
                  </a:solidFill>
                </a:ln>
                <a:solidFill>
                  <a:srgbClr val="48937E"/>
                </a:solidFill>
              </a:rPr>
              <a:t>Céginformációk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5BAAA0F7-18D0-871D-D54E-F9D856410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379028"/>
            <a:ext cx="2758589" cy="222526"/>
          </a:xfrm>
          <a:prstGeom prst="rect">
            <a:avLst/>
          </a:prstGeom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86467C42-0832-CFBA-24DD-AE3BB0BB4D9B}"/>
              </a:ext>
            </a:extLst>
          </p:cNvPr>
          <p:cNvSpPr txBox="1"/>
          <p:nvPr/>
        </p:nvSpPr>
        <p:spPr>
          <a:xfrm>
            <a:off x="6627798" y="2279166"/>
            <a:ext cx="29634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2400" spc="300" dirty="0"/>
              <a:t>ELÉRHET</a:t>
            </a:r>
            <a:r>
              <a:rPr lang="hu-HU" sz="2400" spc="300" dirty="0">
                <a:latin typeface="Bahnschrift SemiBold" panose="020B0502040204020203" pitchFamily="34" charset="0"/>
              </a:rPr>
              <a:t>Ő</a:t>
            </a:r>
            <a:r>
              <a:rPr lang="hu-HU" sz="2400" spc="300" dirty="0"/>
              <a:t>SÉG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59E9AA27-2FDA-42A1-7F80-5C9C9EB11BDA}"/>
              </a:ext>
            </a:extLst>
          </p:cNvPr>
          <p:cNvSpPr txBox="1"/>
          <p:nvPr/>
        </p:nvSpPr>
        <p:spPr>
          <a:xfrm>
            <a:off x="3630851" y="2080654"/>
            <a:ext cx="27973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2400" spc="300" dirty="0"/>
              <a:t>F</a:t>
            </a:r>
            <a:r>
              <a:rPr lang="hu-HU" sz="2400" spc="300" dirty="0">
                <a:latin typeface="Bahnschrift SemiBold" panose="020B0502040204020203" pitchFamily="34" charset="0"/>
              </a:rPr>
              <a:t>Ő </a:t>
            </a:r>
            <a:r>
              <a:rPr lang="hu-HU" sz="2400" spc="300" dirty="0"/>
              <a:t>TEVÉKENYSÉG</a:t>
            </a:r>
          </a:p>
          <a:p>
            <a:pPr algn="ctr"/>
            <a:endParaRPr lang="hu-HU" sz="2400" spc="300" dirty="0"/>
          </a:p>
        </p:txBody>
      </p:sp>
      <p:sp>
        <p:nvSpPr>
          <p:cNvPr id="27" name="Téglalap: szamárfül 26">
            <a:extLst>
              <a:ext uri="{FF2B5EF4-FFF2-40B4-BE49-F238E27FC236}">
                <a16:creationId xmlns:a16="http://schemas.microsoft.com/office/drawing/2014/main" id="{2458E583-7AF0-057A-2FCC-D6B33E30275D}"/>
              </a:ext>
            </a:extLst>
          </p:cNvPr>
          <p:cNvSpPr/>
          <p:nvPr/>
        </p:nvSpPr>
        <p:spPr>
          <a:xfrm>
            <a:off x="677334" y="3117090"/>
            <a:ext cx="2477654" cy="1991043"/>
          </a:xfrm>
          <a:prstGeom prst="foldedCorner">
            <a:avLst>
              <a:gd name="adj" fmla="val 26508"/>
            </a:avLst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i="1" dirty="0">
                <a:ln w="9525">
                  <a:noFill/>
                  <a:prstDash val="solid"/>
                </a:ln>
                <a:solidFill>
                  <a:schemeClr val="tx1"/>
                </a:solidFill>
              </a:rPr>
              <a:t>Magyarország,</a:t>
            </a:r>
            <a:br>
              <a:rPr lang="hu-HU" i="1" dirty="0">
                <a:ln w="9525">
                  <a:noFill/>
                  <a:prstDash val="solid"/>
                </a:ln>
                <a:solidFill>
                  <a:schemeClr val="tx1"/>
                </a:solidFill>
              </a:rPr>
            </a:br>
            <a:r>
              <a:rPr lang="hu-HU" i="1" dirty="0">
                <a:ln w="9525">
                  <a:noFill/>
                  <a:prstDash val="solid"/>
                </a:ln>
                <a:solidFill>
                  <a:schemeClr val="tx1"/>
                </a:solidFill>
              </a:rPr>
              <a:t>4031 Debrecen</a:t>
            </a:r>
            <a:br>
              <a:rPr lang="hu-HU" i="1" dirty="0">
                <a:ln w="9525">
                  <a:noFill/>
                  <a:prstDash val="solid"/>
                </a:ln>
                <a:solidFill>
                  <a:schemeClr val="tx1"/>
                </a:solidFill>
              </a:rPr>
            </a:br>
            <a:r>
              <a:rPr lang="hu-HU" i="1" dirty="0">
                <a:ln w="9525">
                  <a:noFill/>
                  <a:prstDash val="solid"/>
                </a:ln>
                <a:solidFill>
                  <a:schemeClr val="tx1"/>
                </a:solidFill>
              </a:rPr>
              <a:t>Hatvan utca 20-22.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467D0FD9-36E6-C517-14B6-275218336653}"/>
              </a:ext>
            </a:extLst>
          </p:cNvPr>
          <p:cNvSpPr txBox="1"/>
          <p:nvPr/>
        </p:nvSpPr>
        <p:spPr>
          <a:xfrm>
            <a:off x="830618" y="2279166"/>
            <a:ext cx="21634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2400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TELEPHELY</a:t>
            </a:r>
          </a:p>
          <a:p>
            <a:pPr algn="ctr"/>
            <a:endParaRPr lang="hu-HU" sz="2400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Téglalap: szamárfül 32">
            <a:extLst>
              <a:ext uri="{FF2B5EF4-FFF2-40B4-BE49-F238E27FC236}">
                <a16:creationId xmlns:a16="http://schemas.microsoft.com/office/drawing/2014/main" id="{79CCE9FC-4AA5-F822-A133-EFB9DA588DD5}"/>
              </a:ext>
            </a:extLst>
          </p:cNvPr>
          <p:cNvSpPr/>
          <p:nvPr/>
        </p:nvSpPr>
        <p:spPr>
          <a:xfrm>
            <a:off x="6870679" y="3117089"/>
            <a:ext cx="2477654" cy="1991043"/>
          </a:xfrm>
          <a:prstGeom prst="foldedCorner">
            <a:avLst>
              <a:gd name="adj" fmla="val 27602"/>
            </a:avLst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400" i="1" dirty="0">
              <a:ln w="9525">
                <a:noFill/>
                <a:prstDash val="solid"/>
              </a:ln>
              <a:solidFill>
                <a:schemeClr val="tx1"/>
              </a:solidFill>
            </a:endParaRPr>
          </a:p>
          <a:p>
            <a:pPr algn="ctr"/>
            <a:r>
              <a:rPr lang="hu-HU" sz="1400" i="1" dirty="0">
                <a:ln w="9525">
                  <a:noFill/>
                  <a:prstDash val="solid"/>
                </a:ln>
                <a:solidFill>
                  <a:schemeClr val="tx1"/>
                </a:solidFill>
              </a:rPr>
              <a:t>afterwork@awpodcast.hu</a:t>
            </a:r>
          </a:p>
          <a:p>
            <a:pPr algn="ctr"/>
            <a:r>
              <a:rPr lang="hu-HU" i="1" dirty="0">
                <a:ln w="9525">
                  <a:noFill/>
                  <a:prstDash val="solid"/>
                </a:ln>
                <a:solidFill>
                  <a:schemeClr val="tx1"/>
                </a:solidFill>
              </a:rPr>
              <a:t>+36/46-276-189</a:t>
            </a:r>
          </a:p>
        </p:txBody>
      </p:sp>
      <p:sp>
        <p:nvSpPr>
          <p:cNvPr id="34" name="Téglalap: szamárfül 33">
            <a:extLst>
              <a:ext uri="{FF2B5EF4-FFF2-40B4-BE49-F238E27FC236}">
                <a16:creationId xmlns:a16="http://schemas.microsoft.com/office/drawing/2014/main" id="{BFE19186-9F9B-97DC-9CCB-13714E7C851E}"/>
              </a:ext>
            </a:extLst>
          </p:cNvPr>
          <p:cNvSpPr/>
          <p:nvPr/>
        </p:nvSpPr>
        <p:spPr>
          <a:xfrm>
            <a:off x="3774006" y="3117089"/>
            <a:ext cx="2477654" cy="1991043"/>
          </a:xfrm>
          <a:prstGeom prst="foldedCorner">
            <a:avLst>
              <a:gd name="adj" fmla="val 28148"/>
            </a:avLst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i="1" dirty="0">
              <a:ln w="9525">
                <a:noFill/>
                <a:prstDash val="solid"/>
              </a:ln>
              <a:solidFill>
                <a:schemeClr val="tx1"/>
              </a:solidFill>
            </a:endParaRPr>
          </a:p>
          <a:p>
            <a:pPr algn="ctr"/>
            <a:r>
              <a:rPr lang="hu-HU" i="1" dirty="0">
                <a:ln w="9525">
                  <a:noFill/>
                  <a:prstDash val="solid"/>
                </a:ln>
                <a:solidFill>
                  <a:schemeClr val="tx1"/>
                </a:solidFill>
              </a:rPr>
              <a:t>Podcast szolgáltatás az interneten, különböz</a:t>
            </a:r>
            <a:r>
              <a:rPr lang="hu-HU" b="1" i="1" dirty="0">
                <a:ln w="9525">
                  <a:noFill/>
                  <a:prstDash val="solid"/>
                </a:ln>
                <a:solidFill>
                  <a:schemeClr val="tx1"/>
                </a:solidFill>
                <a:latin typeface="Bahnschrift SemiBold" panose="020B0502040204020203" pitchFamily="34" charset="0"/>
              </a:rPr>
              <a:t>ő</a:t>
            </a:r>
            <a:r>
              <a:rPr lang="hu-HU" i="1" dirty="0">
                <a:ln w="9525">
                  <a:noFill/>
                  <a:prstDash val="solid"/>
                </a:ln>
                <a:solidFill>
                  <a:schemeClr val="tx1"/>
                </a:solidFill>
              </a:rPr>
              <a:t> platformokon</a:t>
            </a:r>
          </a:p>
        </p:txBody>
      </p:sp>
    </p:spTree>
    <p:extLst>
      <p:ext uri="{BB962C8B-B14F-4D97-AF65-F5344CB8AC3E}">
        <p14:creationId xmlns:p14="http://schemas.microsoft.com/office/powerpoint/2010/main" val="845087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A3FC35-2380-BC72-06A0-08D08A62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>
                <a:ln>
                  <a:solidFill>
                    <a:schemeClr val="tx1"/>
                  </a:solidFill>
                </a:ln>
                <a:solidFill>
                  <a:srgbClr val="48937E"/>
                </a:solidFill>
              </a:rPr>
              <a:t>SWOT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583D1D1-7872-CF27-FDCB-331503E16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379028"/>
            <a:ext cx="2758589" cy="222526"/>
          </a:xfrm>
          <a:prstGeom prst="rect">
            <a:avLst/>
          </a:prstGeom>
        </p:spPr>
      </p:pic>
      <p:cxnSp>
        <p:nvCxnSpPr>
          <p:cNvPr id="8" name="Összekötő: görbe 7">
            <a:extLst>
              <a:ext uri="{FF2B5EF4-FFF2-40B4-BE49-F238E27FC236}">
                <a16:creationId xmlns:a16="http://schemas.microsoft.com/office/drawing/2014/main" id="{AB5C7225-84B1-E027-268C-FD11A136954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12923" y="1165084"/>
            <a:ext cx="1502190" cy="1479793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28512FBC-E1D9-D0DA-D38C-1E2F9039079C}"/>
              </a:ext>
            </a:extLst>
          </p:cNvPr>
          <p:cNvSpPr/>
          <p:nvPr/>
        </p:nvSpPr>
        <p:spPr>
          <a:xfrm>
            <a:off x="4082143" y="947060"/>
            <a:ext cx="3244275" cy="740229"/>
          </a:xfrm>
          <a:prstGeom prst="roundRect">
            <a:avLst/>
          </a:prstGeom>
          <a:solidFill>
            <a:srgbClr val="4893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541605C-31FE-1BA4-760E-E0B0EB19DDC4}"/>
              </a:ext>
            </a:extLst>
          </p:cNvPr>
          <p:cNvSpPr txBox="1"/>
          <p:nvPr/>
        </p:nvSpPr>
        <p:spPr>
          <a:xfrm>
            <a:off x="1177105" y="4626818"/>
            <a:ext cx="139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Er</a:t>
            </a:r>
            <a:r>
              <a:rPr lang="hu-HU" sz="2000" b="1" dirty="0">
                <a:latin typeface="Bahnschrift SemiBold" panose="020B0502040204020203" pitchFamily="34" charset="0"/>
              </a:rPr>
              <a:t>ő</a:t>
            </a:r>
            <a:r>
              <a:rPr lang="hu-HU" sz="2000" dirty="0"/>
              <a:t>sségek</a:t>
            </a:r>
          </a:p>
        </p:txBody>
      </p:sp>
      <p:cxnSp>
        <p:nvCxnSpPr>
          <p:cNvPr id="17" name="Összekötő: görbe 16">
            <a:extLst>
              <a:ext uri="{FF2B5EF4-FFF2-40B4-BE49-F238E27FC236}">
                <a16:creationId xmlns:a16="http://schemas.microsoft.com/office/drawing/2014/main" id="{971B211F-AF67-2EF4-C2DE-06F2F7308FCE}"/>
              </a:ext>
            </a:extLst>
          </p:cNvPr>
          <p:cNvCxnSpPr>
            <a:cxnSpLocks/>
          </p:cNvCxnSpPr>
          <p:nvPr/>
        </p:nvCxnSpPr>
        <p:spPr>
          <a:xfrm flipV="1">
            <a:off x="2682274" y="2743141"/>
            <a:ext cx="2550890" cy="513485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5BBBBBCD-F3A5-7FAF-D317-D50B95456A6D}"/>
              </a:ext>
            </a:extLst>
          </p:cNvPr>
          <p:cNvSpPr/>
          <p:nvPr/>
        </p:nvSpPr>
        <p:spPr>
          <a:xfrm>
            <a:off x="4975668" y="2394862"/>
            <a:ext cx="3962400" cy="740229"/>
          </a:xfrm>
          <a:prstGeom prst="roundRect">
            <a:avLst/>
          </a:prstGeom>
          <a:solidFill>
            <a:srgbClr val="4893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Összekötő: görbe 26">
            <a:extLst>
              <a:ext uri="{FF2B5EF4-FFF2-40B4-BE49-F238E27FC236}">
                <a16:creationId xmlns:a16="http://schemas.microsoft.com/office/drawing/2014/main" id="{BAE99171-030B-57C6-9B51-90D0D1F41994}"/>
              </a:ext>
            </a:extLst>
          </p:cNvPr>
          <p:cNvCxnSpPr>
            <a:cxnSpLocks/>
          </p:cNvCxnSpPr>
          <p:nvPr/>
        </p:nvCxnSpPr>
        <p:spPr>
          <a:xfrm>
            <a:off x="2284810" y="3897971"/>
            <a:ext cx="2287190" cy="372819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Összekötő: görbe 27">
            <a:extLst>
              <a:ext uri="{FF2B5EF4-FFF2-40B4-BE49-F238E27FC236}">
                <a16:creationId xmlns:a16="http://schemas.microsoft.com/office/drawing/2014/main" id="{2AC3319A-0F7A-8EA7-50CD-A6990D847625}"/>
              </a:ext>
            </a:extLst>
          </p:cNvPr>
          <p:cNvCxnSpPr>
            <a:cxnSpLocks/>
          </p:cNvCxnSpPr>
          <p:nvPr/>
        </p:nvCxnSpPr>
        <p:spPr>
          <a:xfrm>
            <a:off x="1991314" y="4270790"/>
            <a:ext cx="1753372" cy="1355288"/>
          </a:xfrm>
          <a:prstGeom prst="curvedConnector3">
            <a:avLst>
              <a:gd name="adj1" fmla="val 4875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684BEDA8-8A2C-4E68-415C-6259CF1D0816}"/>
              </a:ext>
            </a:extLst>
          </p:cNvPr>
          <p:cNvSpPr/>
          <p:nvPr/>
        </p:nvSpPr>
        <p:spPr>
          <a:xfrm>
            <a:off x="4365172" y="3886589"/>
            <a:ext cx="4908830" cy="740229"/>
          </a:xfrm>
          <a:prstGeom prst="roundRect">
            <a:avLst/>
          </a:prstGeom>
          <a:solidFill>
            <a:srgbClr val="4893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528943F7-4F3C-594F-2C6C-E04999E61C0F}"/>
              </a:ext>
            </a:extLst>
          </p:cNvPr>
          <p:cNvSpPr/>
          <p:nvPr/>
        </p:nvSpPr>
        <p:spPr>
          <a:xfrm>
            <a:off x="3364018" y="5194671"/>
            <a:ext cx="3181161" cy="740229"/>
          </a:xfrm>
          <a:prstGeom prst="roundRect">
            <a:avLst/>
          </a:prstGeom>
          <a:solidFill>
            <a:srgbClr val="4893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06E0A23F-1AF7-39FE-FAEF-A51830B426D4}"/>
              </a:ext>
            </a:extLst>
          </p:cNvPr>
          <p:cNvSpPr/>
          <p:nvPr/>
        </p:nvSpPr>
        <p:spPr>
          <a:xfrm>
            <a:off x="784397" y="2351314"/>
            <a:ext cx="2155372" cy="2155372"/>
          </a:xfrm>
          <a:prstGeom prst="ellipse">
            <a:avLst/>
          </a:prstGeom>
          <a:ln>
            <a:solidFill>
              <a:schemeClr val="tx2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8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A9CF9158-86F0-86FA-7FE8-C094BCFC94A9}"/>
              </a:ext>
            </a:extLst>
          </p:cNvPr>
          <p:cNvSpPr txBox="1"/>
          <p:nvPr/>
        </p:nvSpPr>
        <p:spPr>
          <a:xfrm>
            <a:off x="1402273" y="2655990"/>
            <a:ext cx="12800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</a:p>
          <a:p>
            <a:endParaRPr lang="hu-HU" sz="9600" dirty="0"/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17CB0FDC-1C4A-9881-B242-2ADDCD1BA9F0}"/>
              </a:ext>
            </a:extLst>
          </p:cNvPr>
          <p:cNvSpPr txBox="1"/>
          <p:nvPr/>
        </p:nvSpPr>
        <p:spPr>
          <a:xfrm>
            <a:off x="4219225" y="1132508"/>
            <a:ext cx="295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Er</a:t>
            </a:r>
            <a:r>
              <a:rPr lang="hu-HU" dirty="0">
                <a:latin typeface="Bahnschrift SemiBold" panose="020B0502040204020203" pitchFamily="34" charset="0"/>
              </a:rPr>
              <a:t>ő</a:t>
            </a:r>
            <a:r>
              <a:rPr lang="hu-HU" dirty="0"/>
              <a:t>s </a:t>
            </a:r>
            <a:r>
              <a:rPr lang="hu-HU" dirty="0" err="1"/>
              <a:t>social</a:t>
            </a:r>
            <a:r>
              <a:rPr lang="hu-HU" dirty="0"/>
              <a:t> </a:t>
            </a:r>
            <a:r>
              <a:rPr lang="hu-HU" dirty="0" err="1"/>
              <a:t>media</a:t>
            </a:r>
            <a:r>
              <a:rPr lang="hu-HU" dirty="0"/>
              <a:t> jelenlét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14C7A871-2343-1E49-DC56-8B423F969647}"/>
              </a:ext>
            </a:extLst>
          </p:cNvPr>
          <p:cNvSpPr txBox="1"/>
          <p:nvPr/>
        </p:nvSpPr>
        <p:spPr>
          <a:xfrm>
            <a:off x="5135424" y="2560363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Fiatalos szemlélet, változatosság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71BA728B-9223-5CB0-902C-EC27441C55CD}"/>
              </a:ext>
            </a:extLst>
          </p:cNvPr>
          <p:cNvSpPr txBox="1"/>
          <p:nvPr/>
        </p:nvSpPr>
        <p:spPr>
          <a:xfrm>
            <a:off x="4620126" y="4076980"/>
            <a:ext cx="446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Egyedülálló délutáni podcast struktúra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B25ADAC8-06B5-54E0-B047-90BCE1A9E306}"/>
              </a:ext>
            </a:extLst>
          </p:cNvPr>
          <p:cNvSpPr txBox="1"/>
          <p:nvPr/>
        </p:nvSpPr>
        <p:spPr>
          <a:xfrm>
            <a:off x="3545080" y="5370193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Visszanézhet</a:t>
            </a:r>
            <a:r>
              <a:rPr lang="hu-HU" dirty="0">
                <a:latin typeface="Bahnschrift SemiBold" panose="020B0502040204020203" pitchFamily="34" charset="0"/>
              </a:rPr>
              <a:t>ő</a:t>
            </a:r>
            <a:r>
              <a:rPr lang="hu-HU" dirty="0"/>
              <a:t> tartalmak</a:t>
            </a:r>
          </a:p>
        </p:txBody>
      </p:sp>
    </p:spTree>
    <p:extLst>
      <p:ext uri="{BB962C8B-B14F-4D97-AF65-F5344CB8AC3E}">
        <p14:creationId xmlns:p14="http://schemas.microsoft.com/office/powerpoint/2010/main" val="3602702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A3FC35-2380-BC72-06A0-08D08A62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>
                <a:ln>
                  <a:solidFill>
                    <a:schemeClr val="tx1"/>
                  </a:solidFill>
                </a:ln>
                <a:solidFill>
                  <a:srgbClr val="48937E"/>
                </a:solidFill>
              </a:rPr>
              <a:t>SWOT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583D1D1-7872-CF27-FDCB-331503E16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379028"/>
            <a:ext cx="2758589" cy="222526"/>
          </a:xfrm>
          <a:prstGeom prst="rect">
            <a:avLst/>
          </a:prstGeom>
        </p:spPr>
      </p:pic>
      <p:cxnSp>
        <p:nvCxnSpPr>
          <p:cNvPr id="8" name="Összekötő: görbe 7">
            <a:extLst>
              <a:ext uri="{FF2B5EF4-FFF2-40B4-BE49-F238E27FC236}">
                <a16:creationId xmlns:a16="http://schemas.microsoft.com/office/drawing/2014/main" id="{AB5C7225-84B1-E027-268C-FD11A1369542}"/>
              </a:ext>
            </a:extLst>
          </p:cNvPr>
          <p:cNvCxnSpPr>
            <a:cxnSpLocks/>
          </p:cNvCxnSpPr>
          <p:nvPr/>
        </p:nvCxnSpPr>
        <p:spPr>
          <a:xfrm>
            <a:off x="4271736" y="3090767"/>
            <a:ext cx="3011870" cy="77558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541605C-31FE-1BA4-760E-E0B0EB19DDC4}"/>
              </a:ext>
            </a:extLst>
          </p:cNvPr>
          <p:cNvSpPr txBox="1"/>
          <p:nvPr/>
        </p:nvSpPr>
        <p:spPr>
          <a:xfrm>
            <a:off x="7372172" y="4696936"/>
            <a:ext cx="181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Gyengeségek</a:t>
            </a:r>
          </a:p>
        </p:txBody>
      </p:sp>
      <p:cxnSp>
        <p:nvCxnSpPr>
          <p:cNvPr id="17" name="Összekötő: görbe 16">
            <a:extLst>
              <a:ext uri="{FF2B5EF4-FFF2-40B4-BE49-F238E27FC236}">
                <a16:creationId xmlns:a16="http://schemas.microsoft.com/office/drawing/2014/main" id="{971B211F-AF67-2EF4-C2DE-06F2F7308FCE}"/>
              </a:ext>
            </a:extLst>
          </p:cNvPr>
          <p:cNvCxnSpPr>
            <a:cxnSpLocks/>
          </p:cNvCxnSpPr>
          <p:nvPr/>
        </p:nvCxnSpPr>
        <p:spPr>
          <a:xfrm flipV="1">
            <a:off x="5379753" y="3790812"/>
            <a:ext cx="2550890" cy="513485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5BBBBBCD-F3A5-7FAF-D317-D50B95456A6D}"/>
              </a:ext>
            </a:extLst>
          </p:cNvPr>
          <p:cNvSpPr/>
          <p:nvPr/>
        </p:nvSpPr>
        <p:spPr>
          <a:xfrm>
            <a:off x="1674711" y="2713614"/>
            <a:ext cx="2758590" cy="740229"/>
          </a:xfrm>
          <a:prstGeom prst="roundRect">
            <a:avLst/>
          </a:prstGeom>
          <a:solidFill>
            <a:srgbClr val="4893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Összekötő: görbe 26">
            <a:extLst>
              <a:ext uri="{FF2B5EF4-FFF2-40B4-BE49-F238E27FC236}">
                <a16:creationId xmlns:a16="http://schemas.microsoft.com/office/drawing/2014/main" id="{BAE99171-030B-57C6-9B51-90D0D1F41994}"/>
              </a:ext>
            </a:extLst>
          </p:cNvPr>
          <p:cNvCxnSpPr>
            <a:cxnSpLocks/>
          </p:cNvCxnSpPr>
          <p:nvPr/>
        </p:nvCxnSpPr>
        <p:spPr>
          <a:xfrm>
            <a:off x="5379753" y="2014489"/>
            <a:ext cx="2370876" cy="847066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Összekötő: görbe 27">
            <a:extLst>
              <a:ext uri="{FF2B5EF4-FFF2-40B4-BE49-F238E27FC236}">
                <a16:creationId xmlns:a16="http://schemas.microsoft.com/office/drawing/2014/main" id="{2AC3319A-0F7A-8EA7-50CD-A6990D847625}"/>
              </a:ext>
            </a:extLst>
          </p:cNvPr>
          <p:cNvCxnSpPr>
            <a:cxnSpLocks/>
            <a:endCxn id="22" idx="3"/>
          </p:cNvCxnSpPr>
          <p:nvPr/>
        </p:nvCxnSpPr>
        <p:spPr>
          <a:xfrm rot="10800000" flipV="1">
            <a:off x="6212786" y="4412703"/>
            <a:ext cx="1395919" cy="1192863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684BEDA8-8A2C-4E68-415C-6259CF1D0816}"/>
              </a:ext>
            </a:extLst>
          </p:cNvPr>
          <p:cNvSpPr/>
          <p:nvPr/>
        </p:nvSpPr>
        <p:spPr>
          <a:xfrm>
            <a:off x="2132121" y="3918355"/>
            <a:ext cx="3962400" cy="740229"/>
          </a:xfrm>
          <a:prstGeom prst="roundRect">
            <a:avLst/>
          </a:prstGeom>
          <a:solidFill>
            <a:srgbClr val="4893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528943F7-4F3C-594F-2C6C-E04999E61C0F}"/>
              </a:ext>
            </a:extLst>
          </p:cNvPr>
          <p:cNvSpPr/>
          <p:nvPr/>
        </p:nvSpPr>
        <p:spPr>
          <a:xfrm>
            <a:off x="3435923" y="5235452"/>
            <a:ext cx="2776862" cy="740229"/>
          </a:xfrm>
          <a:prstGeom prst="roundRect">
            <a:avLst/>
          </a:prstGeom>
          <a:solidFill>
            <a:srgbClr val="4893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06E0A23F-1AF7-39FE-FAEF-A51830B426D4}"/>
              </a:ext>
            </a:extLst>
          </p:cNvPr>
          <p:cNvSpPr/>
          <p:nvPr/>
        </p:nvSpPr>
        <p:spPr>
          <a:xfrm>
            <a:off x="7097610" y="2433154"/>
            <a:ext cx="2155372" cy="2155372"/>
          </a:xfrm>
          <a:prstGeom prst="ellipse">
            <a:avLst/>
          </a:prstGeom>
          <a:ln>
            <a:solidFill>
              <a:schemeClr val="tx2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8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85C2F55-5188-1CD0-8B21-C7A943ECDDC7}"/>
              </a:ext>
            </a:extLst>
          </p:cNvPr>
          <p:cNvSpPr txBox="1"/>
          <p:nvPr/>
        </p:nvSpPr>
        <p:spPr>
          <a:xfrm>
            <a:off x="7490436" y="2764976"/>
            <a:ext cx="12800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</a:p>
          <a:p>
            <a:endParaRPr lang="hu-HU" sz="9600" dirty="0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28512FBC-E1D9-D0DA-D38C-1E2F9039079C}"/>
              </a:ext>
            </a:extLst>
          </p:cNvPr>
          <p:cNvSpPr/>
          <p:nvPr/>
        </p:nvSpPr>
        <p:spPr>
          <a:xfrm>
            <a:off x="677334" y="1649875"/>
            <a:ext cx="5328619" cy="740229"/>
          </a:xfrm>
          <a:prstGeom prst="roundRect">
            <a:avLst/>
          </a:prstGeom>
          <a:solidFill>
            <a:srgbClr val="4893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7A260F0F-14EC-FDDF-1FC5-E0AF8DD4B41C}"/>
              </a:ext>
            </a:extLst>
          </p:cNvPr>
          <p:cNvSpPr txBox="1"/>
          <p:nvPr/>
        </p:nvSpPr>
        <p:spPr>
          <a:xfrm>
            <a:off x="794634" y="1844529"/>
            <a:ext cx="5099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Internetelérés hiánya az él</a:t>
            </a:r>
            <a:r>
              <a:rPr lang="hu-HU" dirty="0">
                <a:latin typeface="Bahnschrift SemiBold" panose="020B0502040204020203" pitchFamily="34" charset="0"/>
              </a:rPr>
              <a:t>ő</a:t>
            </a:r>
            <a:r>
              <a:rPr lang="hu-HU" dirty="0"/>
              <a:t> közvetítés során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93FA2A3F-F07A-4416-5458-72BE465487C1}"/>
              </a:ext>
            </a:extLst>
          </p:cNvPr>
          <p:cNvSpPr txBox="1"/>
          <p:nvPr/>
        </p:nvSpPr>
        <p:spPr>
          <a:xfrm>
            <a:off x="1743429" y="2889417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Kötött id</a:t>
            </a:r>
            <a:r>
              <a:rPr lang="hu-HU" dirty="0">
                <a:latin typeface="Bahnschrift SemiBold" panose="020B0502040204020203" pitchFamily="34" charset="0"/>
              </a:rPr>
              <a:t>ő</a:t>
            </a:r>
            <a:r>
              <a:rPr lang="hu-HU" dirty="0"/>
              <a:t>intervallum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9C87BAB8-9E02-A9FA-6FBB-A8314EA55563}"/>
              </a:ext>
            </a:extLst>
          </p:cNvPr>
          <p:cNvSpPr txBox="1"/>
          <p:nvPr/>
        </p:nvSpPr>
        <p:spPr>
          <a:xfrm>
            <a:off x="2246393" y="4110347"/>
            <a:ext cx="383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Csak munkanapokon hallgatható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2A040D0-0098-6FB5-F933-61CC57F8D4F9}"/>
              </a:ext>
            </a:extLst>
          </p:cNvPr>
          <p:cNvSpPr txBox="1"/>
          <p:nvPr/>
        </p:nvSpPr>
        <p:spPr>
          <a:xfrm>
            <a:off x="3524142" y="5408614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Infrastruktúra hiánya</a:t>
            </a:r>
          </a:p>
        </p:txBody>
      </p:sp>
    </p:spTree>
    <p:extLst>
      <p:ext uri="{BB962C8B-B14F-4D97-AF65-F5344CB8AC3E}">
        <p14:creationId xmlns:p14="http://schemas.microsoft.com/office/powerpoint/2010/main" val="3034505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A3FC35-2380-BC72-06A0-08D08A62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>
                <a:ln>
                  <a:solidFill>
                    <a:schemeClr val="tx1"/>
                  </a:solidFill>
                </a:ln>
                <a:solidFill>
                  <a:srgbClr val="48937E"/>
                </a:solidFill>
              </a:rPr>
              <a:t>SWOT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583D1D1-7872-CF27-FDCB-331503E16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379028"/>
            <a:ext cx="2758589" cy="222526"/>
          </a:xfrm>
          <a:prstGeom prst="rect">
            <a:avLst/>
          </a:prstGeom>
        </p:spPr>
      </p:pic>
      <p:cxnSp>
        <p:nvCxnSpPr>
          <p:cNvPr id="8" name="Összekötő: görbe 7">
            <a:extLst>
              <a:ext uri="{FF2B5EF4-FFF2-40B4-BE49-F238E27FC236}">
                <a16:creationId xmlns:a16="http://schemas.microsoft.com/office/drawing/2014/main" id="{AB5C7225-84B1-E027-268C-FD11A136954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12923" y="1165084"/>
            <a:ext cx="1502190" cy="1479793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28512FBC-E1D9-D0DA-D38C-1E2F9039079C}"/>
              </a:ext>
            </a:extLst>
          </p:cNvPr>
          <p:cNvSpPr/>
          <p:nvPr/>
        </p:nvSpPr>
        <p:spPr>
          <a:xfrm>
            <a:off x="4082142" y="947060"/>
            <a:ext cx="4439297" cy="740229"/>
          </a:xfrm>
          <a:prstGeom prst="roundRect">
            <a:avLst/>
          </a:prstGeom>
          <a:solidFill>
            <a:srgbClr val="4893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541605C-31FE-1BA4-760E-E0B0EB19DDC4}"/>
              </a:ext>
            </a:extLst>
          </p:cNvPr>
          <p:cNvSpPr txBox="1"/>
          <p:nvPr/>
        </p:nvSpPr>
        <p:spPr>
          <a:xfrm>
            <a:off x="1007522" y="4623630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Lehet</a:t>
            </a:r>
            <a:r>
              <a:rPr lang="hu-HU" sz="2000" dirty="0">
                <a:latin typeface="Bahnschrift SemiBold" panose="020B0502040204020203" pitchFamily="34" charset="0"/>
              </a:rPr>
              <a:t>ő</a:t>
            </a:r>
            <a:r>
              <a:rPr lang="hu-HU" sz="2000" dirty="0"/>
              <a:t>ségek</a:t>
            </a:r>
          </a:p>
        </p:txBody>
      </p:sp>
      <p:cxnSp>
        <p:nvCxnSpPr>
          <p:cNvPr id="17" name="Összekötő: görbe 16">
            <a:extLst>
              <a:ext uri="{FF2B5EF4-FFF2-40B4-BE49-F238E27FC236}">
                <a16:creationId xmlns:a16="http://schemas.microsoft.com/office/drawing/2014/main" id="{971B211F-AF67-2EF4-C2DE-06F2F7308FCE}"/>
              </a:ext>
            </a:extLst>
          </p:cNvPr>
          <p:cNvCxnSpPr>
            <a:cxnSpLocks/>
          </p:cNvCxnSpPr>
          <p:nvPr/>
        </p:nvCxnSpPr>
        <p:spPr>
          <a:xfrm flipV="1">
            <a:off x="2682274" y="2743141"/>
            <a:ext cx="2550890" cy="513485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5BBBBBCD-F3A5-7FAF-D317-D50B95456A6D}"/>
              </a:ext>
            </a:extLst>
          </p:cNvPr>
          <p:cNvSpPr/>
          <p:nvPr/>
        </p:nvSpPr>
        <p:spPr>
          <a:xfrm>
            <a:off x="4975668" y="2394862"/>
            <a:ext cx="3545771" cy="740229"/>
          </a:xfrm>
          <a:prstGeom prst="roundRect">
            <a:avLst/>
          </a:prstGeom>
          <a:solidFill>
            <a:srgbClr val="4893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Összekötő: görbe 26">
            <a:extLst>
              <a:ext uri="{FF2B5EF4-FFF2-40B4-BE49-F238E27FC236}">
                <a16:creationId xmlns:a16="http://schemas.microsoft.com/office/drawing/2014/main" id="{BAE99171-030B-57C6-9B51-90D0D1F41994}"/>
              </a:ext>
            </a:extLst>
          </p:cNvPr>
          <p:cNvCxnSpPr>
            <a:cxnSpLocks/>
          </p:cNvCxnSpPr>
          <p:nvPr/>
        </p:nvCxnSpPr>
        <p:spPr>
          <a:xfrm>
            <a:off x="2284810" y="3897971"/>
            <a:ext cx="2287190" cy="372819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Összekötő: görbe 27">
            <a:extLst>
              <a:ext uri="{FF2B5EF4-FFF2-40B4-BE49-F238E27FC236}">
                <a16:creationId xmlns:a16="http://schemas.microsoft.com/office/drawing/2014/main" id="{2AC3319A-0F7A-8EA7-50CD-A6990D847625}"/>
              </a:ext>
            </a:extLst>
          </p:cNvPr>
          <p:cNvCxnSpPr>
            <a:cxnSpLocks/>
          </p:cNvCxnSpPr>
          <p:nvPr/>
        </p:nvCxnSpPr>
        <p:spPr>
          <a:xfrm>
            <a:off x="1991314" y="4270790"/>
            <a:ext cx="2225743" cy="1355287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684BEDA8-8A2C-4E68-415C-6259CF1D0816}"/>
              </a:ext>
            </a:extLst>
          </p:cNvPr>
          <p:cNvSpPr/>
          <p:nvPr/>
        </p:nvSpPr>
        <p:spPr>
          <a:xfrm>
            <a:off x="4365172" y="3886589"/>
            <a:ext cx="5305732" cy="740229"/>
          </a:xfrm>
          <a:prstGeom prst="roundRect">
            <a:avLst/>
          </a:prstGeom>
          <a:solidFill>
            <a:srgbClr val="4893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528943F7-4F3C-594F-2C6C-E04999E61C0F}"/>
              </a:ext>
            </a:extLst>
          </p:cNvPr>
          <p:cNvSpPr/>
          <p:nvPr/>
        </p:nvSpPr>
        <p:spPr>
          <a:xfrm>
            <a:off x="3957719" y="5255963"/>
            <a:ext cx="3042470" cy="740229"/>
          </a:xfrm>
          <a:prstGeom prst="roundRect">
            <a:avLst/>
          </a:prstGeom>
          <a:solidFill>
            <a:srgbClr val="4893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06E0A23F-1AF7-39FE-FAEF-A51830B426D4}"/>
              </a:ext>
            </a:extLst>
          </p:cNvPr>
          <p:cNvSpPr/>
          <p:nvPr/>
        </p:nvSpPr>
        <p:spPr>
          <a:xfrm>
            <a:off x="784397" y="2351314"/>
            <a:ext cx="2155372" cy="2155372"/>
          </a:xfrm>
          <a:prstGeom prst="ellipse">
            <a:avLst/>
          </a:prstGeom>
          <a:ln>
            <a:solidFill>
              <a:schemeClr val="tx2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8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6146629-0C22-F83B-904D-EBC0B123A768}"/>
              </a:ext>
            </a:extLst>
          </p:cNvPr>
          <p:cNvSpPr txBox="1"/>
          <p:nvPr/>
        </p:nvSpPr>
        <p:spPr>
          <a:xfrm>
            <a:off x="1292067" y="2654396"/>
            <a:ext cx="12800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</a:p>
          <a:p>
            <a:endParaRPr lang="hu-HU" sz="96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AFC43E0-8357-EA30-FFD9-89A5B04FEEAB}"/>
              </a:ext>
            </a:extLst>
          </p:cNvPr>
          <p:cNvSpPr txBox="1"/>
          <p:nvPr/>
        </p:nvSpPr>
        <p:spPr>
          <a:xfrm>
            <a:off x="4217057" y="1132508"/>
            <a:ext cx="430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Feliratkozási/támogatási lehet</a:t>
            </a:r>
            <a:r>
              <a:rPr lang="hu-HU" dirty="0">
                <a:latin typeface="Bahnschrift SemiBold" panose="020B0502040204020203" pitchFamily="34" charset="0"/>
              </a:rPr>
              <a:t>ő</a:t>
            </a:r>
            <a:r>
              <a:rPr lang="hu-HU" dirty="0"/>
              <a:t>ségek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16C7560-0DCE-AC7C-2F29-526CD836D4E1}"/>
              </a:ext>
            </a:extLst>
          </p:cNvPr>
          <p:cNvSpPr txBox="1"/>
          <p:nvPr/>
        </p:nvSpPr>
        <p:spPr>
          <a:xfrm>
            <a:off x="5151606" y="2577123"/>
            <a:ext cx="3369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Él</a:t>
            </a:r>
            <a:r>
              <a:rPr lang="hu-HU" dirty="0">
                <a:latin typeface="Bahnschrift SemiBold" panose="020B0502040204020203" pitchFamily="34" charset="0"/>
              </a:rPr>
              <a:t>ő</a:t>
            </a:r>
            <a:r>
              <a:rPr lang="hu-HU" dirty="0"/>
              <a:t> feliratozás megvalósítása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9E8003BA-74F2-F976-386F-0A7A75274C09}"/>
              </a:ext>
            </a:extLst>
          </p:cNvPr>
          <p:cNvSpPr txBox="1"/>
          <p:nvPr/>
        </p:nvSpPr>
        <p:spPr>
          <a:xfrm>
            <a:off x="4462427" y="4057133"/>
            <a:ext cx="5208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Vendégek, közszerepl</a:t>
            </a:r>
            <a:r>
              <a:rPr lang="hu-HU" dirty="0">
                <a:latin typeface="Bahnschrift SemiBold" panose="020B0502040204020203" pitchFamily="34" charset="0"/>
              </a:rPr>
              <a:t>ő</a:t>
            </a:r>
            <a:r>
              <a:rPr lang="hu-HU" dirty="0"/>
              <a:t>k meghívása adásokba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F7D815B8-EA18-07A5-8B9B-FA024FBD9F26}"/>
              </a:ext>
            </a:extLst>
          </p:cNvPr>
          <p:cNvSpPr txBox="1"/>
          <p:nvPr/>
        </p:nvSpPr>
        <p:spPr>
          <a:xfrm>
            <a:off x="4058358" y="5441411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Betelefonálás lehet</a:t>
            </a:r>
            <a:r>
              <a:rPr lang="hu-HU" dirty="0">
                <a:latin typeface="Bahnschrift SemiBold" panose="020B0502040204020203" pitchFamily="34" charset="0"/>
              </a:rPr>
              <a:t>ő</a:t>
            </a:r>
            <a:r>
              <a:rPr lang="hu-HU" dirty="0"/>
              <a:t>sége</a:t>
            </a:r>
          </a:p>
        </p:txBody>
      </p:sp>
    </p:spTree>
    <p:extLst>
      <p:ext uri="{BB962C8B-B14F-4D97-AF65-F5344CB8AC3E}">
        <p14:creationId xmlns:p14="http://schemas.microsoft.com/office/powerpoint/2010/main" val="3814125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A3FC35-2380-BC72-06A0-08D08A622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dirty="0">
                <a:ln>
                  <a:solidFill>
                    <a:schemeClr val="tx1"/>
                  </a:solidFill>
                </a:ln>
                <a:solidFill>
                  <a:srgbClr val="48937E"/>
                </a:solidFill>
              </a:rPr>
              <a:t>SWOT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583D1D1-7872-CF27-FDCB-331503E163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379028"/>
            <a:ext cx="2758589" cy="222526"/>
          </a:xfrm>
          <a:prstGeom prst="rect">
            <a:avLst/>
          </a:prstGeom>
        </p:spPr>
      </p:pic>
      <p:cxnSp>
        <p:nvCxnSpPr>
          <p:cNvPr id="8" name="Összekötő: görbe 7">
            <a:extLst>
              <a:ext uri="{FF2B5EF4-FFF2-40B4-BE49-F238E27FC236}">
                <a16:creationId xmlns:a16="http://schemas.microsoft.com/office/drawing/2014/main" id="{AB5C7225-84B1-E027-268C-FD11A1369542}"/>
              </a:ext>
            </a:extLst>
          </p:cNvPr>
          <p:cNvCxnSpPr>
            <a:cxnSpLocks/>
          </p:cNvCxnSpPr>
          <p:nvPr/>
        </p:nvCxnSpPr>
        <p:spPr>
          <a:xfrm>
            <a:off x="4271736" y="3090767"/>
            <a:ext cx="3011870" cy="77558"/>
          </a:xfrm>
          <a:prstGeom prst="curved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541605C-31FE-1BA4-760E-E0B0EB19DDC4}"/>
              </a:ext>
            </a:extLst>
          </p:cNvPr>
          <p:cNvSpPr txBox="1"/>
          <p:nvPr/>
        </p:nvSpPr>
        <p:spPr>
          <a:xfrm>
            <a:off x="7097610" y="4687936"/>
            <a:ext cx="2375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dirty="0"/>
              <a:t>Fenyegetettségek</a:t>
            </a:r>
          </a:p>
        </p:txBody>
      </p:sp>
      <p:cxnSp>
        <p:nvCxnSpPr>
          <p:cNvPr id="17" name="Összekötő: görbe 16">
            <a:extLst>
              <a:ext uri="{FF2B5EF4-FFF2-40B4-BE49-F238E27FC236}">
                <a16:creationId xmlns:a16="http://schemas.microsoft.com/office/drawing/2014/main" id="{971B211F-AF67-2EF4-C2DE-06F2F7308FCE}"/>
              </a:ext>
            </a:extLst>
          </p:cNvPr>
          <p:cNvCxnSpPr>
            <a:cxnSpLocks/>
          </p:cNvCxnSpPr>
          <p:nvPr/>
        </p:nvCxnSpPr>
        <p:spPr>
          <a:xfrm flipV="1">
            <a:off x="5379753" y="3790812"/>
            <a:ext cx="2550890" cy="513485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5BBBBBCD-F3A5-7FAF-D317-D50B95456A6D}"/>
              </a:ext>
            </a:extLst>
          </p:cNvPr>
          <p:cNvSpPr/>
          <p:nvPr/>
        </p:nvSpPr>
        <p:spPr>
          <a:xfrm>
            <a:off x="1122947" y="2713614"/>
            <a:ext cx="3310354" cy="740229"/>
          </a:xfrm>
          <a:prstGeom prst="roundRect">
            <a:avLst/>
          </a:prstGeom>
          <a:solidFill>
            <a:srgbClr val="4893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27" name="Összekötő: görbe 26">
            <a:extLst>
              <a:ext uri="{FF2B5EF4-FFF2-40B4-BE49-F238E27FC236}">
                <a16:creationId xmlns:a16="http://schemas.microsoft.com/office/drawing/2014/main" id="{BAE99171-030B-57C6-9B51-90D0D1F41994}"/>
              </a:ext>
            </a:extLst>
          </p:cNvPr>
          <p:cNvCxnSpPr>
            <a:cxnSpLocks/>
          </p:cNvCxnSpPr>
          <p:nvPr/>
        </p:nvCxnSpPr>
        <p:spPr>
          <a:xfrm>
            <a:off x="5379753" y="2014489"/>
            <a:ext cx="2370876" cy="847066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Összekötő: görbe 27">
            <a:extLst>
              <a:ext uri="{FF2B5EF4-FFF2-40B4-BE49-F238E27FC236}">
                <a16:creationId xmlns:a16="http://schemas.microsoft.com/office/drawing/2014/main" id="{2AC3319A-0F7A-8EA7-50CD-A6990D847625}"/>
              </a:ext>
            </a:extLst>
          </p:cNvPr>
          <p:cNvCxnSpPr>
            <a:cxnSpLocks/>
            <a:endCxn id="22" idx="3"/>
          </p:cNvCxnSpPr>
          <p:nvPr/>
        </p:nvCxnSpPr>
        <p:spPr>
          <a:xfrm rot="10800000" flipV="1">
            <a:off x="6212784" y="4412703"/>
            <a:ext cx="1395918" cy="1192863"/>
          </a:xfrm>
          <a:prstGeom prst="curved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684BEDA8-8A2C-4E68-415C-6259CF1D0816}"/>
              </a:ext>
            </a:extLst>
          </p:cNvPr>
          <p:cNvSpPr/>
          <p:nvPr/>
        </p:nvSpPr>
        <p:spPr>
          <a:xfrm>
            <a:off x="2005182" y="3918355"/>
            <a:ext cx="4089339" cy="740229"/>
          </a:xfrm>
          <a:prstGeom prst="roundRect">
            <a:avLst/>
          </a:prstGeom>
          <a:solidFill>
            <a:srgbClr val="4893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528943F7-4F3C-594F-2C6C-E04999E61C0F}"/>
              </a:ext>
            </a:extLst>
          </p:cNvPr>
          <p:cNvSpPr/>
          <p:nvPr/>
        </p:nvSpPr>
        <p:spPr>
          <a:xfrm>
            <a:off x="4271735" y="5235452"/>
            <a:ext cx="1941049" cy="740229"/>
          </a:xfrm>
          <a:prstGeom prst="roundRect">
            <a:avLst/>
          </a:prstGeom>
          <a:solidFill>
            <a:srgbClr val="4893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Ellipszis 5">
            <a:extLst>
              <a:ext uri="{FF2B5EF4-FFF2-40B4-BE49-F238E27FC236}">
                <a16:creationId xmlns:a16="http://schemas.microsoft.com/office/drawing/2014/main" id="{06E0A23F-1AF7-39FE-FAEF-A51830B426D4}"/>
              </a:ext>
            </a:extLst>
          </p:cNvPr>
          <p:cNvSpPr/>
          <p:nvPr/>
        </p:nvSpPr>
        <p:spPr>
          <a:xfrm>
            <a:off x="7097610" y="2433154"/>
            <a:ext cx="2155372" cy="2155372"/>
          </a:xfrm>
          <a:prstGeom prst="ellipse">
            <a:avLst/>
          </a:prstGeom>
          <a:ln>
            <a:solidFill>
              <a:schemeClr val="tx2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8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85C2F55-5188-1CD0-8B21-C7A943ECDDC7}"/>
              </a:ext>
            </a:extLst>
          </p:cNvPr>
          <p:cNvSpPr txBox="1"/>
          <p:nvPr/>
        </p:nvSpPr>
        <p:spPr>
          <a:xfrm>
            <a:off x="7721461" y="2780803"/>
            <a:ext cx="12800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</a:p>
          <a:p>
            <a:endParaRPr lang="hu-HU" sz="9600" dirty="0"/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28512FBC-E1D9-D0DA-D38C-1E2F9039079C}"/>
              </a:ext>
            </a:extLst>
          </p:cNvPr>
          <p:cNvSpPr/>
          <p:nvPr/>
        </p:nvSpPr>
        <p:spPr>
          <a:xfrm>
            <a:off x="2438399" y="1649875"/>
            <a:ext cx="3567553" cy="740229"/>
          </a:xfrm>
          <a:prstGeom prst="roundRect">
            <a:avLst/>
          </a:prstGeom>
          <a:solidFill>
            <a:srgbClr val="48937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7EC5987-3499-1D38-564A-04E4A9D616BE}"/>
              </a:ext>
            </a:extLst>
          </p:cNvPr>
          <p:cNvSpPr txBox="1"/>
          <p:nvPr/>
        </p:nvSpPr>
        <p:spPr>
          <a:xfrm>
            <a:off x="2565103" y="1848373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Nincs fizet</a:t>
            </a:r>
            <a:r>
              <a:rPr lang="hu-HU" dirty="0">
                <a:latin typeface="Bahnschrift SemiBold" panose="020B0502040204020203" pitchFamily="34" charset="0"/>
              </a:rPr>
              <a:t>ő</a:t>
            </a:r>
            <a:r>
              <a:rPr lang="hu-HU" dirty="0"/>
              <a:t>képes közönség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7427147-4A04-039A-5096-F5A48B5AB616}"/>
              </a:ext>
            </a:extLst>
          </p:cNvPr>
          <p:cNvSpPr txBox="1"/>
          <p:nvPr/>
        </p:nvSpPr>
        <p:spPr>
          <a:xfrm>
            <a:off x="1293035" y="2906101"/>
            <a:ext cx="297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Konkurencia, telített piac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8597D0D8-4EA8-FC78-6464-B80865699704}"/>
              </a:ext>
            </a:extLst>
          </p:cNvPr>
          <p:cNvSpPr txBox="1"/>
          <p:nvPr/>
        </p:nvSpPr>
        <p:spPr>
          <a:xfrm>
            <a:off x="2041128" y="4110548"/>
            <a:ext cx="401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Sikeresség </a:t>
            </a:r>
            <a:r>
              <a:rPr lang="hu-HU" dirty="0" err="1"/>
              <a:t>megkérd</a:t>
            </a:r>
            <a:r>
              <a:rPr lang="hu-HU" dirty="0" err="1">
                <a:latin typeface="Bahnschrift SemiBold" panose="020B0502040204020203" pitchFamily="34" charset="0"/>
              </a:rPr>
              <a:t>ő</a:t>
            </a:r>
            <a:r>
              <a:rPr lang="hu-HU" dirty="0" err="1"/>
              <a:t>jelezhet</a:t>
            </a:r>
            <a:r>
              <a:rPr lang="hu-HU" dirty="0" err="1">
                <a:latin typeface="Bahnschrift SemiBold" panose="020B0502040204020203" pitchFamily="34" charset="0"/>
              </a:rPr>
              <a:t>ő</a:t>
            </a:r>
            <a:r>
              <a:rPr lang="hu-HU" dirty="0" err="1"/>
              <a:t>sége</a:t>
            </a:r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D851F74-780C-618A-C35F-2EAA43B922BF}"/>
              </a:ext>
            </a:extLst>
          </p:cNvPr>
          <p:cNvSpPr txBox="1"/>
          <p:nvPr/>
        </p:nvSpPr>
        <p:spPr>
          <a:xfrm>
            <a:off x="4433301" y="540861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Szerz</a:t>
            </a:r>
            <a:r>
              <a:rPr lang="hu-HU" dirty="0">
                <a:latin typeface="Bahnschrift SemiBold" panose="020B0502040204020203" pitchFamily="34" charset="0"/>
              </a:rPr>
              <a:t>ő</a:t>
            </a:r>
            <a:r>
              <a:rPr lang="hu-HU" dirty="0"/>
              <a:t>i jogok</a:t>
            </a:r>
          </a:p>
        </p:txBody>
      </p:sp>
    </p:spTree>
    <p:extLst>
      <p:ext uri="{BB962C8B-B14F-4D97-AF65-F5344CB8AC3E}">
        <p14:creationId xmlns:p14="http://schemas.microsoft.com/office/powerpoint/2010/main" val="1298560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EAD6578F-359C-41F9-7852-FC996BBEDC99}"/>
              </a:ext>
            </a:extLst>
          </p:cNvPr>
          <p:cNvGrpSpPr/>
          <p:nvPr/>
        </p:nvGrpSpPr>
        <p:grpSpPr>
          <a:xfrm>
            <a:off x="409422" y="511625"/>
            <a:ext cx="2671235" cy="1393372"/>
            <a:chOff x="409422" y="511625"/>
            <a:chExt cx="2671235" cy="1393372"/>
          </a:xfrm>
        </p:grpSpPr>
        <p:sp>
          <p:nvSpPr>
            <p:cNvPr id="6" name="Ellipszis 5">
              <a:extLst>
                <a:ext uri="{FF2B5EF4-FFF2-40B4-BE49-F238E27FC236}">
                  <a16:creationId xmlns:a16="http://schemas.microsoft.com/office/drawing/2014/main" id="{D889599B-B1E1-382D-CD08-524F2644A7FA}"/>
                </a:ext>
              </a:extLst>
            </p:cNvPr>
            <p:cNvSpPr/>
            <p:nvPr/>
          </p:nvSpPr>
          <p:spPr>
            <a:xfrm>
              <a:off x="409422" y="511625"/>
              <a:ext cx="1393372" cy="1393372"/>
            </a:xfrm>
            <a:prstGeom prst="ellips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8" name="Egyenes összekötő nyíllal 7">
              <a:extLst>
                <a:ext uri="{FF2B5EF4-FFF2-40B4-BE49-F238E27FC236}">
                  <a16:creationId xmlns:a16="http://schemas.microsoft.com/office/drawing/2014/main" id="{0DC3D701-DEF0-AE4F-8CFA-11FB38D550D0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1802794" y="1208311"/>
              <a:ext cx="1277863" cy="0"/>
            </a:xfrm>
            <a:prstGeom prst="straightConnector1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840255F2-2DD2-5999-B708-5B573F97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9856"/>
            <a:ext cx="988180" cy="5878287"/>
          </a:xfrm>
        </p:spPr>
        <p:txBody>
          <a:bodyPr>
            <a:normAutofit/>
          </a:bodyPr>
          <a:lstStyle/>
          <a:p>
            <a:r>
              <a:rPr lang="hu-HU" sz="8800" dirty="0">
                <a:ln>
                  <a:solidFill>
                    <a:schemeClr val="bg2"/>
                  </a:solidFill>
                </a:ln>
                <a:solidFill>
                  <a:srgbClr val="48937E"/>
                </a:solidFill>
              </a:rPr>
              <a:t>PEST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2D71566-43E3-E5DF-59FB-BCA728810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379028"/>
            <a:ext cx="2758589" cy="222526"/>
          </a:xfrm>
          <a:prstGeom prst="rect">
            <a:avLst/>
          </a:prstGeom>
        </p:spPr>
      </p:pic>
      <p:graphicFrame>
        <p:nvGraphicFramePr>
          <p:cNvPr id="11" name="Táblázat 10">
            <a:extLst>
              <a:ext uri="{FF2B5EF4-FFF2-40B4-BE49-F238E27FC236}">
                <a16:creationId xmlns:a16="http://schemas.microsoft.com/office/drawing/2014/main" id="{0477657B-B650-07B6-9457-C16F7ED13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024522"/>
              </p:ext>
            </p:extLst>
          </p:nvPr>
        </p:nvGraphicFramePr>
        <p:xfrm>
          <a:off x="3272366" y="610203"/>
          <a:ext cx="5642430" cy="533279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2971">
                  <a:extLst>
                    <a:ext uri="{9D8B030D-6E8A-4147-A177-3AD203B41FA5}">
                      <a16:colId xmlns:a16="http://schemas.microsoft.com/office/drawing/2014/main" val="2846870116"/>
                    </a:ext>
                  </a:extLst>
                </a:gridCol>
                <a:gridCol w="4909459">
                  <a:extLst>
                    <a:ext uri="{9D8B030D-6E8A-4147-A177-3AD203B41FA5}">
                      <a16:colId xmlns:a16="http://schemas.microsoft.com/office/drawing/2014/main" val="3623353784"/>
                    </a:ext>
                  </a:extLst>
                </a:gridCol>
              </a:tblGrid>
              <a:tr h="1777597">
                <a:tc rowSpan="3">
                  <a:txBody>
                    <a:bodyPr/>
                    <a:lstStyle/>
                    <a:p>
                      <a:pPr algn="ctr"/>
                      <a:r>
                        <a:rPr lang="hu-HU" sz="36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POLITIKAI KÖRNYEZET</a:t>
                      </a:r>
                    </a:p>
                  </a:txBody>
                  <a:tcPr vert="vert27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Adózási politika figyelembevétele</a:t>
                      </a: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93805"/>
                  </a:ext>
                </a:extLst>
              </a:tr>
              <a:tr h="1777597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>
                          <a:solidFill>
                            <a:schemeClr val="bg1"/>
                          </a:solidFill>
                        </a:rPr>
                        <a:t>Jogszabályok, szerz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ő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</a:rPr>
                        <a:t>i jogok, törvények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36600"/>
                  </a:ext>
                </a:extLst>
              </a:tr>
              <a:tr h="1777597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>
                          <a:solidFill>
                            <a:schemeClr val="bg1"/>
                          </a:solidFill>
                        </a:rPr>
                        <a:t>Kormányzati lehet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  <a:latin typeface="Bahnschrift SemiBold" panose="020B0502040204020203" pitchFamily="34" charset="0"/>
                        </a:rPr>
                        <a:t>ő</a:t>
                      </a:r>
                      <a:r>
                        <a:rPr lang="hu-HU" b="0" dirty="0">
                          <a:solidFill>
                            <a:schemeClr val="bg1"/>
                          </a:solidFill>
                        </a:rPr>
                        <a:t>ségek keresése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0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674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2B862282-C732-63F4-105E-BC58A56359F4}"/>
              </a:ext>
            </a:extLst>
          </p:cNvPr>
          <p:cNvGrpSpPr/>
          <p:nvPr/>
        </p:nvGrpSpPr>
        <p:grpSpPr>
          <a:xfrm>
            <a:off x="409422" y="1846160"/>
            <a:ext cx="2671235" cy="1393372"/>
            <a:chOff x="409422" y="511625"/>
            <a:chExt cx="2671235" cy="1393372"/>
          </a:xfrm>
        </p:grpSpPr>
        <p:sp>
          <p:nvSpPr>
            <p:cNvPr id="9" name="Ellipszis 8">
              <a:extLst>
                <a:ext uri="{FF2B5EF4-FFF2-40B4-BE49-F238E27FC236}">
                  <a16:creationId xmlns:a16="http://schemas.microsoft.com/office/drawing/2014/main" id="{9D9B2C67-5E42-C95A-EAB5-D23E976045E8}"/>
                </a:ext>
              </a:extLst>
            </p:cNvPr>
            <p:cNvSpPr/>
            <p:nvPr/>
          </p:nvSpPr>
          <p:spPr>
            <a:xfrm>
              <a:off x="409422" y="511625"/>
              <a:ext cx="1393372" cy="1393372"/>
            </a:xfrm>
            <a:prstGeom prst="ellips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0" name="Egyenes összekötő nyíllal 9">
              <a:extLst>
                <a:ext uri="{FF2B5EF4-FFF2-40B4-BE49-F238E27FC236}">
                  <a16:creationId xmlns:a16="http://schemas.microsoft.com/office/drawing/2014/main" id="{26690322-7FD9-9ED6-9063-78DC008E7184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1802794" y="1208311"/>
              <a:ext cx="1277863" cy="0"/>
            </a:xfrm>
            <a:prstGeom prst="straightConnector1">
              <a:avLst/>
            </a:prstGeom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" name="Cím 1">
            <a:extLst>
              <a:ext uri="{FF2B5EF4-FFF2-40B4-BE49-F238E27FC236}">
                <a16:creationId xmlns:a16="http://schemas.microsoft.com/office/drawing/2014/main" id="{840255F2-2DD2-5999-B708-5B573F97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9856"/>
            <a:ext cx="988180" cy="5878287"/>
          </a:xfrm>
        </p:spPr>
        <p:txBody>
          <a:bodyPr>
            <a:normAutofit/>
          </a:bodyPr>
          <a:lstStyle/>
          <a:p>
            <a:r>
              <a:rPr lang="hu-HU" sz="8800" dirty="0">
                <a:ln>
                  <a:solidFill>
                    <a:schemeClr val="bg2"/>
                  </a:solidFill>
                </a:ln>
                <a:solidFill>
                  <a:srgbClr val="48937E"/>
                </a:solidFill>
              </a:rPr>
              <a:t>PEST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2D71566-43E3-E5DF-59FB-BCA728810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379028"/>
            <a:ext cx="2758589" cy="222526"/>
          </a:xfrm>
          <a:prstGeom prst="rect">
            <a:avLst/>
          </a:prstGeom>
        </p:spPr>
      </p:pic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ED15668F-5428-7DD2-2129-7EDBC746F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430497"/>
              </p:ext>
            </p:extLst>
          </p:nvPr>
        </p:nvGraphicFramePr>
        <p:xfrm>
          <a:off x="3272366" y="489857"/>
          <a:ext cx="5640979" cy="55740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846870116"/>
                    </a:ext>
                  </a:extLst>
                </a:gridCol>
                <a:gridCol w="4909459">
                  <a:extLst>
                    <a:ext uri="{9D8B030D-6E8A-4147-A177-3AD203B41FA5}">
                      <a16:colId xmlns:a16="http://schemas.microsoft.com/office/drawing/2014/main" val="3623353784"/>
                    </a:ext>
                  </a:extLst>
                </a:gridCol>
              </a:tblGrid>
              <a:tr h="1858019">
                <a:tc rowSpan="3">
                  <a:txBody>
                    <a:bodyPr/>
                    <a:lstStyle/>
                    <a:p>
                      <a:pPr algn="ctr"/>
                      <a:r>
                        <a:rPr lang="hu-HU" sz="36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GAZDASÁGI KÖRNYEZET</a:t>
                      </a:r>
                    </a:p>
                  </a:txBody>
                  <a:tcPr vert="vert27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/>
                        <a:t>Együttm</a:t>
                      </a:r>
                      <a:r>
                        <a:rPr lang="hu-HU" b="0" dirty="0">
                          <a:latin typeface="Bahnschrift SemiBold" panose="020B0502040204020203" pitchFamily="34" charset="0"/>
                        </a:rPr>
                        <a:t>ű</a:t>
                      </a:r>
                      <a:r>
                        <a:rPr lang="hu-HU" b="0" dirty="0"/>
                        <a:t>ködés más cégekkel</a:t>
                      </a: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93805"/>
                  </a:ext>
                </a:extLst>
              </a:tr>
              <a:tr h="1858019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>
                          <a:solidFill>
                            <a:schemeClr val="bg1"/>
                          </a:solidFill>
                        </a:rPr>
                        <a:t>Támogatók szerzése, reklámok megjelenítése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36600"/>
                  </a:ext>
                </a:extLst>
              </a:tr>
              <a:tr h="1858019">
                <a:tc vMerge="1">
                  <a:txBody>
                    <a:bodyPr/>
                    <a:lstStyle/>
                    <a:p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b="0" dirty="0">
                          <a:solidFill>
                            <a:schemeClr val="bg1"/>
                          </a:solidFill>
                        </a:rPr>
                        <a:t>Konkurencia jelenléte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7001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556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menzió">
  <a:themeElements>
    <a:clrScheme name="1. egyéni séma">
      <a:dk1>
        <a:srgbClr val="FFFFFF"/>
      </a:dk1>
      <a:lt1>
        <a:srgbClr val="000000"/>
      </a:lt1>
      <a:dk2>
        <a:srgbClr val="FFFFFF"/>
      </a:dk2>
      <a:lt2>
        <a:srgbClr val="FFFFFF"/>
      </a:lt2>
      <a:accent1>
        <a:srgbClr val="F231AA"/>
      </a:accent1>
      <a:accent2>
        <a:srgbClr val="000000"/>
      </a:accent2>
      <a:accent3>
        <a:srgbClr val="48937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1. egyéni séma">
      <a:majorFont>
        <a:latin typeface="ADLaM Display"/>
        <a:ea typeface=""/>
        <a:cs typeface=""/>
      </a:majorFont>
      <a:minorFont>
        <a:latin typeface="ADLa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429</TotalTime>
  <Words>577</Words>
  <Application>Microsoft Office PowerPoint</Application>
  <PresentationFormat>Szélesvásznú</PresentationFormat>
  <Paragraphs>186</Paragraphs>
  <Slides>22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9" baseType="lpstr">
      <vt:lpstr>ADLaM Display</vt:lpstr>
      <vt:lpstr>Aptos</vt:lpstr>
      <vt:lpstr>Arial</vt:lpstr>
      <vt:lpstr>Bahnschrift SemiBold</vt:lpstr>
      <vt:lpstr>Wingdings</vt:lpstr>
      <vt:lpstr>Wingdings 3</vt:lpstr>
      <vt:lpstr>Dimenzió</vt:lpstr>
      <vt:lpstr>PowerPoint-bemutató</vt:lpstr>
      <vt:lpstr>PowerPoint-bemutató</vt:lpstr>
      <vt:lpstr>Céginformációk</vt:lpstr>
      <vt:lpstr>SWOT</vt:lpstr>
      <vt:lpstr>SWOT</vt:lpstr>
      <vt:lpstr>SWOT</vt:lpstr>
      <vt:lpstr>SWOT</vt:lpstr>
      <vt:lpstr>PEST</vt:lpstr>
      <vt:lpstr>PEST</vt:lpstr>
      <vt:lpstr>PEST</vt:lpstr>
      <vt:lpstr>PEST</vt:lpstr>
      <vt:lpstr>Problémafa</vt:lpstr>
      <vt:lpstr>Célfa</vt:lpstr>
      <vt:lpstr>Kommunikációs terv</vt:lpstr>
      <vt:lpstr>Tevékenység-felelős mátrix</vt:lpstr>
      <vt:lpstr>Tevékenységtervezés, Gantt-diagram</vt:lpstr>
      <vt:lpstr>Képesség-szakember mátrix</vt:lpstr>
      <vt:lpstr>Kockázatkezelés</vt:lpstr>
      <vt:lpstr>Podcast statisztikák</vt:lpstr>
      <vt:lpstr>Arculati elemek</vt:lpstr>
      <vt:lpstr>Arculati elemek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Lizadora@sulid.hu</dc:creator>
  <cp:lastModifiedBy>Liza Czibulka</cp:lastModifiedBy>
  <cp:revision>99</cp:revision>
  <dcterms:created xsi:type="dcterms:W3CDTF">2024-04-22T17:27:03Z</dcterms:created>
  <dcterms:modified xsi:type="dcterms:W3CDTF">2024-05-07T13:31:58Z</dcterms:modified>
</cp:coreProperties>
</file>