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5" r:id="rId3"/>
    <p:sldId id="315" r:id="rId4"/>
    <p:sldId id="303" r:id="rId5"/>
    <p:sldId id="302" r:id="rId6"/>
    <p:sldId id="304" r:id="rId7"/>
    <p:sldId id="307" r:id="rId8"/>
    <p:sldId id="308" r:id="rId9"/>
    <p:sldId id="309" r:id="rId10"/>
    <p:sldId id="310" r:id="rId11"/>
    <p:sldId id="311" r:id="rId12"/>
    <p:sldId id="305" r:id="rId13"/>
    <p:sldId id="306" r:id="rId14"/>
    <p:sldId id="312" r:id="rId15"/>
    <p:sldId id="313" r:id="rId16"/>
    <p:sldId id="31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35BC0-13B4-4300-83A4-87FCA7E2EA56}" v="1" dt="2023-02-17T10:20:37.874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03" autoAdjust="0"/>
  </p:normalViewPr>
  <p:slideViewPr>
    <p:cSldViewPr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03D039FD-D99C-44E9-B775-38531E6729EC}"/>
    <pc:docChg chg="custSel addSld delSld modSld">
      <pc:chgData name="Sándor Pecsora" userId="810b1d013327c237" providerId="LiveId" clId="{03D039FD-D99C-44E9-B775-38531E6729EC}" dt="2021-03-13T12:22:35.680" v="2358"/>
      <pc:docMkLst>
        <pc:docMk/>
      </pc:docMkLst>
      <pc:sldChg chg="modSp add mod">
        <pc:chgData name="Sándor Pecsora" userId="810b1d013327c237" providerId="LiveId" clId="{03D039FD-D99C-44E9-B775-38531E6729EC}" dt="2021-02-15T18:40:49.097" v="1767" actId="20577"/>
        <pc:sldMkLst>
          <pc:docMk/>
          <pc:sldMk cId="626932693" sldId="312"/>
        </pc:sldMkLst>
        <pc:spChg chg="mod">
          <ac:chgData name="Sándor Pecsora" userId="810b1d013327c237" providerId="LiveId" clId="{03D039FD-D99C-44E9-B775-38531E6729EC}" dt="2021-02-15T18:40:49.097" v="1767" actId="20577"/>
          <ac:spMkLst>
            <pc:docMk/>
            <pc:sldMk cId="626932693" sldId="312"/>
            <ac:spMk id="6" creationId="{00000000-0000-0000-0000-000000000000}"/>
          </ac:spMkLst>
        </pc:spChg>
      </pc:sldChg>
      <pc:sldChg chg="modSp add mod">
        <pc:chgData name="Sándor Pecsora" userId="810b1d013327c237" providerId="LiveId" clId="{03D039FD-D99C-44E9-B775-38531E6729EC}" dt="2021-02-15T18:42:10.847" v="1866" actId="6549"/>
        <pc:sldMkLst>
          <pc:docMk/>
          <pc:sldMk cId="2859577093" sldId="313"/>
        </pc:sldMkLst>
        <pc:spChg chg="mod">
          <ac:chgData name="Sándor Pecsora" userId="810b1d013327c237" providerId="LiveId" clId="{03D039FD-D99C-44E9-B775-38531E6729EC}" dt="2021-02-15T18:42:10.847" v="1866" actId="6549"/>
          <ac:spMkLst>
            <pc:docMk/>
            <pc:sldMk cId="2859577093" sldId="313"/>
            <ac:spMk id="6" creationId="{00000000-0000-0000-0000-000000000000}"/>
          </ac:spMkLst>
        </pc:spChg>
      </pc:sldChg>
      <pc:sldChg chg="addSp modSp add mod">
        <pc:chgData name="Sándor Pecsora" userId="810b1d013327c237" providerId="LiveId" clId="{03D039FD-D99C-44E9-B775-38531E6729EC}" dt="2021-03-13T12:22:35.680" v="2358"/>
        <pc:sldMkLst>
          <pc:docMk/>
          <pc:sldMk cId="257359070" sldId="314"/>
        </pc:sldMkLst>
        <pc:spChg chg="mod">
          <ac:chgData name="Sándor Pecsora" userId="810b1d013327c237" providerId="LiveId" clId="{03D039FD-D99C-44E9-B775-38531E6729EC}" dt="2021-02-15T18:47:21.028" v="1946" actId="1076"/>
          <ac:spMkLst>
            <pc:docMk/>
            <pc:sldMk cId="257359070" sldId="314"/>
            <ac:spMk id="5" creationId="{00000000-0000-0000-0000-000000000000}"/>
          </ac:spMkLst>
        </pc:spChg>
        <pc:spChg chg="mod">
          <ac:chgData name="Sándor Pecsora" userId="810b1d013327c237" providerId="LiveId" clId="{03D039FD-D99C-44E9-B775-38531E6729EC}" dt="2021-03-13T12:22:35.680" v="2358"/>
          <ac:spMkLst>
            <pc:docMk/>
            <pc:sldMk cId="257359070" sldId="314"/>
            <ac:spMk id="6" creationId="{00000000-0000-0000-0000-000000000000}"/>
          </ac:spMkLst>
        </pc:spChg>
        <pc:picChg chg="add mod">
          <ac:chgData name="Sándor Pecsora" userId="810b1d013327c237" providerId="LiveId" clId="{03D039FD-D99C-44E9-B775-38531E6729EC}" dt="2021-02-15T18:52:35.851" v="1951" actId="1076"/>
          <ac:picMkLst>
            <pc:docMk/>
            <pc:sldMk cId="257359070" sldId="314"/>
            <ac:picMk id="2" creationId="{4BB47E06-E4E4-4EDE-AADB-B5A179897656}"/>
          </ac:picMkLst>
        </pc:picChg>
      </pc:sldChg>
      <pc:sldChg chg="modSp add del mod">
        <pc:chgData name="Sándor Pecsora" userId="810b1d013327c237" providerId="LiveId" clId="{03D039FD-D99C-44E9-B775-38531E6729EC}" dt="2021-03-13T10:18:01.690" v="2355" actId="47"/>
        <pc:sldMkLst>
          <pc:docMk/>
          <pc:sldMk cId="1273678403" sldId="315"/>
        </pc:sldMkLst>
        <pc:spChg chg="mod">
          <ac:chgData name="Sándor Pecsora" userId="810b1d013327c237" providerId="LiveId" clId="{03D039FD-D99C-44E9-B775-38531E6729EC}" dt="2021-02-15T19:08:32.536" v="2354" actId="20577"/>
          <ac:spMkLst>
            <pc:docMk/>
            <pc:sldMk cId="1273678403" sldId="315"/>
            <ac:spMk id="6" creationId="{00000000-0000-0000-0000-000000000000}"/>
          </ac:spMkLst>
        </pc:spChg>
      </pc:sldChg>
    </pc:docChg>
  </pc:docChgLst>
  <pc:docChgLst>
    <pc:chgData name="Sándor Pecsora" userId="810b1d013327c237" providerId="LiveId" clId="{C649AA83-6F9E-45CB-8A5D-A54D1BBFC8D2}"/>
    <pc:docChg chg="undo redo custSel addSld delSld modSld modMainMaster">
      <pc:chgData name="Sándor Pecsora" userId="810b1d013327c237" providerId="LiveId" clId="{C649AA83-6F9E-45CB-8A5D-A54D1BBFC8D2}" dt="2023-02-10T09:56:48.298" v="450" actId="20577"/>
      <pc:docMkLst>
        <pc:docMk/>
      </pc:docMkLst>
      <pc:sldChg chg="addSp delSp modSp mod modTransition">
        <pc:chgData name="Sándor Pecsora" userId="810b1d013327c237" providerId="LiveId" clId="{C649AA83-6F9E-45CB-8A5D-A54D1BBFC8D2}" dt="2022-01-19T10:53:04.965" v="26"/>
        <pc:sldMkLst>
          <pc:docMk/>
          <pc:sldMk cId="2142729111" sldId="256"/>
        </pc:sldMkLst>
        <pc:spChg chg="add del">
          <ac:chgData name="Sándor Pecsora" userId="810b1d013327c237" providerId="LiveId" clId="{C649AA83-6F9E-45CB-8A5D-A54D1BBFC8D2}" dt="2022-01-19T10:52:35.797" v="21" actId="478"/>
          <ac:spMkLst>
            <pc:docMk/>
            <pc:sldMk cId="2142729111" sldId="256"/>
            <ac:spMk id="2" creationId="{00000000-0000-0000-0000-000000000000}"/>
          </ac:spMkLst>
        </pc:spChg>
        <pc:spChg chg="add del mod">
          <ac:chgData name="Sándor Pecsora" userId="810b1d013327c237" providerId="LiveId" clId="{C649AA83-6F9E-45CB-8A5D-A54D1BBFC8D2}" dt="2022-01-19T10:52:35.575" v="20" actId="478"/>
          <ac:spMkLst>
            <pc:docMk/>
            <pc:sldMk cId="2142729111" sldId="256"/>
            <ac:spMk id="3" creationId="{00000000-0000-0000-0000-000000000000}"/>
          </ac:spMkLst>
        </pc:spChg>
        <pc:spChg chg="add del mod">
          <ac:chgData name="Sándor Pecsora" userId="810b1d013327c237" providerId="LiveId" clId="{C649AA83-6F9E-45CB-8A5D-A54D1BBFC8D2}" dt="2022-01-19T10:52:36.275" v="22" actId="478"/>
          <ac:spMkLst>
            <pc:docMk/>
            <pc:sldMk cId="2142729111" sldId="256"/>
            <ac:spMk id="5" creationId="{FAB6AED7-3371-458D-B62A-6CD6899D622C}"/>
          </ac:spMkLst>
        </pc:spChg>
        <pc:spChg chg="add del mod">
          <ac:chgData name="Sándor Pecsora" userId="810b1d013327c237" providerId="LiveId" clId="{C649AA83-6F9E-45CB-8A5D-A54D1BBFC8D2}" dt="2022-01-19T10:52:36.741" v="23" actId="478"/>
          <ac:spMkLst>
            <pc:docMk/>
            <pc:sldMk cId="2142729111" sldId="256"/>
            <ac:spMk id="7" creationId="{46AFCF73-3C15-4710-B9DF-0A265D84C14D}"/>
          </ac:spMkLst>
        </pc:spChg>
        <pc:spChg chg="add del mod">
          <ac:chgData name="Sándor Pecsora" userId="810b1d013327c237" providerId="LiveId" clId="{C649AA83-6F9E-45CB-8A5D-A54D1BBFC8D2}" dt="2022-01-19T10:52:37.341" v="24"/>
          <ac:spMkLst>
            <pc:docMk/>
            <pc:sldMk cId="2142729111" sldId="256"/>
            <ac:spMk id="8" creationId="{7137331E-636E-4430-8EB6-8B2CA0DF361A}"/>
          </ac:spMkLst>
        </pc:spChg>
        <pc:spChg chg="add del mod">
          <ac:chgData name="Sándor Pecsora" userId="810b1d013327c237" providerId="LiveId" clId="{C649AA83-6F9E-45CB-8A5D-A54D1BBFC8D2}" dt="2022-01-19T10:53:04.965" v="26"/>
          <ac:spMkLst>
            <pc:docMk/>
            <pc:sldMk cId="2142729111" sldId="256"/>
            <ac:spMk id="9" creationId="{FED876B4-154A-47F5-ADFC-B4EF786BAA72}"/>
          </ac:spMkLst>
        </pc:spChg>
      </pc:sldChg>
      <pc:sldChg chg="del modTransition">
        <pc:chgData name="Sándor Pecsora" userId="810b1d013327c237" providerId="LiveId" clId="{C649AA83-6F9E-45CB-8A5D-A54D1BBFC8D2}" dt="2022-01-19T11:02:46.252" v="28" actId="47"/>
        <pc:sldMkLst>
          <pc:docMk/>
          <pc:sldMk cId="308996606" sldId="293"/>
        </pc:sldMkLst>
      </pc:sldChg>
      <pc:sldChg chg="modTransition">
        <pc:chgData name="Sándor Pecsora" userId="810b1d013327c237" providerId="LiveId" clId="{C649AA83-6F9E-45CB-8A5D-A54D1BBFC8D2}" dt="2022-01-19T10:51:48.746" v="6"/>
        <pc:sldMkLst>
          <pc:docMk/>
          <pc:sldMk cId="1417259950" sldId="295"/>
        </pc:sldMkLst>
      </pc:sldChg>
      <pc:sldChg chg="modSp del modTransition">
        <pc:chgData name="Sándor Pecsora" userId="810b1d013327c237" providerId="LiveId" clId="{C649AA83-6F9E-45CB-8A5D-A54D1BBFC8D2}" dt="2022-01-19T11:15:32.186" v="349" actId="47"/>
        <pc:sldMkLst>
          <pc:docMk/>
          <pc:sldMk cId="1397334145" sldId="301"/>
        </pc:sldMkLst>
        <pc:spChg chg="mod">
          <ac:chgData name="Sándor Pecsora" userId="810b1d013327c237" providerId="LiveId" clId="{C649AA83-6F9E-45CB-8A5D-A54D1BBFC8D2}" dt="2022-01-19T10:51:48.746" v="6"/>
          <ac:spMkLst>
            <pc:docMk/>
            <pc:sldMk cId="1397334145" sldId="301"/>
            <ac:spMk id="2" creationId="{00000000-0000-0000-0000-000000000000}"/>
          </ac:spMkLst>
        </pc:spChg>
      </pc:sldChg>
      <pc:sldChg chg="addSp modSp add del mod modTransition">
        <pc:chgData name="Sándor Pecsora" userId="810b1d013327c237" providerId="LiveId" clId="{C649AA83-6F9E-45CB-8A5D-A54D1BBFC8D2}" dt="2022-01-19T11:15:54.327" v="355" actId="1076"/>
        <pc:sldMkLst>
          <pc:docMk/>
          <pc:sldMk cId="3077520644" sldId="302"/>
        </pc:sldMkLst>
        <pc:spChg chg="mod">
          <ac:chgData name="Sándor Pecsora" userId="810b1d013327c237" providerId="LiveId" clId="{C649AA83-6F9E-45CB-8A5D-A54D1BBFC8D2}" dt="2022-01-19T11:15:51.111" v="354" actId="14100"/>
          <ac:spMkLst>
            <pc:docMk/>
            <pc:sldMk cId="3077520644" sldId="302"/>
            <ac:spMk id="3" creationId="{00000000-0000-0000-0000-000000000000}"/>
          </ac:spMkLst>
        </pc:spChg>
        <pc:spChg chg="mod">
          <ac:chgData name="Sándor Pecsora" userId="810b1d013327c237" providerId="LiveId" clId="{C649AA83-6F9E-45CB-8A5D-A54D1BBFC8D2}" dt="2022-01-19T11:15:54.327" v="355" actId="1076"/>
          <ac:spMkLst>
            <pc:docMk/>
            <pc:sldMk cId="3077520644" sldId="302"/>
            <ac:spMk id="4" creationId="{00000000-0000-0000-0000-000000000000}"/>
          </ac:spMkLst>
        </pc:spChg>
        <pc:spChg chg="add mod">
          <ac:chgData name="Sándor Pecsora" userId="810b1d013327c237" providerId="LiveId" clId="{C649AA83-6F9E-45CB-8A5D-A54D1BBFC8D2}" dt="2022-01-19T11:15:44.127" v="352" actId="14100"/>
          <ac:spMkLst>
            <pc:docMk/>
            <pc:sldMk cId="3077520644" sldId="302"/>
            <ac:spMk id="5" creationId="{E5D2717F-422A-44C3-834E-432C8EE8035D}"/>
          </ac:spMkLst>
        </pc:spChg>
      </pc:sldChg>
      <pc:sldChg chg="modSp mod modTransition">
        <pc:chgData name="Sándor Pecsora" userId="810b1d013327c237" providerId="LiveId" clId="{C649AA83-6F9E-45CB-8A5D-A54D1BBFC8D2}" dt="2022-01-19T11:04:11.860" v="108" actId="6549"/>
        <pc:sldMkLst>
          <pc:docMk/>
          <pc:sldMk cId="389826562" sldId="303"/>
        </pc:sldMkLst>
        <pc:spChg chg="mod">
          <ac:chgData name="Sándor Pecsora" userId="810b1d013327c237" providerId="LiveId" clId="{C649AA83-6F9E-45CB-8A5D-A54D1BBFC8D2}" dt="2022-01-19T11:04:11.860" v="108" actId="6549"/>
          <ac:spMkLst>
            <pc:docMk/>
            <pc:sldMk cId="389826562" sldId="303"/>
            <ac:spMk id="5" creationId="{00000000-0000-0000-0000-000000000000}"/>
          </ac:spMkLst>
        </pc:spChg>
      </pc:sldChg>
      <pc:sldChg chg="addSp delSp modSp mod modTransition">
        <pc:chgData name="Sándor Pecsora" userId="810b1d013327c237" providerId="LiveId" clId="{C649AA83-6F9E-45CB-8A5D-A54D1BBFC8D2}" dt="2023-02-10T09:56:48.298" v="450" actId="20577"/>
        <pc:sldMkLst>
          <pc:docMk/>
          <pc:sldMk cId="2752388061" sldId="304"/>
        </pc:sldMkLst>
        <pc:spChg chg="mod">
          <ac:chgData name="Sándor Pecsora" userId="810b1d013327c237" providerId="LiveId" clId="{C649AA83-6F9E-45CB-8A5D-A54D1BBFC8D2}" dt="2022-01-19T11:06:12.872" v="111" actId="14100"/>
          <ac:spMkLst>
            <pc:docMk/>
            <pc:sldMk cId="2752388061" sldId="304"/>
            <ac:spMk id="4" creationId="{00000000-0000-0000-0000-000000000000}"/>
          </ac:spMkLst>
        </pc:spChg>
        <pc:spChg chg="mod">
          <ac:chgData name="Sándor Pecsora" userId="810b1d013327c237" providerId="LiveId" clId="{C649AA83-6F9E-45CB-8A5D-A54D1BBFC8D2}" dt="2023-02-10T09:56:48.298" v="450" actId="20577"/>
          <ac:spMkLst>
            <pc:docMk/>
            <pc:sldMk cId="2752388061" sldId="304"/>
            <ac:spMk id="6" creationId="{00000000-0000-0000-0000-000000000000}"/>
          </ac:spMkLst>
        </pc:spChg>
        <pc:picChg chg="add del mod">
          <ac:chgData name="Sándor Pecsora" userId="810b1d013327c237" providerId="LiveId" clId="{C649AA83-6F9E-45CB-8A5D-A54D1BBFC8D2}" dt="2022-01-19T11:06:38.102" v="112" actId="21"/>
          <ac:picMkLst>
            <pc:docMk/>
            <pc:sldMk cId="2752388061" sldId="304"/>
            <ac:picMk id="3" creationId="{CEDE7AF8-FC1F-4D25-A9E7-313DF625D72F}"/>
          </ac:picMkLst>
        </pc:picChg>
      </pc:sldChg>
      <pc:sldChg chg="modSp mod modTransition">
        <pc:chgData name="Sándor Pecsora" userId="810b1d013327c237" providerId="LiveId" clId="{C649AA83-6F9E-45CB-8A5D-A54D1BBFC8D2}" dt="2022-01-19T11:26:02.686" v="438" actId="1076"/>
        <pc:sldMkLst>
          <pc:docMk/>
          <pc:sldMk cId="1808925382" sldId="305"/>
        </pc:sldMkLst>
        <pc:spChg chg="mod">
          <ac:chgData name="Sándor Pecsora" userId="810b1d013327c237" providerId="LiveId" clId="{C649AA83-6F9E-45CB-8A5D-A54D1BBFC8D2}" dt="2022-01-19T11:26:02.686" v="438" actId="1076"/>
          <ac:spMkLst>
            <pc:docMk/>
            <pc:sldMk cId="1808925382" sldId="305"/>
            <ac:spMk id="4" creationId="{00000000-0000-0000-0000-000000000000}"/>
          </ac:spMkLst>
        </pc:spChg>
        <pc:spChg chg="mod">
          <ac:chgData name="Sándor Pecsora" userId="810b1d013327c237" providerId="LiveId" clId="{C649AA83-6F9E-45CB-8A5D-A54D1BBFC8D2}" dt="2022-01-19T11:25:58.081" v="437" actId="6549"/>
          <ac:spMkLst>
            <pc:docMk/>
            <pc:sldMk cId="1808925382" sldId="305"/>
            <ac:spMk id="5" creationId="{00000000-0000-0000-0000-000000000000}"/>
          </ac:spMkLst>
        </pc:spChg>
      </pc:sldChg>
      <pc:sldChg chg="modSp mod modTransition">
        <pc:chgData name="Sándor Pecsora" userId="810b1d013327c237" providerId="LiveId" clId="{C649AA83-6F9E-45CB-8A5D-A54D1BBFC8D2}" dt="2022-01-19T11:26:23.435" v="442" actId="1035"/>
        <pc:sldMkLst>
          <pc:docMk/>
          <pc:sldMk cId="3159152125" sldId="306"/>
        </pc:sldMkLst>
        <pc:spChg chg="mod">
          <ac:chgData name="Sándor Pecsora" userId="810b1d013327c237" providerId="LiveId" clId="{C649AA83-6F9E-45CB-8A5D-A54D1BBFC8D2}" dt="2022-01-19T11:26:17.755" v="440" actId="20577"/>
          <ac:spMkLst>
            <pc:docMk/>
            <pc:sldMk cId="3159152125" sldId="306"/>
            <ac:spMk id="5" creationId="{00000000-0000-0000-0000-000000000000}"/>
          </ac:spMkLst>
        </pc:spChg>
        <pc:spChg chg="mod">
          <ac:chgData name="Sándor Pecsora" userId="810b1d013327c237" providerId="LiveId" clId="{C649AA83-6F9E-45CB-8A5D-A54D1BBFC8D2}" dt="2022-01-19T11:26:23.435" v="442" actId="1035"/>
          <ac:spMkLst>
            <pc:docMk/>
            <pc:sldMk cId="3159152125" sldId="306"/>
            <ac:spMk id="6" creationId="{00000000-0000-0000-0000-000000000000}"/>
          </ac:spMkLst>
        </pc:spChg>
      </pc:sldChg>
      <pc:sldChg chg="addSp delSp modSp mod modTransition modAnim">
        <pc:chgData name="Sándor Pecsora" userId="810b1d013327c237" providerId="LiveId" clId="{C649AA83-6F9E-45CB-8A5D-A54D1BBFC8D2}" dt="2022-01-19T11:12:05.890" v="258"/>
        <pc:sldMkLst>
          <pc:docMk/>
          <pc:sldMk cId="2506520706" sldId="307"/>
        </pc:sldMkLst>
        <pc:spChg chg="add mod">
          <ac:chgData name="Sándor Pecsora" userId="810b1d013327c237" providerId="LiveId" clId="{C649AA83-6F9E-45CB-8A5D-A54D1BBFC8D2}" dt="2022-01-19T11:08:54.970" v="239" actId="14100"/>
          <ac:spMkLst>
            <pc:docMk/>
            <pc:sldMk cId="2506520706" sldId="307"/>
            <ac:spMk id="8" creationId="{F18F3E75-5387-4124-9C82-DAD95DB03B3A}"/>
          </ac:spMkLst>
        </pc:spChg>
        <pc:spChg chg="add mod">
          <ac:chgData name="Sándor Pecsora" userId="810b1d013327c237" providerId="LiveId" clId="{C649AA83-6F9E-45CB-8A5D-A54D1BBFC8D2}" dt="2022-01-19T11:10:44.720" v="249" actId="14100"/>
          <ac:spMkLst>
            <pc:docMk/>
            <pc:sldMk cId="2506520706" sldId="307"/>
            <ac:spMk id="11" creationId="{AB85A986-34F2-4FB9-9062-617C6D05B56D}"/>
          </ac:spMkLst>
        </pc:spChg>
        <pc:spChg chg="add mod">
          <ac:chgData name="Sándor Pecsora" userId="810b1d013327c237" providerId="LiveId" clId="{C649AA83-6F9E-45CB-8A5D-A54D1BBFC8D2}" dt="2022-01-19T11:10:55.399" v="251" actId="14100"/>
          <ac:spMkLst>
            <pc:docMk/>
            <pc:sldMk cId="2506520706" sldId="307"/>
            <ac:spMk id="12" creationId="{0FE00C82-69B2-4DB4-8CAD-E3FD34C3ED66}"/>
          </ac:spMkLst>
        </pc:spChg>
        <pc:picChg chg="add mod">
          <ac:chgData name="Sándor Pecsora" userId="810b1d013327c237" providerId="LiveId" clId="{C649AA83-6F9E-45CB-8A5D-A54D1BBFC8D2}" dt="2022-01-19T11:09:50.728" v="244" actId="1076"/>
          <ac:picMkLst>
            <pc:docMk/>
            <pc:sldMk cId="2506520706" sldId="307"/>
            <ac:picMk id="3" creationId="{8B64F68F-981A-4B20-B008-B46AEDA63145}"/>
          </ac:picMkLst>
        </pc:picChg>
        <pc:picChg chg="del mod">
          <ac:chgData name="Sándor Pecsora" userId="810b1d013327c237" providerId="LiveId" clId="{C649AA83-6F9E-45CB-8A5D-A54D1BBFC8D2}" dt="2022-01-19T11:08:50.055" v="236" actId="478"/>
          <ac:picMkLst>
            <pc:docMk/>
            <pc:sldMk cId="2506520706" sldId="307"/>
            <ac:picMk id="5" creationId="{00000000-0000-0000-0000-000000000000}"/>
          </ac:picMkLst>
        </pc:picChg>
        <pc:picChg chg="mod">
          <ac:chgData name="Sándor Pecsora" userId="810b1d013327c237" providerId="LiveId" clId="{C649AA83-6F9E-45CB-8A5D-A54D1BBFC8D2}" dt="2022-01-19T11:11:37.839" v="252" actId="1076"/>
          <ac:picMkLst>
            <pc:docMk/>
            <pc:sldMk cId="2506520706" sldId="307"/>
            <ac:picMk id="6" creationId="{00000000-0000-0000-0000-000000000000}"/>
          </ac:picMkLst>
        </pc:picChg>
        <pc:picChg chg="add mod">
          <ac:chgData name="Sándor Pecsora" userId="810b1d013327c237" providerId="LiveId" clId="{C649AA83-6F9E-45CB-8A5D-A54D1BBFC8D2}" dt="2022-01-19T11:09:47.351" v="243" actId="1076"/>
          <ac:picMkLst>
            <pc:docMk/>
            <pc:sldMk cId="2506520706" sldId="307"/>
            <ac:picMk id="7" creationId="{37326638-5B41-44DA-AC1E-93D6E7CDEC8C}"/>
          </ac:picMkLst>
        </pc:picChg>
        <pc:picChg chg="add mod">
          <ac:chgData name="Sándor Pecsora" userId="810b1d013327c237" providerId="LiveId" clId="{C649AA83-6F9E-45CB-8A5D-A54D1BBFC8D2}" dt="2022-01-19T11:10:19.287" v="246" actId="1076"/>
          <ac:picMkLst>
            <pc:docMk/>
            <pc:sldMk cId="2506520706" sldId="307"/>
            <ac:picMk id="10" creationId="{D35D9E03-68BD-44AB-915B-7571817DADF4}"/>
          </ac:picMkLst>
        </pc:picChg>
      </pc:sldChg>
      <pc:sldChg chg="addSp delSp modSp mod modTransition modAnim">
        <pc:chgData name="Sándor Pecsora" userId="810b1d013327c237" providerId="LiveId" clId="{C649AA83-6F9E-45CB-8A5D-A54D1BBFC8D2}" dt="2022-01-19T11:22:51.187" v="412"/>
        <pc:sldMkLst>
          <pc:docMk/>
          <pc:sldMk cId="3611603746" sldId="308"/>
        </pc:sldMkLst>
        <pc:spChg chg="add mod">
          <ac:chgData name="Sándor Pecsora" userId="810b1d013327c237" providerId="LiveId" clId="{C649AA83-6F9E-45CB-8A5D-A54D1BBFC8D2}" dt="2022-01-19T11:15:01.695" v="344" actId="20577"/>
          <ac:spMkLst>
            <pc:docMk/>
            <pc:sldMk cId="3611603746" sldId="308"/>
            <ac:spMk id="12" creationId="{F4094A30-C360-43EC-8A14-72AEC873C066}"/>
          </ac:spMkLst>
        </pc:spChg>
        <pc:spChg chg="add mod">
          <ac:chgData name="Sándor Pecsora" userId="810b1d013327c237" providerId="LiveId" clId="{C649AA83-6F9E-45CB-8A5D-A54D1BBFC8D2}" dt="2022-01-19T11:19:30.087" v="369" actId="14100"/>
          <ac:spMkLst>
            <pc:docMk/>
            <pc:sldMk cId="3611603746" sldId="308"/>
            <ac:spMk id="14" creationId="{AC778D8B-91F0-4B8B-9079-FED84A0F22D4}"/>
          </ac:spMkLst>
        </pc:spChg>
        <pc:spChg chg="add mod">
          <ac:chgData name="Sándor Pecsora" userId="810b1d013327c237" providerId="LiveId" clId="{C649AA83-6F9E-45CB-8A5D-A54D1BBFC8D2}" dt="2022-01-19T11:19:40.222" v="372" actId="14100"/>
          <ac:spMkLst>
            <pc:docMk/>
            <pc:sldMk cId="3611603746" sldId="308"/>
            <ac:spMk id="15" creationId="{9F1F920A-0C22-446B-95B2-819486F1ECA2}"/>
          </ac:spMkLst>
        </pc:spChg>
        <pc:spChg chg="add mod">
          <ac:chgData name="Sándor Pecsora" userId="810b1d013327c237" providerId="LiveId" clId="{C649AA83-6F9E-45CB-8A5D-A54D1BBFC8D2}" dt="2022-01-19T11:19:50.391" v="374" actId="14100"/>
          <ac:spMkLst>
            <pc:docMk/>
            <pc:sldMk cId="3611603746" sldId="308"/>
            <ac:spMk id="16" creationId="{460E74EA-316C-49E3-910E-006608D93200}"/>
          </ac:spMkLst>
        </pc:spChg>
        <pc:spChg chg="add mod">
          <ac:chgData name="Sándor Pecsora" userId="810b1d013327c237" providerId="LiveId" clId="{C649AA83-6F9E-45CB-8A5D-A54D1BBFC8D2}" dt="2022-01-19T11:20:01.679" v="376" actId="1076"/>
          <ac:spMkLst>
            <pc:docMk/>
            <pc:sldMk cId="3611603746" sldId="308"/>
            <ac:spMk id="17" creationId="{87CAC71A-EC94-4610-AD96-E208873D595D}"/>
          </ac:spMkLst>
        </pc:spChg>
        <pc:spChg chg="add mod">
          <ac:chgData name="Sándor Pecsora" userId="810b1d013327c237" providerId="LiveId" clId="{C649AA83-6F9E-45CB-8A5D-A54D1BBFC8D2}" dt="2022-01-19T11:22:13.258" v="406"/>
          <ac:spMkLst>
            <pc:docMk/>
            <pc:sldMk cId="3611603746" sldId="308"/>
            <ac:spMk id="18" creationId="{611C9F81-3735-4595-ABEB-F6316918A135}"/>
          </ac:spMkLst>
        </pc:spChg>
        <pc:spChg chg="add mod">
          <ac:chgData name="Sándor Pecsora" userId="810b1d013327c237" providerId="LiveId" clId="{C649AA83-6F9E-45CB-8A5D-A54D1BBFC8D2}" dt="2022-01-19T11:22:47.590" v="411" actId="14100"/>
          <ac:spMkLst>
            <pc:docMk/>
            <pc:sldMk cId="3611603746" sldId="308"/>
            <ac:spMk id="19" creationId="{713B5638-14B6-451D-BCA6-0DBA86F54969}"/>
          </ac:spMkLst>
        </pc:spChg>
        <pc:picChg chg="add mod">
          <ac:chgData name="Sándor Pecsora" userId="810b1d013327c237" providerId="LiveId" clId="{C649AA83-6F9E-45CB-8A5D-A54D1BBFC8D2}" dt="2022-01-19T11:16:58.599" v="359" actId="14100"/>
          <ac:picMkLst>
            <pc:docMk/>
            <pc:sldMk cId="3611603746" sldId="308"/>
            <ac:picMk id="3" creationId="{94F965D5-E838-45F9-8D31-D470938BD732}"/>
          </ac:picMkLst>
        </pc:picChg>
        <pc:picChg chg="add mod">
          <ac:chgData name="Sándor Pecsora" userId="810b1d013327c237" providerId="LiveId" clId="{C649AA83-6F9E-45CB-8A5D-A54D1BBFC8D2}" dt="2022-01-19T11:20:16.318" v="379" actId="1076"/>
          <ac:picMkLst>
            <pc:docMk/>
            <pc:sldMk cId="3611603746" sldId="308"/>
            <ac:picMk id="5" creationId="{5DF8E9D6-4BE0-4445-8285-7EDD6021A70F}"/>
          </ac:picMkLst>
        </pc:picChg>
        <pc:picChg chg="del mod">
          <ac:chgData name="Sándor Pecsora" userId="810b1d013327c237" providerId="LiveId" clId="{C649AA83-6F9E-45CB-8A5D-A54D1BBFC8D2}" dt="2022-01-19T11:15:05.758" v="345" actId="478"/>
          <ac:picMkLst>
            <pc:docMk/>
            <pc:sldMk cId="3611603746" sldId="308"/>
            <ac:picMk id="8" creationId="{00000000-0000-0000-0000-000000000000}"/>
          </ac:picMkLst>
        </pc:picChg>
        <pc:picChg chg="del">
          <ac:chgData name="Sándor Pecsora" userId="810b1d013327c237" providerId="LiveId" clId="{C649AA83-6F9E-45CB-8A5D-A54D1BBFC8D2}" dt="2022-01-19T11:15:06.374" v="346" actId="478"/>
          <ac:picMkLst>
            <pc:docMk/>
            <pc:sldMk cId="3611603746" sldId="308"/>
            <ac:picMk id="9" creationId="{00000000-0000-0000-0000-000000000000}"/>
          </ac:picMkLst>
        </pc:picChg>
        <pc:picChg chg="del">
          <ac:chgData name="Sándor Pecsora" userId="810b1d013327c237" providerId="LiveId" clId="{C649AA83-6F9E-45CB-8A5D-A54D1BBFC8D2}" dt="2022-01-19T11:16:51.672" v="356" actId="478"/>
          <ac:picMkLst>
            <pc:docMk/>
            <pc:sldMk cId="3611603746" sldId="308"/>
            <ac:picMk id="10" creationId="{00000000-0000-0000-0000-000000000000}"/>
          </ac:picMkLst>
        </pc:picChg>
        <pc:picChg chg="del">
          <ac:chgData name="Sándor Pecsora" userId="810b1d013327c237" providerId="LiveId" clId="{C649AA83-6F9E-45CB-8A5D-A54D1BBFC8D2}" dt="2022-01-19T11:17:33.101" v="360" actId="478"/>
          <ac:picMkLst>
            <pc:docMk/>
            <pc:sldMk cId="3611603746" sldId="308"/>
            <ac:picMk id="11" creationId="{00000000-0000-0000-0000-000000000000}"/>
          </ac:picMkLst>
        </pc:picChg>
        <pc:picChg chg="add mod">
          <ac:chgData name="Sándor Pecsora" userId="810b1d013327c237" providerId="LiveId" clId="{C649AA83-6F9E-45CB-8A5D-A54D1BBFC8D2}" dt="2022-01-19T11:19:06.519" v="366" actId="1076"/>
          <ac:picMkLst>
            <pc:docMk/>
            <pc:sldMk cId="3611603746" sldId="308"/>
            <ac:picMk id="13" creationId="{88BBAC2E-6C74-4892-9E75-AD6EC9C300D1}"/>
          </ac:picMkLst>
        </pc:picChg>
      </pc:sldChg>
      <pc:sldChg chg="addSp delSp modSp mod modTransition modAnim">
        <pc:chgData name="Sándor Pecsora" userId="810b1d013327c237" providerId="LiveId" clId="{C649AA83-6F9E-45CB-8A5D-A54D1BBFC8D2}" dt="2022-01-19T11:24:49.198" v="435" actId="1076"/>
        <pc:sldMkLst>
          <pc:docMk/>
          <pc:sldMk cId="2350978985" sldId="309"/>
        </pc:sldMkLst>
        <pc:spChg chg="del">
          <ac:chgData name="Sándor Pecsora" userId="810b1d013327c237" providerId="LiveId" clId="{C649AA83-6F9E-45CB-8A5D-A54D1BBFC8D2}" dt="2022-01-19T11:22:57.966" v="413" actId="478"/>
          <ac:spMkLst>
            <pc:docMk/>
            <pc:sldMk cId="2350978985" sldId="309"/>
            <ac:spMk id="2" creationId="{00000000-0000-0000-0000-000000000000}"/>
          </ac:spMkLst>
        </pc:spChg>
        <pc:spChg chg="mod">
          <ac:chgData name="Sándor Pecsora" userId="810b1d013327c237" providerId="LiveId" clId="{C649AA83-6F9E-45CB-8A5D-A54D1BBFC8D2}" dt="2022-01-19T11:24:49.198" v="435" actId="1076"/>
          <ac:spMkLst>
            <pc:docMk/>
            <pc:sldMk cId="2350978985" sldId="309"/>
            <ac:spMk id="7" creationId="{00000000-0000-0000-0000-000000000000}"/>
          </ac:spMkLst>
        </pc:spChg>
        <pc:spChg chg="add mod">
          <ac:chgData name="Sándor Pecsora" userId="810b1d013327c237" providerId="LiveId" clId="{C649AA83-6F9E-45CB-8A5D-A54D1BBFC8D2}" dt="2022-01-19T11:24:08.726" v="425" actId="1076"/>
          <ac:spMkLst>
            <pc:docMk/>
            <pc:sldMk cId="2350978985" sldId="309"/>
            <ac:spMk id="11" creationId="{C4763419-3A5D-4DDF-9733-62E66D9ADC80}"/>
          </ac:spMkLst>
        </pc:spChg>
        <pc:picChg chg="add mod">
          <ac:chgData name="Sándor Pecsora" userId="810b1d013327c237" providerId="LiveId" clId="{C649AA83-6F9E-45CB-8A5D-A54D1BBFC8D2}" dt="2022-01-19T11:24:10.367" v="426" actId="1076"/>
          <ac:picMkLst>
            <pc:docMk/>
            <pc:sldMk cId="2350978985" sldId="309"/>
            <ac:picMk id="4" creationId="{A943D65F-75D3-458A-9A21-1721478245C1}"/>
          </ac:picMkLst>
        </pc:picChg>
        <pc:picChg chg="mod">
          <ac:chgData name="Sándor Pecsora" userId="810b1d013327c237" providerId="LiveId" clId="{C649AA83-6F9E-45CB-8A5D-A54D1BBFC8D2}" dt="2022-01-19T11:23:11.030" v="416" actId="1076"/>
          <ac:picMkLst>
            <pc:docMk/>
            <pc:sldMk cId="2350978985" sldId="309"/>
            <ac:picMk id="12" creationId="{00000000-0000-0000-0000-000000000000}"/>
          </ac:picMkLst>
        </pc:picChg>
        <pc:picChg chg="mod">
          <ac:chgData name="Sándor Pecsora" userId="810b1d013327c237" providerId="LiveId" clId="{C649AA83-6F9E-45CB-8A5D-A54D1BBFC8D2}" dt="2022-01-19T11:23:12.302" v="417" actId="1076"/>
          <ac:picMkLst>
            <pc:docMk/>
            <pc:sldMk cId="2350978985" sldId="309"/>
            <ac:picMk id="13" creationId="{00000000-0000-0000-0000-000000000000}"/>
          </ac:picMkLst>
        </pc:picChg>
        <pc:picChg chg="del">
          <ac:chgData name="Sándor Pecsora" userId="810b1d013327c237" providerId="LiveId" clId="{C649AA83-6F9E-45CB-8A5D-A54D1BBFC8D2}" dt="2022-01-19T11:23:24.537" v="418" actId="478"/>
          <ac:picMkLst>
            <pc:docMk/>
            <pc:sldMk cId="2350978985" sldId="309"/>
            <ac:picMk id="14" creationId="{00000000-0000-0000-0000-000000000000}"/>
          </ac:picMkLst>
        </pc:picChg>
        <pc:picChg chg="del">
          <ac:chgData name="Sándor Pecsora" userId="810b1d013327c237" providerId="LiveId" clId="{C649AA83-6F9E-45CB-8A5D-A54D1BBFC8D2}" dt="2022-01-19T11:23:25.273" v="419" actId="478"/>
          <ac:picMkLst>
            <pc:docMk/>
            <pc:sldMk cId="2350978985" sldId="309"/>
            <ac:picMk id="15" creationId="{00000000-0000-0000-0000-000000000000}"/>
          </ac:picMkLst>
        </pc:picChg>
        <pc:cxnChg chg="del">
          <ac:chgData name="Sándor Pecsora" userId="810b1d013327c237" providerId="LiveId" clId="{C649AA83-6F9E-45CB-8A5D-A54D1BBFC8D2}" dt="2022-01-19T11:22:59.382" v="414" actId="478"/>
          <ac:cxnSpMkLst>
            <pc:docMk/>
            <pc:sldMk cId="2350978985" sldId="309"/>
            <ac:cxnSpMk id="8" creationId="{00000000-0000-0000-0000-000000000000}"/>
          </ac:cxnSpMkLst>
        </pc:cxnChg>
      </pc:sldChg>
      <pc:sldChg chg="modTransition">
        <pc:chgData name="Sándor Pecsora" userId="810b1d013327c237" providerId="LiveId" clId="{C649AA83-6F9E-45CB-8A5D-A54D1BBFC8D2}" dt="2022-01-19T10:51:48.746" v="6"/>
        <pc:sldMkLst>
          <pc:docMk/>
          <pc:sldMk cId="2754746794" sldId="310"/>
        </pc:sldMkLst>
      </pc:sldChg>
      <pc:sldChg chg="modTransition">
        <pc:chgData name="Sándor Pecsora" userId="810b1d013327c237" providerId="LiveId" clId="{C649AA83-6F9E-45CB-8A5D-A54D1BBFC8D2}" dt="2022-01-19T10:51:48.746" v="6"/>
        <pc:sldMkLst>
          <pc:docMk/>
          <pc:sldMk cId="423524690" sldId="311"/>
        </pc:sldMkLst>
      </pc:sldChg>
      <pc:sldChg chg="modSp mod modTransition">
        <pc:chgData name="Sándor Pecsora" userId="810b1d013327c237" providerId="LiveId" clId="{C649AA83-6F9E-45CB-8A5D-A54D1BBFC8D2}" dt="2022-01-19T11:26:28.565" v="444" actId="6549"/>
        <pc:sldMkLst>
          <pc:docMk/>
          <pc:sldMk cId="626932693" sldId="312"/>
        </pc:sldMkLst>
        <pc:spChg chg="mod">
          <ac:chgData name="Sándor Pecsora" userId="810b1d013327c237" providerId="LiveId" clId="{C649AA83-6F9E-45CB-8A5D-A54D1BBFC8D2}" dt="2022-01-19T11:26:28.565" v="444" actId="6549"/>
          <ac:spMkLst>
            <pc:docMk/>
            <pc:sldMk cId="626932693" sldId="312"/>
            <ac:spMk id="5" creationId="{00000000-0000-0000-0000-000000000000}"/>
          </ac:spMkLst>
        </pc:spChg>
      </pc:sldChg>
      <pc:sldChg chg="modTransition">
        <pc:chgData name="Sándor Pecsora" userId="810b1d013327c237" providerId="LiveId" clId="{C649AA83-6F9E-45CB-8A5D-A54D1BBFC8D2}" dt="2022-01-19T10:51:48.746" v="6"/>
        <pc:sldMkLst>
          <pc:docMk/>
          <pc:sldMk cId="2859577093" sldId="313"/>
        </pc:sldMkLst>
      </pc:sldChg>
      <pc:sldChg chg="modTransition">
        <pc:chgData name="Sándor Pecsora" userId="810b1d013327c237" providerId="LiveId" clId="{C649AA83-6F9E-45CB-8A5D-A54D1BBFC8D2}" dt="2022-01-19T10:51:48.746" v="6"/>
        <pc:sldMkLst>
          <pc:docMk/>
          <pc:sldMk cId="257359070" sldId="314"/>
        </pc:sldMkLst>
      </pc:sldChg>
      <pc:sldChg chg="add">
        <pc:chgData name="Sándor Pecsora" userId="810b1d013327c237" providerId="LiveId" clId="{C649AA83-6F9E-45CB-8A5D-A54D1BBFC8D2}" dt="2022-01-19T11:02:41.740" v="27"/>
        <pc:sldMkLst>
          <pc:docMk/>
          <pc:sldMk cId="2052008846" sldId="315"/>
        </pc:sldMkLst>
      </pc:sldChg>
      <pc:sldChg chg="add del modTransition">
        <pc:chgData name="Sándor Pecsora" userId="810b1d013327c237" providerId="LiveId" clId="{C649AA83-6F9E-45CB-8A5D-A54D1BBFC8D2}" dt="2022-01-19T10:52:35.397" v="19" actId="47"/>
        <pc:sldMkLst>
          <pc:docMk/>
          <pc:sldMk cId="3916968823" sldId="315"/>
        </pc:sldMkLst>
      </pc:sldChg>
      <pc:sldMasterChg chg="addSp modTransition modSldLayout">
        <pc:chgData name="Sándor Pecsora" userId="810b1d013327c237" providerId="LiveId" clId="{C649AA83-6F9E-45CB-8A5D-A54D1BBFC8D2}" dt="2022-01-19T10:50:03.350" v="0"/>
        <pc:sldMasterMkLst>
          <pc:docMk/>
          <pc:sldMasterMk cId="3618314965" sldId="2147483672"/>
        </pc:sldMasterMkLst>
        <pc:spChg chg="add">
          <ac:chgData name="Sándor Pecsora" userId="810b1d013327c237" providerId="LiveId" clId="{C649AA83-6F9E-45CB-8A5D-A54D1BBFC8D2}" dt="2022-01-19T10:50:03.350" v="0"/>
          <ac:spMkLst>
            <pc:docMk/>
            <pc:sldMasterMk cId="3618314965" sldId="2147483672"/>
            <ac:spMk id="18" creationId="{58A04B80-92DC-4962-9E08-AB382DA1B845}"/>
          </ac:spMkLst>
        </pc:spChg>
        <pc:sldLayoutChg chg="modTransition">
          <pc:chgData name="Sándor Pecsora" userId="810b1d013327c237" providerId="LiveId" clId="{C649AA83-6F9E-45CB-8A5D-A54D1BBFC8D2}" dt="2022-01-19T10:50:03.350" v="0"/>
          <pc:sldLayoutMkLst>
            <pc:docMk/>
            <pc:sldMasterMk cId="3618314965" sldId="2147483672"/>
            <pc:sldLayoutMk cId="826201205" sldId="2147483673"/>
          </pc:sldLayoutMkLst>
        </pc:sldLayoutChg>
        <pc:sldLayoutChg chg="modTransition">
          <pc:chgData name="Sándor Pecsora" userId="810b1d013327c237" providerId="LiveId" clId="{C649AA83-6F9E-45CB-8A5D-A54D1BBFC8D2}" dt="2022-01-19T10:50:03.350" v="0"/>
          <pc:sldLayoutMkLst>
            <pc:docMk/>
            <pc:sldMasterMk cId="3618314965" sldId="2147483672"/>
            <pc:sldLayoutMk cId="1028559969" sldId="2147483674"/>
          </pc:sldLayoutMkLst>
        </pc:sldLayoutChg>
        <pc:sldLayoutChg chg="modTransition">
          <pc:chgData name="Sándor Pecsora" userId="810b1d013327c237" providerId="LiveId" clId="{C649AA83-6F9E-45CB-8A5D-A54D1BBFC8D2}" dt="2022-01-19T10:50:03.350" v="0"/>
          <pc:sldLayoutMkLst>
            <pc:docMk/>
            <pc:sldMasterMk cId="3618314965" sldId="2147483672"/>
            <pc:sldLayoutMk cId="1324014608" sldId="2147483675"/>
          </pc:sldLayoutMkLst>
        </pc:sldLayoutChg>
        <pc:sldLayoutChg chg="modTransition">
          <pc:chgData name="Sándor Pecsora" userId="810b1d013327c237" providerId="LiveId" clId="{C649AA83-6F9E-45CB-8A5D-A54D1BBFC8D2}" dt="2022-01-19T10:50:03.350" v="0"/>
          <pc:sldLayoutMkLst>
            <pc:docMk/>
            <pc:sldMasterMk cId="3618314965" sldId="2147483672"/>
            <pc:sldLayoutMk cId="4291848930" sldId="2147483678"/>
          </pc:sldLayoutMkLst>
        </pc:sldLayoutChg>
        <pc:sldLayoutChg chg="modTransition">
          <pc:chgData name="Sándor Pecsora" userId="810b1d013327c237" providerId="LiveId" clId="{C649AA83-6F9E-45CB-8A5D-A54D1BBFC8D2}" dt="2022-01-19T10:50:03.350" v="0"/>
          <pc:sldLayoutMkLst>
            <pc:docMk/>
            <pc:sldMasterMk cId="3618314965" sldId="2147483672"/>
            <pc:sldLayoutMk cId="3555030277" sldId="2147483679"/>
          </pc:sldLayoutMkLst>
        </pc:sldLayoutChg>
        <pc:sldLayoutChg chg="modTransition">
          <pc:chgData name="Sándor Pecsora" userId="810b1d013327c237" providerId="LiveId" clId="{C649AA83-6F9E-45CB-8A5D-A54D1BBFC8D2}" dt="2022-01-19T10:50:03.350" v="0"/>
          <pc:sldLayoutMkLst>
            <pc:docMk/>
            <pc:sldMasterMk cId="3618314965" sldId="2147483672"/>
            <pc:sldLayoutMk cId="2798807746" sldId="2147483680"/>
          </pc:sldLayoutMkLst>
        </pc:sldLayoutChg>
        <pc:sldLayoutChg chg="modTransition">
          <pc:chgData name="Sándor Pecsora" userId="810b1d013327c237" providerId="LiveId" clId="{C649AA83-6F9E-45CB-8A5D-A54D1BBFC8D2}" dt="2022-01-19T10:50:03.350" v="0"/>
          <pc:sldLayoutMkLst>
            <pc:docMk/>
            <pc:sldMasterMk cId="3618314965" sldId="2147483672"/>
            <pc:sldLayoutMk cId="2082046249" sldId="2147483681"/>
          </pc:sldLayoutMkLst>
        </pc:sldLayoutChg>
        <pc:sldLayoutChg chg="modTransition">
          <pc:chgData name="Sándor Pecsora" userId="810b1d013327c237" providerId="LiveId" clId="{C649AA83-6F9E-45CB-8A5D-A54D1BBFC8D2}" dt="2022-01-19T10:50:03.350" v="0"/>
          <pc:sldLayoutMkLst>
            <pc:docMk/>
            <pc:sldMasterMk cId="3618314965" sldId="2147483672"/>
            <pc:sldLayoutMk cId="825377083" sldId="2147483687"/>
          </pc:sldLayoutMkLst>
        </pc:sldLayoutChg>
        <pc:sldLayoutChg chg="modTransition">
          <pc:chgData name="Sándor Pecsora" userId="810b1d013327c237" providerId="LiveId" clId="{C649AA83-6F9E-45CB-8A5D-A54D1BBFC8D2}" dt="2022-01-19T10:50:03.350" v="0"/>
          <pc:sldLayoutMkLst>
            <pc:docMk/>
            <pc:sldMasterMk cId="3618314965" sldId="2147483672"/>
            <pc:sldLayoutMk cId="2014327571" sldId="2147483688"/>
          </pc:sldLayoutMkLst>
        </pc:sldLayoutChg>
      </pc:sldMasterChg>
    </pc:docChg>
  </pc:docChgLst>
  <pc:docChgLst>
    <pc:chgData name="Sándor Pecsora" userId="810b1d013327c237" providerId="LiveId" clId="{C7435BC0-13B4-4300-83A4-87FCA7E2EA56}"/>
    <pc:docChg chg="custSel modSld">
      <pc:chgData name="Sándor Pecsora" userId="810b1d013327c237" providerId="LiveId" clId="{C7435BC0-13B4-4300-83A4-87FCA7E2EA56}" dt="2023-02-17T10:20:37.874" v="2"/>
      <pc:docMkLst>
        <pc:docMk/>
      </pc:docMkLst>
      <pc:sldChg chg="addSp delSp modSp mod">
        <pc:chgData name="Sándor Pecsora" userId="810b1d013327c237" providerId="LiveId" clId="{C7435BC0-13B4-4300-83A4-87FCA7E2EA56}" dt="2023-02-17T10:20:37.874" v="2"/>
        <pc:sldMkLst>
          <pc:docMk/>
          <pc:sldMk cId="2142729111" sldId="256"/>
        </pc:sldMkLst>
        <pc:spChg chg="add del mod">
          <ac:chgData name="Sándor Pecsora" userId="810b1d013327c237" providerId="LiveId" clId="{C7435BC0-13B4-4300-83A4-87FCA7E2EA56}" dt="2023-02-17T10:20:37.274" v="1" actId="478"/>
          <ac:spMkLst>
            <pc:docMk/>
            <pc:sldMk cId="2142729111" sldId="256"/>
            <ac:spMk id="3" creationId="{89D8DBB5-33E3-42C2-F133-FB50AB493A68}"/>
          </ac:spMkLst>
        </pc:spChg>
        <pc:spChg chg="add mod">
          <ac:chgData name="Sándor Pecsora" userId="810b1d013327c237" providerId="LiveId" clId="{C7435BC0-13B4-4300-83A4-87FCA7E2EA56}" dt="2023-02-17T10:20:37.874" v="2"/>
          <ac:spMkLst>
            <pc:docMk/>
            <pc:sldMk cId="2142729111" sldId="256"/>
            <ac:spMk id="4" creationId="{3691CEC3-A432-22BD-E4C5-8E21DF46790B}"/>
          </ac:spMkLst>
        </pc:spChg>
        <pc:spChg chg="add mod">
          <ac:chgData name="Sándor Pecsora" userId="810b1d013327c237" providerId="LiveId" clId="{C7435BC0-13B4-4300-83A4-87FCA7E2EA56}" dt="2023-02-17T10:20:37.874" v="2"/>
          <ac:spMkLst>
            <pc:docMk/>
            <pc:sldMk cId="2142729111" sldId="256"/>
            <ac:spMk id="5" creationId="{49D168DC-3B18-AD66-EC2A-F0704A6FE5B2}"/>
          </ac:spMkLst>
        </pc:spChg>
        <pc:spChg chg="del">
          <ac:chgData name="Sándor Pecsora" userId="810b1d013327c237" providerId="LiveId" clId="{C7435BC0-13B4-4300-83A4-87FCA7E2EA56}" dt="2023-02-17T10:20:32.280" v="0" actId="478"/>
          <ac:spMkLst>
            <pc:docMk/>
            <pc:sldMk cId="2142729111" sldId="256"/>
            <ac:spMk id="8" creationId="{7137331E-636E-4430-8EB6-8B2CA0DF361A}"/>
          </ac:spMkLst>
        </pc:spChg>
      </pc:sldChg>
    </pc:docChg>
  </pc:docChgLst>
  <pc:docChgLst>
    <pc:chgData name="Nagymarczi Márton" userId="4b20641c3fa50a8a" providerId="Windows Live" clId="Web-{4D43A76D-D8F7-4013-BA81-AF3F61A236C7}"/>
    <pc:docChg chg="modSld">
      <pc:chgData name="Nagymarczi Márton" userId="4b20641c3fa50a8a" providerId="Windows Live" clId="Web-{4D43A76D-D8F7-4013-BA81-AF3F61A236C7}" dt="2022-01-19T16:02:06.087" v="1" actId="20577"/>
      <pc:docMkLst>
        <pc:docMk/>
      </pc:docMkLst>
      <pc:sldChg chg="modSp">
        <pc:chgData name="Nagymarczi Márton" userId="4b20641c3fa50a8a" providerId="Windows Live" clId="Web-{4D43A76D-D8F7-4013-BA81-AF3F61A236C7}" dt="2022-01-19T16:02:06.087" v="1" actId="20577"/>
        <pc:sldMkLst>
          <pc:docMk/>
          <pc:sldMk cId="257359070" sldId="314"/>
        </pc:sldMkLst>
        <pc:spChg chg="mod">
          <ac:chgData name="Nagymarczi Márton" userId="4b20641c3fa50a8a" providerId="Windows Live" clId="Web-{4D43A76D-D8F7-4013-BA81-AF3F61A236C7}" dt="2022-01-19T16:02:06.087" v="1" actId="20577"/>
          <ac:spMkLst>
            <pc:docMk/>
            <pc:sldMk cId="257359070" sldId="314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D3E081-4D29-4274-A46D-EE9CA6219EF1}" type="datetime1">
              <a:rPr lang="hu-HU" smtClean="0"/>
              <a:t>2023. 02. 17.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641286-CE8C-4DF8-87E7-DD1D45D13E29}" type="datetime1">
              <a:rPr lang="hu-HU" noProof="0" smtClean="0"/>
              <a:t>2023. 02. 17.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358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343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6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943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237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5347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303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08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59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160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2023. 02. 17.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957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2023. 02. 17.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775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2023. 02. 17.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35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2023. 02. 17.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339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2023. 02. 17.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474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2023. 02. 17.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936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1712-C64E-4F61-B502-AB290D776865}" type="datetimeFigureOut">
              <a:rPr lang="hu-HU" smtClean="0"/>
              <a:t>2023. 02. 17.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30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cím 2">
            <a:extLst>
              <a:ext uri="{FF2B5EF4-FFF2-40B4-BE49-F238E27FC236}">
                <a16:creationId xmlns:a16="http://schemas.microsoft.com/office/drawing/2014/main" id="{FED876B4-154A-47F5-ADFC-B4EF786BA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hu-HU" dirty="0"/>
              <a:t>2</a:t>
            </a:r>
            <a:r>
              <a:rPr lang="en-GB" dirty="0"/>
              <a:t>. </a:t>
            </a:r>
            <a:r>
              <a:rPr lang="hu-HU" dirty="0"/>
              <a:t>Labor</a:t>
            </a:r>
            <a:endParaRPr lang="en-GB" dirty="0"/>
          </a:p>
          <a:p>
            <a:r>
              <a:rPr lang="hu-HU" dirty="0"/>
              <a:t>Adatok importálása</a:t>
            </a:r>
            <a:endParaRPr lang="en-GB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3691CEC3-A432-22BD-E4C5-8E21DF467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494824"/>
            <a:ext cx="7766936" cy="1646302"/>
          </a:xfrm>
        </p:spPr>
        <p:txBody>
          <a:bodyPr/>
          <a:lstStyle/>
          <a:p>
            <a:pPr algn="ctr"/>
            <a:r>
              <a:rPr lang="hu-HU" dirty="0"/>
              <a:t>Üzleti intelligencia a gyakorlatban</a:t>
            </a:r>
            <a:endParaRPr lang="en-GB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9D168DC-3B18-AD66-EC2A-F0704A6FE5B2}"/>
              </a:ext>
            </a:extLst>
          </p:cNvPr>
          <p:cNvSpPr txBox="1"/>
          <p:nvPr/>
        </p:nvSpPr>
        <p:spPr>
          <a:xfrm>
            <a:off x="4547828" y="331499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Pecsora Sándor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34720" y="116632"/>
            <a:ext cx="11233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3) Importáljuk be az EG-be a ORDERS.TXT szöveg fájlt a változók tulajdonságainak alábbi módosításait figyelembe véve </a:t>
            </a:r>
            <a:br>
              <a:rPr lang="hu-HU" dirty="0"/>
            </a:br>
            <a:r>
              <a:rPr lang="hu-HU" dirty="0"/>
              <a:t>	a) hagyjuk ki az </a:t>
            </a:r>
            <a:r>
              <a:rPr lang="hu-HU" dirty="0" err="1"/>
              <a:t>Employee_ID</a:t>
            </a:r>
            <a:r>
              <a:rPr lang="hu-HU" dirty="0"/>
              <a:t> változót a táblából; </a:t>
            </a:r>
            <a:br>
              <a:rPr lang="hu-HU" dirty="0"/>
            </a:br>
            <a:r>
              <a:rPr lang="hu-HU" dirty="0"/>
              <a:t>	b) a </a:t>
            </a:r>
            <a:r>
              <a:rPr lang="hu-HU" dirty="0" err="1"/>
              <a:t>Discount</a:t>
            </a:r>
            <a:r>
              <a:rPr lang="hu-HU" dirty="0"/>
              <a:t> változó kimeneti formátuma legyen </a:t>
            </a:r>
            <a:r>
              <a:rPr lang="hu-HU" dirty="0" err="1"/>
              <a:t>PERCENTw.d</a:t>
            </a:r>
            <a:r>
              <a:rPr lang="hu-HU" dirty="0"/>
              <a:t> (5 szélességgel); </a:t>
            </a:r>
            <a:br>
              <a:rPr lang="hu-HU" dirty="0"/>
            </a:br>
            <a:r>
              <a:rPr lang="hu-HU" dirty="0"/>
              <a:t>	c) a Profit típusa legyen valuta ("</a:t>
            </a:r>
            <a:r>
              <a:rPr lang="hu-HU" dirty="0" err="1"/>
              <a:t>Currency</a:t>
            </a:r>
            <a:r>
              <a:rPr lang="hu-HU" dirty="0"/>
              <a:t>")!</a:t>
            </a:r>
          </a:p>
        </p:txBody>
      </p:sp>
      <p:pic>
        <p:nvPicPr>
          <p:cNvPr id="9" name="Kép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628800"/>
            <a:ext cx="4998164" cy="453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Kép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628800"/>
            <a:ext cx="5853373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74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34720" y="116632"/>
            <a:ext cx="11233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3) Importáljuk be az EG-be a ORDERS.TXT szöveg fájlt a változók tulajdonságainak alábbi módosításait figyelembe véve </a:t>
            </a:r>
            <a:br>
              <a:rPr lang="hu-HU" dirty="0"/>
            </a:br>
            <a:r>
              <a:rPr lang="hu-HU" dirty="0"/>
              <a:t>	a) hagyjuk ki az </a:t>
            </a:r>
            <a:r>
              <a:rPr lang="hu-HU" dirty="0" err="1"/>
              <a:t>Employee_ID</a:t>
            </a:r>
            <a:r>
              <a:rPr lang="hu-HU" dirty="0"/>
              <a:t> változót a táblából; </a:t>
            </a:r>
            <a:br>
              <a:rPr lang="hu-HU" dirty="0"/>
            </a:br>
            <a:r>
              <a:rPr lang="hu-HU" dirty="0"/>
              <a:t>	b) a </a:t>
            </a:r>
            <a:r>
              <a:rPr lang="hu-HU" dirty="0" err="1"/>
              <a:t>Discount</a:t>
            </a:r>
            <a:r>
              <a:rPr lang="hu-HU" dirty="0"/>
              <a:t> változó kimeneti formátuma legyen </a:t>
            </a:r>
            <a:r>
              <a:rPr lang="hu-HU" dirty="0" err="1"/>
              <a:t>PERCENTw.d</a:t>
            </a:r>
            <a:r>
              <a:rPr lang="hu-HU" dirty="0"/>
              <a:t> (5 szélességgel); </a:t>
            </a:r>
            <a:br>
              <a:rPr lang="hu-HU" dirty="0"/>
            </a:br>
            <a:r>
              <a:rPr lang="hu-HU" dirty="0"/>
              <a:t>	c) a Profit típusa legyen valuta ("</a:t>
            </a:r>
            <a:r>
              <a:rPr lang="hu-HU" dirty="0" err="1"/>
              <a:t>Currency</a:t>
            </a:r>
            <a:r>
              <a:rPr lang="hu-HU" dirty="0"/>
              <a:t>")!</a:t>
            </a:r>
          </a:p>
        </p:txBody>
      </p:sp>
      <p:pic>
        <p:nvPicPr>
          <p:cNvPr id="11" name="Kép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6" y="1556792"/>
            <a:ext cx="4934087" cy="453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Kép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300" y="1772816"/>
            <a:ext cx="7115700" cy="415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2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91246" y="836712"/>
            <a:ext cx="1080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/>
              <a:t>4) Készítsünk SAS adattáblát az EMPLOYEE_INFO.XLS fájl </a:t>
            </a:r>
            <a:r>
              <a:rPr lang="hu-HU" sz="2400" dirty="0" err="1"/>
              <a:t>Addresses</a:t>
            </a:r>
            <a:r>
              <a:rPr lang="hu-HU" sz="2400" dirty="0"/>
              <a:t> táblázatából! A </a:t>
            </a:r>
            <a:r>
              <a:rPr lang="hu-HU" sz="2400" dirty="0" err="1"/>
              <a:t>Postal_Code</a:t>
            </a:r>
            <a:r>
              <a:rPr lang="hu-HU" sz="2400" dirty="0"/>
              <a:t> típusát módosítsuk karakteresre ("</a:t>
            </a:r>
            <a:r>
              <a:rPr lang="hu-HU" sz="2400" dirty="0" err="1"/>
              <a:t>String</a:t>
            </a:r>
            <a:r>
              <a:rPr lang="hu-HU" sz="2400" dirty="0"/>
              <a:t>")! Az összes változó esetén a címkézéseben _ helyett </a:t>
            </a:r>
            <a:r>
              <a:rPr lang="hu-HU" sz="2400" dirty="0" err="1"/>
              <a:t>space</a:t>
            </a:r>
            <a:r>
              <a:rPr lang="hu-HU" sz="2400" dirty="0"/>
              <a:t> szerepeljen! A </a:t>
            </a:r>
            <a:r>
              <a:rPr lang="hu-HU" sz="2400" dirty="0" err="1"/>
              <a:t>Task</a:t>
            </a:r>
            <a:r>
              <a:rPr lang="hu-HU" sz="2400" dirty="0"/>
              <a:t>, illetve az output tábla neve egyaránt Import </a:t>
            </a:r>
            <a:r>
              <a:rPr lang="hu-HU" sz="2400" dirty="0" err="1"/>
              <a:t>Employee</a:t>
            </a:r>
            <a:r>
              <a:rPr lang="hu-HU" sz="2400" dirty="0"/>
              <a:t> </a:t>
            </a:r>
            <a:r>
              <a:rPr lang="hu-HU" sz="2400" dirty="0" err="1"/>
              <a:t>Addresses</a:t>
            </a:r>
            <a:r>
              <a:rPr lang="hu-HU" sz="2400" dirty="0"/>
              <a:t> legyen!</a:t>
            </a:r>
          </a:p>
        </p:txBody>
      </p:sp>
      <p:sp>
        <p:nvSpPr>
          <p:cNvPr id="5" name="Téglalap 4"/>
          <p:cNvSpPr/>
          <p:nvPr/>
        </p:nvSpPr>
        <p:spPr>
          <a:xfrm>
            <a:off x="191344" y="247784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/>
              <a:t>Feladat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80892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191344" y="247784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/>
              <a:t>Feladat</a:t>
            </a:r>
            <a:endParaRPr lang="hu-HU" sz="2400" dirty="0"/>
          </a:p>
        </p:txBody>
      </p:sp>
      <p:sp>
        <p:nvSpPr>
          <p:cNvPr id="6" name="Téglalap 5"/>
          <p:cNvSpPr/>
          <p:nvPr/>
        </p:nvSpPr>
        <p:spPr>
          <a:xfrm>
            <a:off x="191344" y="836712"/>
            <a:ext cx="112332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/>
              <a:t>5) Készítsünk SAS adattáblát az EMPLOYEE_PAYROLL.CSV fájlból! A </a:t>
            </a:r>
            <a:r>
              <a:rPr lang="hu-HU" sz="2400" dirty="0" err="1"/>
              <a:t>Marital_Status</a:t>
            </a:r>
            <a:r>
              <a:rPr lang="hu-HU" sz="2400" dirty="0"/>
              <a:t> ne szerepeljen a változók között! Az </a:t>
            </a:r>
            <a:r>
              <a:rPr lang="hu-HU" sz="2400" dirty="0" err="1"/>
              <a:t>Employee_ID</a:t>
            </a:r>
            <a:r>
              <a:rPr lang="hu-HU" sz="2400" dirty="0"/>
              <a:t> típusa legyen numerikus, a </a:t>
            </a:r>
            <a:r>
              <a:rPr lang="hu-HU" sz="2400" dirty="0" err="1"/>
              <a:t>Salary</a:t>
            </a:r>
            <a:r>
              <a:rPr lang="hu-HU" sz="2400" dirty="0"/>
              <a:t> változónak pedig pénznem! Változtassuk meg a </a:t>
            </a:r>
            <a:r>
              <a:rPr lang="hu-HU" sz="2400" dirty="0" err="1"/>
              <a:t>Birth_Date</a:t>
            </a:r>
            <a:r>
              <a:rPr lang="hu-HU" sz="2400" dirty="0"/>
              <a:t> kimeneti formátumát </a:t>
            </a:r>
            <a:r>
              <a:rPr lang="hu-HU" sz="2400" dirty="0" err="1"/>
              <a:t>DDMMYYDw.d</a:t>
            </a:r>
            <a:r>
              <a:rPr lang="hu-HU" sz="2400" dirty="0"/>
              <a:t>-re 10 szélességgel! A kapott táblázatot nevezzük el Import </a:t>
            </a:r>
            <a:r>
              <a:rPr lang="hu-HU" sz="2400" dirty="0" err="1"/>
              <a:t>Employee</a:t>
            </a:r>
            <a:r>
              <a:rPr lang="hu-HU" sz="2400" dirty="0"/>
              <a:t> </a:t>
            </a:r>
            <a:r>
              <a:rPr lang="hu-HU" sz="2400" dirty="0" err="1"/>
              <a:t>Payrollnak</a:t>
            </a:r>
            <a:r>
              <a:rPr lang="hu-HU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915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191344" y="247784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/>
              <a:t>Feladat</a:t>
            </a:r>
            <a:endParaRPr lang="hu-HU" sz="2400" dirty="0"/>
          </a:p>
        </p:txBody>
      </p:sp>
      <p:sp>
        <p:nvSpPr>
          <p:cNvPr id="6" name="Téglalap 5"/>
          <p:cNvSpPr/>
          <p:nvPr/>
        </p:nvSpPr>
        <p:spPr>
          <a:xfrm>
            <a:off x="0" y="61284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/>
              <a:t>6) Készítsünk SAS adattáblát a film.csv fájlból!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Először nyissa meg a fájlt jegyzettömb segítségével, vegyük észre, hogy a második sor tartalmazza a változók típusait, ezért állítsa be, hogy a táblázat első sora tartalmazza a változók neveit, az adatok, pedig a harmadik sortól kezdődnek!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Ellenőrizzük, hogy a változók automatikusan kiosztott típusai megfelelnek-e a valóságnak!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Ellenőrizzük, hogy minden változónév megfelel-e a SAS névadási kritériumoknak, ha valamely változó nem felel meg, javítsa!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Minden változó címkéje legyen magyar nyelvű: Év, Játékidő, Cím, Műfaj, Férfi színész, Női színész, Rendező, Népszerűség, Díjak, Kép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A </a:t>
            </a:r>
            <a:r>
              <a:rPr lang="hu-HU" sz="2400" dirty="0" err="1"/>
              <a:t>Popularity</a:t>
            </a:r>
            <a:r>
              <a:rPr lang="hu-HU" sz="2400" dirty="0"/>
              <a:t> változót hagyja ki a táblából!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A negyedik lépésben állítsa be, hogy a nem megfelelő karaktereket távolítsa 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A kapott táblázatot nevezzük el Film </a:t>
            </a:r>
            <a:r>
              <a:rPr lang="hu-HU" sz="2400" dirty="0" err="1"/>
              <a:t>Informations-nek</a:t>
            </a:r>
            <a:r>
              <a:rPr lang="hu-HU" sz="2400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Ezt követően, a hiányzó adatok felmérése érdekében,  a Data </a:t>
            </a:r>
            <a:r>
              <a:rPr lang="hu-HU" sz="2400" dirty="0" err="1"/>
              <a:t>Grid-ről</a:t>
            </a:r>
            <a:r>
              <a:rPr lang="hu-HU" sz="2400" dirty="0"/>
              <a:t> vállasza a Filter and sort taskot és adjon hozzá minden változót, majd a Filter fülön válassza ki a </a:t>
            </a:r>
            <a:r>
              <a:rPr lang="hu-HU" sz="2400" dirty="0" err="1"/>
              <a:t>Length</a:t>
            </a:r>
            <a:r>
              <a:rPr lang="hu-HU" sz="2400" dirty="0"/>
              <a:t> változót és az Is </a:t>
            </a:r>
            <a:r>
              <a:rPr lang="hu-HU" sz="2400" dirty="0" err="1"/>
              <a:t>missing</a:t>
            </a:r>
            <a:r>
              <a:rPr lang="hu-HU" sz="2400" dirty="0"/>
              <a:t> paramétert, majd az OK-</a:t>
            </a:r>
            <a:r>
              <a:rPr lang="hu-HU" sz="2400" dirty="0" err="1"/>
              <a:t>ra</a:t>
            </a:r>
            <a:r>
              <a:rPr lang="hu-HU" sz="2400" dirty="0"/>
              <a:t> kattintva megkapja azokat a rekordokat, melyekben a </a:t>
            </a:r>
            <a:r>
              <a:rPr lang="hu-HU" sz="2400" dirty="0" err="1"/>
              <a:t>Length</a:t>
            </a:r>
            <a:r>
              <a:rPr lang="hu-HU" sz="2400" dirty="0"/>
              <a:t> változó tartalmaz hiányzó értékeket. </a:t>
            </a:r>
          </a:p>
        </p:txBody>
      </p:sp>
    </p:spTree>
    <p:extLst>
      <p:ext uri="{BB962C8B-B14F-4D97-AF65-F5344CB8AC3E}">
        <p14:creationId xmlns:p14="http://schemas.microsoft.com/office/powerpoint/2010/main" val="62693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191344" y="247784"/>
            <a:ext cx="1598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/>
              <a:t>Feladatok</a:t>
            </a:r>
            <a:endParaRPr lang="hu-HU" sz="2400" dirty="0"/>
          </a:p>
        </p:txBody>
      </p:sp>
      <p:sp>
        <p:nvSpPr>
          <p:cNvPr id="6" name="Téglalap 5"/>
          <p:cNvSpPr/>
          <p:nvPr/>
        </p:nvSpPr>
        <p:spPr>
          <a:xfrm>
            <a:off x="0" y="612844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/>
              <a:t>7) Készítsünk SAS adattáblát a cereal.csv fájlból!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Először nyissa meg a fájlt jegyzettömb segítségével, vegyük észre, hogy a második sor tartalmazza a változók típusait, ezért állítsa be, hogy a táblázat első sora tartalmazza a változók neveit, az adatok, pedig a harmadik sortól kezdődnek!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A </a:t>
            </a:r>
            <a:r>
              <a:rPr lang="hu-HU" sz="2400" dirty="0" err="1"/>
              <a:t>delimiter</a:t>
            </a:r>
            <a:r>
              <a:rPr lang="hu-HU" sz="2400" dirty="0"/>
              <a:t> pontosvessző legyen!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Csak az első 50 sort olvassa be!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Állítsa be, hogy a program átnevezze a változókat a SAS névadási kritériumoknak megfelelően!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Minden változó címkéjének első karaktere nagybetű legyen és távolítsa el a számokat a címkékből!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Ezt követően, a kalória adatok felmérése érdekében,  a Data </a:t>
            </a:r>
            <a:r>
              <a:rPr lang="hu-HU" sz="2400" dirty="0" err="1"/>
              <a:t>Grid-ről</a:t>
            </a:r>
            <a:r>
              <a:rPr lang="hu-HU" sz="2400" dirty="0"/>
              <a:t> vállasza a Filter and sort taskot és adjon hozzá minden változót, majd a Sort fülön válassza ki a 4-calories változót és a </a:t>
            </a:r>
            <a:r>
              <a:rPr lang="hu-HU" sz="2400" dirty="0" err="1"/>
              <a:t>Descending</a:t>
            </a:r>
            <a:r>
              <a:rPr lang="hu-HU" sz="2400" dirty="0"/>
              <a:t> paramétert, majd az OK-</a:t>
            </a:r>
            <a:r>
              <a:rPr lang="hu-HU" sz="2400" dirty="0" err="1"/>
              <a:t>ra</a:t>
            </a:r>
            <a:r>
              <a:rPr lang="hu-HU" sz="2400" dirty="0"/>
              <a:t> kattintva megkapja a rendezett táblát. </a:t>
            </a:r>
          </a:p>
        </p:txBody>
      </p:sp>
    </p:spTree>
    <p:extLst>
      <p:ext uri="{BB962C8B-B14F-4D97-AF65-F5344CB8AC3E}">
        <p14:creationId xmlns:p14="http://schemas.microsoft.com/office/powerpoint/2010/main" val="285957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0" y="0"/>
            <a:ext cx="1598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/>
              <a:t>Feladatok</a:t>
            </a:r>
            <a:endParaRPr lang="hu-HU" sz="2400" dirty="0"/>
          </a:p>
        </p:txBody>
      </p:sp>
      <p:sp>
        <p:nvSpPr>
          <p:cNvPr id="6" name="Téglalap 5"/>
          <p:cNvSpPr/>
          <p:nvPr/>
        </p:nvSpPr>
        <p:spPr>
          <a:xfrm>
            <a:off x="0" y="321645"/>
            <a:ext cx="12192000" cy="66479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hu-HU" sz="2400" dirty="0"/>
              <a:t>8) Az alábbi példaprogram segítségével készítse el a lenti adattáblát, Tilalmi idő néven:</a:t>
            </a:r>
          </a:p>
          <a:p>
            <a:r>
              <a:rPr lang="hu-HU" dirty="0" err="1"/>
              <a:t>libname</a:t>
            </a:r>
            <a:r>
              <a:rPr lang="hu-HU" dirty="0"/>
              <a:t> </a:t>
            </a:r>
            <a:r>
              <a:rPr lang="hu-HU" dirty="0" err="1"/>
              <a:t>proclib</a:t>
            </a:r>
            <a:r>
              <a:rPr lang="hu-HU" dirty="0"/>
              <a:t> 'SAS-</a:t>
            </a:r>
            <a:r>
              <a:rPr lang="hu-HU" dirty="0" err="1"/>
              <a:t>library</a:t>
            </a:r>
            <a:r>
              <a:rPr lang="hu-HU" dirty="0"/>
              <a:t>';</a:t>
            </a:r>
          </a:p>
          <a:p>
            <a:r>
              <a:rPr lang="hu-HU" b="1" dirty="0" err="1"/>
              <a:t>proc</a:t>
            </a:r>
            <a:r>
              <a:rPr lang="hu-HU" dirty="0"/>
              <a:t> </a:t>
            </a:r>
            <a:r>
              <a:rPr lang="hu-HU" b="1" dirty="0" err="1"/>
              <a:t>sql</a:t>
            </a:r>
            <a:r>
              <a:rPr lang="hu-HU" dirty="0"/>
              <a:t>;</a:t>
            </a:r>
          </a:p>
          <a:p>
            <a:r>
              <a:rPr lang="hu-HU" dirty="0"/>
              <a:t>  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work.paylist</a:t>
            </a:r>
            <a:endParaRPr lang="hu-HU" dirty="0"/>
          </a:p>
          <a:p>
            <a:r>
              <a:rPr lang="hu-HU" dirty="0"/>
              <a:t>       (</a:t>
            </a:r>
            <a:r>
              <a:rPr lang="hu-HU" dirty="0" err="1"/>
              <a:t>IdNum</a:t>
            </a:r>
            <a:r>
              <a:rPr lang="hu-HU" dirty="0"/>
              <a:t> </a:t>
            </a:r>
            <a:r>
              <a:rPr lang="hu-HU" dirty="0" err="1"/>
              <a:t>char</a:t>
            </a:r>
            <a:r>
              <a:rPr lang="hu-HU" dirty="0"/>
              <a:t>(</a:t>
            </a:r>
            <a:r>
              <a:rPr lang="hu-HU" b="1" dirty="0"/>
              <a:t>4</a:t>
            </a:r>
            <a:r>
              <a:rPr lang="hu-HU" dirty="0"/>
              <a:t>),</a:t>
            </a:r>
          </a:p>
          <a:p>
            <a:r>
              <a:rPr lang="hu-HU" dirty="0"/>
              <a:t>        </a:t>
            </a:r>
            <a:r>
              <a:rPr lang="hu-HU" dirty="0" err="1"/>
              <a:t>Gender</a:t>
            </a:r>
            <a:r>
              <a:rPr lang="hu-HU" dirty="0"/>
              <a:t> </a:t>
            </a:r>
            <a:r>
              <a:rPr lang="hu-HU" dirty="0" err="1"/>
              <a:t>char</a:t>
            </a:r>
            <a:r>
              <a:rPr lang="hu-HU" dirty="0"/>
              <a:t>(</a:t>
            </a:r>
            <a:r>
              <a:rPr lang="hu-HU" b="1" dirty="0"/>
              <a:t>1</a:t>
            </a:r>
            <a:r>
              <a:rPr lang="hu-HU" dirty="0"/>
              <a:t>),</a:t>
            </a:r>
          </a:p>
          <a:p>
            <a:r>
              <a:rPr lang="hu-HU" dirty="0"/>
              <a:t>        </a:t>
            </a:r>
            <a:r>
              <a:rPr lang="hu-HU" dirty="0" err="1"/>
              <a:t>Jobcode</a:t>
            </a:r>
            <a:r>
              <a:rPr lang="hu-HU" dirty="0"/>
              <a:t> </a:t>
            </a:r>
            <a:r>
              <a:rPr lang="hu-HU" dirty="0" err="1"/>
              <a:t>char</a:t>
            </a:r>
            <a:r>
              <a:rPr lang="hu-HU" dirty="0"/>
              <a:t>(</a:t>
            </a:r>
            <a:r>
              <a:rPr lang="hu-HU" b="1" dirty="0"/>
              <a:t>3</a:t>
            </a:r>
            <a:r>
              <a:rPr lang="hu-HU" dirty="0"/>
              <a:t>),</a:t>
            </a:r>
          </a:p>
          <a:p>
            <a:r>
              <a:rPr lang="hu-HU" dirty="0"/>
              <a:t>        </a:t>
            </a:r>
            <a:r>
              <a:rPr lang="hu-HU" dirty="0" err="1"/>
              <a:t>Salary</a:t>
            </a:r>
            <a:r>
              <a:rPr lang="hu-HU" dirty="0"/>
              <a:t> </a:t>
            </a:r>
            <a:r>
              <a:rPr lang="hu-HU" dirty="0" err="1"/>
              <a:t>num</a:t>
            </a:r>
            <a:r>
              <a:rPr lang="hu-HU" dirty="0"/>
              <a:t>,</a:t>
            </a:r>
          </a:p>
          <a:p>
            <a:r>
              <a:rPr lang="hu-HU" dirty="0"/>
              <a:t>        </a:t>
            </a:r>
            <a:r>
              <a:rPr lang="hu-HU" dirty="0" err="1"/>
              <a:t>Birth</a:t>
            </a:r>
            <a:r>
              <a:rPr lang="hu-HU" dirty="0"/>
              <a:t> </a:t>
            </a:r>
            <a:r>
              <a:rPr lang="hu-HU" dirty="0" err="1"/>
              <a:t>num</a:t>
            </a:r>
            <a:r>
              <a:rPr lang="hu-HU" dirty="0"/>
              <a:t> </a:t>
            </a:r>
            <a:r>
              <a:rPr lang="hu-HU" dirty="0" err="1"/>
              <a:t>informat</a:t>
            </a:r>
            <a:r>
              <a:rPr lang="hu-HU" dirty="0"/>
              <a:t>=date7.</a:t>
            </a:r>
          </a:p>
          <a:p>
            <a:r>
              <a:rPr lang="hu-HU" dirty="0"/>
              <a:t>                  </a:t>
            </a:r>
            <a:r>
              <a:rPr lang="hu-HU" dirty="0" err="1"/>
              <a:t>format</a:t>
            </a:r>
            <a:r>
              <a:rPr lang="hu-HU" dirty="0"/>
              <a:t>=date7.,</a:t>
            </a:r>
          </a:p>
          <a:p>
            <a:r>
              <a:rPr lang="hu-HU" dirty="0"/>
              <a:t>        </a:t>
            </a:r>
            <a:r>
              <a:rPr lang="hu-HU" dirty="0" err="1"/>
              <a:t>Hired</a:t>
            </a:r>
            <a:r>
              <a:rPr lang="hu-HU" dirty="0"/>
              <a:t> </a:t>
            </a:r>
            <a:r>
              <a:rPr lang="hu-HU" dirty="0" err="1"/>
              <a:t>num</a:t>
            </a:r>
            <a:r>
              <a:rPr lang="hu-HU" dirty="0"/>
              <a:t> </a:t>
            </a:r>
            <a:r>
              <a:rPr lang="hu-HU" dirty="0" err="1"/>
              <a:t>informat</a:t>
            </a:r>
            <a:r>
              <a:rPr lang="hu-HU" dirty="0"/>
              <a:t>=date7.</a:t>
            </a:r>
          </a:p>
          <a:p>
            <a:r>
              <a:rPr lang="hu-HU" dirty="0"/>
              <a:t>                  </a:t>
            </a:r>
            <a:r>
              <a:rPr lang="hu-HU" dirty="0" err="1"/>
              <a:t>format</a:t>
            </a:r>
            <a:r>
              <a:rPr lang="hu-HU" dirty="0"/>
              <a:t>=date7.);</a:t>
            </a:r>
          </a:p>
          <a:p>
            <a:r>
              <a:rPr lang="hu-HU" dirty="0" err="1"/>
              <a:t>insert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work.paylist</a:t>
            </a:r>
            <a:endParaRPr lang="hu-HU" dirty="0"/>
          </a:p>
          <a:p>
            <a:r>
              <a:rPr lang="hu-HU" dirty="0"/>
              <a:t>    </a:t>
            </a:r>
            <a:r>
              <a:rPr lang="hu-HU" dirty="0" err="1"/>
              <a:t>values</a:t>
            </a:r>
            <a:r>
              <a:rPr lang="hu-HU" dirty="0"/>
              <a:t>('1639','F','TA1',</a:t>
            </a:r>
            <a:r>
              <a:rPr lang="hu-HU" b="1" dirty="0"/>
              <a:t>42260</a:t>
            </a:r>
            <a:r>
              <a:rPr lang="hu-HU" dirty="0"/>
              <a:t>,</a:t>
            </a:r>
            <a:r>
              <a:rPr lang="hu-HU" b="1" dirty="0"/>
              <a:t>'26JUN70'd</a:t>
            </a:r>
            <a:r>
              <a:rPr lang="hu-HU" dirty="0"/>
              <a:t>,</a:t>
            </a:r>
            <a:r>
              <a:rPr lang="hu-HU" b="1" dirty="0"/>
              <a:t>'28JAN91'd</a:t>
            </a:r>
            <a:r>
              <a:rPr lang="hu-HU" dirty="0"/>
              <a:t>)</a:t>
            </a:r>
          </a:p>
          <a:p>
            <a:r>
              <a:rPr lang="hu-HU" dirty="0"/>
              <a:t>    </a:t>
            </a:r>
            <a:r>
              <a:rPr lang="hu-HU" dirty="0" err="1"/>
              <a:t>values</a:t>
            </a:r>
            <a:r>
              <a:rPr lang="hu-HU" dirty="0"/>
              <a:t>('1065','M','ME3',</a:t>
            </a:r>
            <a:r>
              <a:rPr lang="hu-HU" b="1" dirty="0"/>
              <a:t>38090</a:t>
            </a:r>
            <a:r>
              <a:rPr lang="hu-HU" dirty="0"/>
              <a:t>,</a:t>
            </a:r>
            <a:r>
              <a:rPr lang="hu-HU" b="1" dirty="0"/>
              <a:t>'26JAN54'd</a:t>
            </a:r>
            <a:r>
              <a:rPr lang="hu-HU" dirty="0"/>
              <a:t>,</a:t>
            </a:r>
            <a:r>
              <a:rPr lang="hu-HU" b="1" dirty="0"/>
              <a:t>'07JAN92'd</a:t>
            </a:r>
            <a:r>
              <a:rPr lang="hu-HU" dirty="0"/>
              <a:t>)</a:t>
            </a:r>
          </a:p>
          <a:p>
            <a:r>
              <a:rPr lang="en-US" dirty="0"/>
              <a:t>    values('1400','M','ME1',</a:t>
            </a:r>
            <a:r>
              <a:rPr lang="en-US" b="1" dirty="0"/>
              <a:t>29769.'05NOV67'd</a:t>
            </a:r>
            <a:r>
              <a:rPr lang="en-US" dirty="0"/>
              <a:t>,</a:t>
            </a:r>
            <a:r>
              <a:rPr lang="en-US" b="1" dirty="0"/>
              <a:t>'16OCT90</a:t>
            </a:r>
            <a:r>
              <a:rPr lang="hu-HU" b="1" dirty="0"/>
              <a:t>'</a:t>
            </a:r>
            <a:r>
              <a:rPr lang="en-US" b="1" dirty="0"/>
              <a:t>d</a:t>
            </a:r>
            <a:r>
              <a:rPr lang="en-US" dirty="0"/>
              <a:t>)</a:t>
            </a:r>
          </a:p>
          <a:p>
            <a:r>
              <a:rPr lang="hu-HU" dirty="0"/>
              <a:t>    </a:t>
            </a:r>
            <a:r>
              <a:rPr lang="en-US" dirty="0"/>
              <a:t>values('1561','M',null,</a:t>
            </a:r>
            <a:r>
              <a:rPr lang="en-US" b="1" dirty="0"/>
              <a:t>36514</a:t>
            </a:r>
            <a:r>
              <a:rPr lang="en-US" dirty="0"/>
              <a:t>,</a:t>
            </a:r>
            <a:r>
              <a:rPr lang="en-US" b="1" dirty="0"/>
              <a:t>'30NOV63'd</a:t>
            </a:r>
            <a:r>
              <a:rPr lang="en-US" dirty="0"/>
              <a:t>,</a:t>
            </a:r>
            <a:r>
              <a:rPr lang="en-US" b="1" dirty="0"/>
              <a:t>'07OCT87'd</a:t>
            </a:r>
            <a:r>
              <a:rPr lang="en-US" dirty="0"/>
              <a:t>)</a:t>
            </a:r>
          </a:p>
          <a:p>
            <a:r>
              <a:rPr lang="en-US" dirty="0"/>
              <a:t>    values('1221','F','FA3',</a:t>
            </a:r>
            <a:r>
              <a:rPr lang="en-US" b="1" dirty="0"/>
              <a:t>.</a:t>
            </a:r>
            <a:r>
              <a:rPr lang="en-US" dirty="0"/>
              <a:t>,</a:t>
            </a:r>
            <a:r>
              <a:rPr lang="en-US" b="1" dirty="0"/>
              <a:t>'22SEP63'd</a:t>
            </a:r>
            <a:r>
              <a:rPr lang="en-US" dirty="0"/>
              <a:t>,</a:t>
            </a:r>
            <a:r>
              <a:rPr lang="en-US" b="1" dirty="0"/>
              <a:t>'04OCT94'd</a:t>
            </a:r>
            <a:r>
              <a:rPr lang="en-US" dirty="0"/>
              <a:t>);</a:t>
            </a:r>
          </a:p>
          <a:p>
            <a:r>
              <a:rPr lang="hu-HU" dirty="0" err="1"/>
              <a:t>title</a:t>
            </a:r>
            <a:r>
              <a:rPr lang="hu-HU" dirty="0"/>
              <a:t> '</a:t>
            </a:r>
            <a:r>
              <a:rPr lang="hu-HU" dirty="0" err="1"/>
              <a:t>work.Paylist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';</a:t>
            </a:r>
          </a:p>
          <a:p>
            <a:r>
              <a:rPr lang="hu-HU" dirty="0" err="1"/>
              <a:t>select</a:t>
            </a:r>
            <a:r>
              <a:rPr lang="hu-HU" dirty="0"/>
              <a:t> *</a:t>
            </a:r>
          </a:p>
          <a:p>
            <a:r>
              <a:rPr lang="hu-HU" dirty="0"/>
              <a:t>  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work.paylist</a:t>
            </a:r>
            <a:r>
              <a:rPr lang="hu-HU" dirty="0"/>
              <a:t>;</a:t>
            </a:r>
          </a:p>
          <a:p>
            <a:r>
              <a:rPr lang="hu-HU" b="1" dirty="0" err="1"/>
              <a:t>proc</a:t>
            </a:r>
            <a:r>
              <a:rPr lang="hu-HU" dirty="0"/>
              <a:t> </a:t>
            </a:r>
            <a:r>
              <a:rPr lang="hu-HU" b="1" dirty="0" err="1"/>
              <a:t>printto</a:t>
            </a:r>
            <a:r>
              <a:rPr lang="hu-HU" dirty="0"/>
              <a:t>; </a:t>
            </a:r>
            <a:r>
              <a:rPr lang="hu-HU" b="1" dirty="0" err="1"/>
              <a:t>run</a:t>
            </a:r>
            <a:r>
              <a:rPr lang="hu-HU" dirty="0"/>
              <a:t>;</a:t>
            </a:r>
            <a:endParaRPr lang="hu-HU" sz="2400"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4BB47E06-E4E4-4EDE-AADB-B5A179897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861" y="764704"/>
            <a:ext cx="790813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191344" y="247784"/>
            <a:ext cx="1393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/>
              <a:t>Ismétlés</a:t>
            </a:r>
            <a:endParaRPr lang="hu-HU" sz="2400" dirty="0"/>
          </a:p>
        </p:txBody>
      </p:sp>
      <p:sp>
        <p:nvSpPr>
          <p:cNvPr id="9" name="Téglalap 8"/>
          <p:cNvSpPr/>
          <p:nvPr/>
        </p:nvSpPr>
        <p:spPr>
          <a:xfrm>
            <a:off x="191344" y="1129594"/>
            <a:ext cx="11233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/>
              <a:t>1) Hozzunk létre egy könyvtárhivatkozást (</a:t>
            </a:r>
            <a:r>
              <a:rPr lang="hu-HU" b="1" dirty="0" err="1"/>
              <a:t>Name</a:t>
            </a:r>
            <a:r>
              <a:rPr lang="hu-HU" b="1" dirty="0"/>
              <a:t>: ORION) az Orion Star </a:t>
            </a:r>
            <a:r>
              <a:rPr lang="hu-HU" b="1" dirty="0" err="1"/>
              <a:t>Sports</a:t>
            </a:r>
            <a:r>
              <a:rPr lang="hu-HU" b="1" dirty="0"/>
              <a:t> &amp; </a:t>
            </a:r>
            <a:r>
              <a:rPr lang="hu-HU" b="1" dirty="0" err="1"/>
              <a:t>Outdoors</a:t>
            </a:r>
            <a:r>
              <a:rPr lang="hu-HU" b="1" dirty="0"/>
              <a:t> cég adatállományaira!</a:t>
            </a:r>
          </a:p>
        </p:txBody>
      </p:sp>
    </p:spTree>
    <p:extLst>
      <p:ext uri="{BB962C8B-B14F-4D97-AF65-F5344CB8AC3E}">
        <p14:creationId xmlns:p14="http://schemas.microsoft.com/office/powerpoint/2010/main" val="141725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19336" y="610156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/>
              <a:t>Könyvtár-hivatkozás létrehozása</a:t>
            </a:r>
            <a:r>
              <a:rPr lang="hu-HU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Tasks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Browse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hu-HU" dirty="0" err="1"/>
              <a:t>Assign</a:t>
            </a:r>
            <a:r>
              <a:rPr lang="hu-HU" dirty="0"/>
              <a:t> Project </a:t>
            </a:r>
            <a:r>
              <a:rPr lang="hu-HU" dirty="0" err="1"/>
              <a:t>Library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290E153-E81F-4DC6-8C50-3368F74DF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726"/>
          <a:stretch/>
        </p:blipFill>
        <p:spPr>
          <a:xfrm>
            <a:off x="767408" y="1251679"/>
            <a:ext cx="3848667" cy="249289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96652E9-28EB-4807-977D-F99E36950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815"/>
          <a:stretch/>
        </p:blipFill>
        <p:spPr>
          <a:xfrm>
            <a:off x="4815768" y="1262361"/>
            <a:ext cx="3866483" cy="2492896"/>
          </a:xfrm>
          <a:prstGeom prst="rect">
            <a:avLst/>
          </a:prstGeom>
        </p:spPr>
      </p:pic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A0D6F795-348C-4BE3-A10E-06B2923C537D}"/>
              </a:ext>
            </a:extLst>
          </p:cNvPr>
          <p:cNvSpPr/>
          <p:nvPr/>
        </p:nvSpPr>
        <p:spPr>
          <a:xfrm>
            <a:off x="767408" y="2385465"/>
            <a:ext cx="1211712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F6C015C7-EFEC-4DBF-9E65-6FFABA619681}"/>
              </a:ext>
            </a:extLst>
          </p:cNvPr>
          <p:cNvSpPr/>
          <p:nvPr/>
        </p:nvSpPr>
        <p:spPr>
          <a:xfrm>
            <a:off x="4914300" y="2785401"/>
            <a:ext cx="3669418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49271B9-0E63-497E-A70A-376A5989B7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726"/>
          <a:stretch/>
        </p:blipFill>
        <p:spPr>
          <a:xfrm>
            <a:off x="733680" y="3980215"/>
            <a:ext cx="3882395" cy="2492896"/>
          </a:xfrm>
          <a:prstGeom prst="rect">
            <a:avLst/>
          </a:prstGeom>
        </p:spPr>
      </p:pic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8BC63E32-0A38-4A05-8C73-2727FD462511}"/>
              </a:ext>
            </a:extLst>
          </p:cNvPr>
          <p:cNvSpPr/>
          <p:nvPr/>
        </p:nvSpPr>
        <p:spPr>
          <a:xfrm>
            <a:off x="1023782" y="4718467"/>
            <a:ext cx="1327802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83F45416-BC0C-4460-AD0D-38A6F3CB09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370"/>
          <a:stretch/>
        </p:blipFill>
        <p:spPr>
          <a:xfrm>
            <a:off x="4799856" y="3841583"/>
            <a:ext cx="3882395" cy="2996733"/>
          </a:xfrm>
          <a:prstGeom prst="rect">
            <a:avLst/>
          </a:prstGeom>
        </p:spPr>
      </p:pic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2C0AF3EB-6B80-461B-9367-9718758A1ACE}"/>
              </a:ext>
            </a:extLst>
          </p:cNvPr>
          <p:cNvSpPr/>
          <p:nvPr/>
        </p:nvSpPr>
        <p:spPr>
          <a:xfrm>
            <a:off x="4882547" y="6525344"/>
            <a:ext cx="662689" cy="2917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A382ECF4-3295-4E77-9A90-FEF899D35E65}"/>
              </a:ext>
            </a:extLst>
          </p:cNvPr>
          <p:cNvSpPr/>
          <p:nvPr/>
        </p:nvSpPr>
        <p:spPr>
          <a:xfrm>
            <a:off x="6225063" y="6587785"/>
            <a:ext cx="216024" cy="2293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1E5E660F-04B3-4AA3-9CFC-9A8B06259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3832" y="1377652"/>
            <a:ext cx="2905125" cy="5219700"/>
          </a:xfrm>
          <a:prstGeom prst="rect">
            <a:avLst/>
          </a:prstGeom>
        </p:spPr>
      </p:pic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85FDD513-D91C-4C17-B974-6E49144D836C}"/>
              </a:ext>
            </a:extLst>
          </p:cNvPr>
          <p:cNvSpPr/>
          <p:nvPr/>
        </p:nvSpPr>
        <p:spPr>
          <a:xfrm>
            <a:off x="10056440" y="3329505"/>
            <a:ext cx="792088" cy="2293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FEEA8177-57A6-4FF9-B450-22BCB8D49813}"/>
              </a:ext>
            </a:extLst>
          </p:cNvPr>
          <p:cNvSpPr/>
          <p:nvPr/>
        </p:nvSpPr>
        <p:spPr>
          <a:xfrm>
            <a:off x="87776" y="83816"/>
            <a:ext cx="1123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1) Hozzunk létre egy könyvtárhivatkozást (</a:t>
            </a:r>
            <a:r>
              <a:rPr lang="hu-HU" dirty="0" err="1"/>
              <a:t>Name</a:t>
            </a:r>
            <a:r>
              <a:rPr lang="hu-HU" dirty="0"/>
              <a:t>: ORION) az Orion Star </a:t>
            </a:r>
            <a:r>
              <a:rPr lang="hu-HU" dirty="0" err="1"/>
              <a:t>Sports</a:t>
            </a:r>
            <a:r>
              <a:rPr lang="hu-HU" dirty="0"/>
              <a:t> &amp; </a:t>
            </a:r>
            <a:r>
              <a:rPr lang="hu-HU" dirty="0" err="1"/>
              <a:t>Outdoors</a:t>
            </a:r>
            <a:r>
              <a:rPr lang="hu-HU" dirty="0"/>
              <a:t> cég adatállományaira!</a:t>
            </a:r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9AE042FC-1ABB-41CF-9FA7-F14890E317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6677" y="499949"/>
            <a:ext cx="3521692" cy="6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0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191344" y="2041460"/>
            <a:ext cx="1123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/>
              <a:t>2) A </a:t>
            </a:r>
            <a:r>
              <a:rPr lang="hu-HU" b="1" dirty="0" err="1"/>
              <a:t>Characterize</a:t>
            </a:r>
            <a:r>
              <a:rPr lang="hu-HU" b="1" dirty="0"/>
              <a:t> Data task segítségével térképezzük fel az ORION_PROFIT adatállomány változóit!</a:t>
            </a:r>
          </a:p>
        </p:txBody>
      </p:sp>
      <p:sp>
        <p:nvSpPr>
          <p:cNvPr id="8" name="Téglalap 7"/>
          <p:cNvSpPr/>
          <p:nvPr/>
        </p:nvSpPr>
        <p:spPr>
          <a:xfrm>
            <a:off x="191344" y="247784"/>
            <a:ext cx="1393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/>
              <a:t>Ismétlés</a:t>
            </a:r>
            <a:endParaRPr lang="hu-HU" sz="2400" dirty="0"/>
          </a:p>
        </p:txBody>
      </p:sp>
      <p:sp>
        <p:nvSpPr>
          <p:cNvPr id="9" name="Téglalap 8"/>
          <p:cNvSpPr/>
          <p:nvPr/>
        </p:nvSpPr>
        <p:spPr>
          <a:xfrm>
            <a:off x="191344" y="1129594"/>
            <a:ext cx="1123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1) Hozzunk létre egy könyvtárhivatkozást (</a:t>
            </a:r>
            <a:r>
              <a:rPr lang="hu-HU" dirty="0" err="1"/>
              <a:t>Name</a:t>
            </a:r>
            <a:r>
              <a:rPr lang="hu-HU" dirty="0"/>
              <a:t>: ORION) az Orion Star </a:t>
            </a:r>
            <a:r>
              <a:rPr lang="hu-HU" dirty="0" err="1"/>
              <a:t>Sports</a:t>
            </a:r>
            <a:r>
              <a:rPr lang="hu-HU" dirty="0"/>
              <a:t> &amp; </a:t>
            </a:r>
            <a:r>
              <a:rPr lang="hu-HU" dirty="0" err="1"/>
              <a:t>Outdoors</a:t>
            </a:r>
            <a:r>
              <a:rPr lang="hu-HU" dirty="0"/>
              <a:t> cég adatállományaira!</a:t>
            </a:r>
          </a:p>
        </p:txBody>
      </p:sp>
    </p:spTree>
    <p:extLst>
      <p:ext uri="{BB962C8B-B14F-4D97-AF65-F5344CB8AC3E}">
        <p14:creationId xmlns:p14="http://schemas.microsoft.com/office/powerpoint/2010/main" val="38982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44623" y="980728"/>
            <a:ext cx="10225136" cy="468052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hu-HU" sz="2000" b="1" dirty="0"/>
              <a:t>Hiányzó értékek kezelése:</a:t>
            </a:r>
          </a:p>
          <a:p>
            <a:pPr lvl="0"/>
            <a:r>
              <a:rPr lang="hu-HU" sz="2000" dirty="0"/>
              <a:t>numerikus: „•”</a:t>
            </a:r>
          </a:p>
          <a:p>
            <a:pPr lvl="0"/>
            <a:r>
              <a:rPr lang="hu-HU" sz="2000" dirty="0"/>
              <a:t>karakteres: üres cella</a:t>
            </a:r>
          </a:p>
          <a:p>
            <a:pPr marL="0" indent="0">
              <a:buNone/>
            </a:pPr>
            <a:endParaRPr lang="hu-HU" sz="2000" b="1" dirty="0"/>
          </a:p>
          <a:p>
            <a:pPr marL="630238" indent="-447675">
              <a:buNone/>
              <a:tabLst>
                <a:tab pos="712788" algn="l"/>
              </a:tabLst>
            </a:pPr>
            <a:r>
              <a:rPr lang="hu-HU" sz="2000" b="1" dirty="0"/>
              <a:t>Adatok importálása</a:t>
            </a:r>
          </a:p>
          <a:p>
            <a:pPr marL="630238" indent="-447675">
              <a:buNone/>
              <a:tabLst>
                <a:tab pos="712788" algn="l"/>
              </a:tabLst>
            </a:pPr>
            <a:r>
              <a:rPr lang="hu-HU" sz="2000" dirty="0"/>
              <a:t>→ Milyen formátumokat tud beolvasni?</a:t>
            </a:r>
          </a:p>
          <a:p>
            <a:pPr marL="630238" lvl="0" indent="-447675">
              <a:tabLst>
                <a:tab pos="712788" algn="l"/>
              </a:tabLst>
            </a:pPr>
            <a:r>
              <a:rPr lang="hu-HU" sz="2000" dirty="0"/>
              <a:t>MS Access, Excel</a:t>
            </a:r>
          </a:p>
          <a:p>
            <a:pPr marL="630238" lvl="0" indent="-447675">
              <a:tabLst>
                <a:tab pos="712788" algn="l"/>
              </a:tabLst>
            </a:pPr>
            <a:r>
              <a:rPr lang="hu-HU" sz="2000" dirty="0" err="1"/>
              <a:t>Html</a:t>
            </a:r>
            <a:endParaRPr lang="hu-HU" sz="2000" dirty="0"/>
          </a:p>
          <a:p>
            <a:pPr marL="630238" lvl="0" indent="-447675">
              <a:tabLst>
                <a:tab pos="712788" algn="l"/>
              </a:tabLst>
            </a:pPr>
            <a:r>
              <a:rPr lang="hu-HU" sz="2000" dirty="0" err="1"/>
              <a:t>txt</a:t>
            </a:r>
            <a:endParaRPr lang="hu-HU" sz="2000" dirty="0"/>
          </a:p>
          <a:p>
            <a:pPr marL="630238" lvl="0" indent="-447675">
              <a:tabLst>
                <a:tab pos="712788" algn="l"/>
              </a:tabLst>
            </a:pPr>
            <a:r>
              <a:rPr lang="hu-HU" sz="2000" dirty="0"/>
              <a:t>SPSS</a:t>
            </a:r>
          </a:p>
          <a:p>
            <a:endParaRPr lang="hu-HU" sz="2000" dirty="0"/>
          </a:p>
        </p:txBody>
      </p:sp>
      <p:sp>
        <p:nvSpPr>
          <p:cNvPr id="4" name="Téglalap 3"/>
          <p:cNvSpPr/>
          <p:nvPr/>
        </p:nvSpPr>
        <p:spPr>
          <a:xfrm>
            <a:off x="6384032" y="1124744"/>
            <a:ext cx="5472608" cy="40010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1" dirty="0"/>
              <a:t>Oszlopok, mint változók:</a:t>
            </a:r>
          </a:p>
          <a:p>
            <a:endParaRPr lang="hu-HU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neve (</a:t>
            </a:r>
            <a:r>
              <a:rPr lang="hu-HU" dirty="0" err="1"/>
              <a:t>name</a:t>
            </a:r>
            <a:r>
              <a:rPr lang="hu-HU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max</a:t>
            </a:r>
            <a:r>
              <a:rPr lang="hu-HU" dirty="0"/>
              <a:t> 32 karakter hosszú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’_’-</a:t>
            </a:r>
            <a:r>
              <a:rPr lang="hu-HU" dirty="0" err="1"/>
              <a:t>sal</a:t>
            </a:r>
            <a:r>
              <a:rPr lang="hu-HU" dirty="0"/>
              <a:t> vagy betűvel kezdődhet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számot, betűt, vagy ’_’-t tartalmazhat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címke (</a:t>
            </a:r>
            <a:r>
              <a:rPr lang="hu-HU" dirty="0" err="1"/>
              <a:t>label</a:t>
            </a:r>
            <a:r>
              <a:rPr lang="hu-HU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max</a:t>
            </a:r>
            <a:r>
              <a:rPr lang="hu-HU" dirty="0"/>
              <a:t> 256 karakter hosszú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adatértelmező, szöveges magyarázat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típusa (</a:t>
            </a:r>
            <a:r>
              <a:rPr lang="hu-HU" dirty="0" err="1"/>
              <a:t>type</a:t>
            </a:r>
            <a:r>
              <a:rPr lang="hu-HU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karakteres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numerikus (számérték, valuta, dátum, idő)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formátum</a:t>
            </a:r>
          </a:p>
          <a:p>
            <a:endParaRPr lang="hu-HU" sz="2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244623" y="5661248"/>
            <a:ext cx="117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A SAS EG lehetőséget biztosít, hogy más szoftver által készített adatokat, adatállományokat olvassunk be és generáljunk belőle SAS kompatibilis adatállományt. 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E5D2717F-422A-44C3-834E-432C8EE8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614" y="1"/>
            <a:ext cx="6335638" cy="764704"/>
          </a:xfrm>
        </p:spPr>
        <p:txBody>
          <a:bodyPr/>
          <a:lstStyle/>
          <a:p>
            <a:pPr lvl="0"/>
            <a:r>
              <a:rPr lang="hu-HU" dirty="0"/>
              <a:t>2. Adatok importálása</a:t>
            </a:r>
          </a:p>
        </p:txBody>
      </p:sp>
    </p:spTree>
    <p:extLst>
      <p:ext uri="{BB962C8B-B14F-4D97-AF65-F5344CB8AC3E}">
        <p14:creationId xmlns:p14="http://schemas.microsoft.com/office/powerpoint/2010/main" val="307752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91344" y="1129594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1) Futtassuk </a:t>
            </a:r>
            <a:r>
              <a:rPr lang="pt-BR" dirty="0"/>
              <a:t>az e101e03.sas programot!</a:t>
            </a:r>
            <a:r>
              <a:rPr lang="hu-HU" dirty="0"/>
              <a:t> </a:t>
            </a:r>
          </a:p>
        </p:txBody>
      </p:sp>
      <p:sp>
        <p:nvSpPr>
          <p:cNvPr id="5" name="Téglalap 4"/>
          <p:cNvSpPr/>
          <p:nvPr/>
        </p:nvSpPr>
        <p:spPr>
          <a:xfrm>
            <a:off x="191344" y="247784"/>
            <a:ext cx="1598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/>
              <a:t>Feladatok</a:t>
            </a:r>
            <a:endParaRPr lang="hu-HU" sz="2400" dirty="0"/>
          </a:p>
        </p:txBody>
      </p:sp>
      <p:sp>
        <p:nvSpPr>
          <p:cNvPr id="6" name="Téglalap 5"/>
          <p:cNvSpPr/>
          <p:nvPr/>
        </p:nvSpPr>
        <p:spPr>
          <a:xfrm>
            <a:off x="191344" y="1919071"/>
            <a:ext cx="11233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2) Importáljuk be az EG-be a PRODUCTS Excel fájl </a:t>
            </a:r>
            <a:r>
              <a:rPr lang="hu-HU" dirty="0" err="1"/>
              <a:t>ProductList</a:t>
            </a:r>
            <a:r>
              <a:rPr lang="hu-HU" dirty="0"/>
              <a:t> tábláját a következő utasításokat figyelembe véve</a:t>
            </a:r>
          </a:p>
          <a:p>
            <a:r>
              <a:rPr lang="hu-HU" dirty="0"/>
              <a:t>	a) az első oszlop elnevezése legyen </a:t>
            </a:r>
            <a:r>
              <a:rPr lang="hu-HU" dirty="0" err="1"/>
              <a:t>Product_ID</a:t>
            </a:r>
            <a:r>
              <a:rPr lang="hu-HU" dirty="0"/>
              <a:t> a címkézése pedig </a:t>
            </a:r>
            <a:r>
              <a:rPr lang="hu-HU" dirty="0" err="1"/>
              <a:t>Product</a:t>
            </a:r>
            <a:r>
              <a:rPr lang="hu-HU" dirty="0"/>
              <a:t> ID;</a:t>
            </a:r>
          </a:p>
          <a:p>
            <a:r>
              <a:rPr lang="hu-HU" dirty="0"/>
              <a:t>	b) a </a:t>
            </a:r>
            <a:r>
              <a:rPr lang="hu-HU" dirty="0" err="1"/>
              <a:t>Supplier_ID</a:t>
            </a:r>
            <a:r>
              <a:rPr lang="hu-HU" dirty="0"/>
              <a:t> típusát módosítsuk karakteresre ("</a:t>
            </a:r>
            <a:r>
              <a:rPr lang="hu-HU" dirty="0" err="1"/>
              <a:t>String</a:t>
            </a:r>
            <a:r>
              <a:rPr lang="hu-HU" dirty="0"/>
              <a:t>");</a:t>
            </a:r>
          </a:p>
          <a:p>
            <a:r>
              <a:rPr lang="hu-HU" dirty="0"/>
              <a:t>	c) az Import Data </a:t>
            </a:r>
            <a:r>
              <a:rPr lang="hu-HU" dirty="0" err="1"/>
              <a:t>Task</a:t>
            </a:r>
            <a:r>
              <a:rPr lang="hu-HU" dirty="0"/>
              <a:t> az Import Products címkét kapja!</a:t>
            </a:r>
          </a:p>
        </p:txBody>
      </p:sp>
      <p:sp>
        <p:nvSpPr>
          <p:cNvPr id="13" name="Téglalap 12"/>
          <p:cNvSpPr/>
          <p:nvPr/>
        </p:nvSpPr>
        <p:spPr>
          <a:xfrm>
            <a:off x="160920" y="3224585"/>
            <a:ext cx="11233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3) Importáljuk be az EG-be a ORDERS.TXT szöveg fájlt a változók tulajdonságainak alábbi módosításait figyelembe véve </a:t>
            </a:r>
            <a:br>
              <a:rPr lang="hu-HU" dirty="0"/>
            </a:br>
            <a:r>
              <a:rPr lang="hu-HU" dirty="0"/>
              <a:t>	a) hagyjuk ki az </a:t>
            </a:r>
            <a:r>
              <a:rPr lang="hu-HU" dirty="0" err="1"/>
              <a:t>Employee_ID</a:t>
            </a:r>
            <a:r>
              <a:rPr lang="hu-HU" dirty="0"/>
              <a:t> változót a táblából; </a:t>
            </a:r>
            <a:br>
              <a:rPr lang="hu-HU" dirty="0"/>
            </a:br>
            <a:r>
              <a:rPr lang="hu-HU" dirty="0"/>
              <a:t>	b) a </a:t>
            </a:r>
            <a:r>
              <a:rPr lang="hu-HU" dirty="0" err="1"/>
              <a:t>Discount</a:t>
            </a:r>
            <a:r>
              <a:rPr lang="hu-HU" dirty="0"/>
              <a:t> változó kimeneti formátuma legyen </a:t>
            </a:r>
            <a:r>
              <a:rPr lang="hu-HU" dirty="0" err="1"/>
              <a:t>PERCENTw.d</a:t>
            </a:r>
            <a:r>
              <a:rPr lang="hu-HU" dirty="0"/>
              <a:t> (5 szélességgel); </a:t>
            </a:r>
            <a:br>
              <a:rPr lang="hu-HU" dirty="0"/>
            </a:br>
            <a:r>
              <a:rPr lang="hu-HU" dirty="0"/>
              <a:t>	c) a Profit típusa legyen valuta ("</a:t>
            </a:r>
            <a:r>
              <a:rPr lang="hu-HU" dirty="0" err="1"/>
              <a:t>Currency</a:t>
            </a:r>
            <a:r>
              <a:rPr lang="hu-HU" dirty="0"/>
              <a:t>")!</a:t>
            </a:r>
          </a:p>
        </p:txBody>
      </p:sp>
    </p:spTree>
    <p:extLst>
      <p:ext uri="{BB962C8B-B14F-4D97-AF65-F5344CB8AC3E}">
        <p14:creationId xmlns:p14="http://schemas.microsoft.com/office/powerpoint/2010/main" val="275238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116632"/>
            <a:ext cx="1123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1) Futtassuk </a:t>
            </a:r>
            <a:r>
              <a:rPr lang="pt-BR" dirty="0"/>
              <a:t>az e101e03.sas programot!</a:t>
            </a:r>
            <a:r>
              <a:rPr lang="hu-HU" dirty="0"/>
              <a:t> </a:t>
            </a:r>
          </a:p>
        </p:txBody>
      </p:sp>
      <p:pic>
        <p:nvPicPr>
          <p:cNvPr id="6" name="Kép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389462"/>
            <a:ext cx="2880320" cy="521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7326638-5B41-44DA-AC1E-93D6E7CD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74" y="1484784"/>
            <a:ext cx="3571875" cy="1143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F18F3E75-5387-4124-9C82-DAD95DB03B3A}"/>
              </a:ext>
            </a:extLst>
          </p:cNvPr>
          <p:cNvSpPr/>
          <p:nvPr/>
        </p:nvSpPr>
        <p:spPr>
          <a:xfrm>
            <a:off x="119336" y="610156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/>
              <a:t>Az e101e03.sas program megnyitása</a:t>
            </a:r>
            <a:r>
              <a:rPr lang="hu-HU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File</a:t>
            </a:r>
            <a:r>
              <a:rPr lang="hu-HU" dirty="0">
                <a:sym typeface="Wingdings" panose="05000000000000000000" pitchFamily="2" charset="2"/>
              </a:rPr>
              <a:t>  Open  </a:t>
            </a:r>
            <a:r>
              <a:rPr lang="hu-HU" dirty="0" err="1"/>
              <a:t>My</a:t>
            </a:r>
            <a:r>
              <a:rPr lang="hu-HU" dirty="0"/>
              <a:t> Computer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hu-HU" dirty="0" err="1"/>
              <a:t>Browse</a:t>
            </a:r>
            <a:r>
              <a:rPr lang="hu-HU" dirty="0"/>
              <a:t>, majd a fájl kitallózása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B64F68F-981A-4B20-B008-B46AEDA63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44" y="2708920"/>
            <a:ext cx="3286125" cy="24288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35D9E03-68BD-44AB-915B-7571817DA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56" y="5418653"/>
            <a:ext cx="3543300" cy="1171575"/>
          </a:xfrm>
          <a:prstGeom prst="rect">
            <a:avLst/>
          </a:prstGeom>
        </p:spPr>
      </p:pic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AB85A986-34F2-4FB9-9062-617C6D05B56D}"/>
              </a:ext>
            </a:extLst>
          </p:cNvPr>
          <p:cNvSpPr/>
          <p:nvPr/>
        </p:nvSpPr>
        <p:spPr>
          <a:xfrm>
            <a:off x="1651692" y="6104416"/>
            <a:ext cx="313841" cy="1681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0FE00C82-69B2-4DB4-8CAD-E3FD34C3ED66}"/>
              </a:ext>
            </a:extLst>
          </p:cNvPr>
          <p:cNvSpPr/>
          <p:nvPr/>
        </p:nvSpPr>
        <p:spPr>
          <a:xfrm>
            <a:off x="754384" y="5418034"/>
            <a:ext cx="493302" cy="2050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65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4144" y="116632"/>
            <a:ext cx="11233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2) Importáljuk be az EG-be a PRODUCTS Excel fájl </a:t>
            </a:r>
            <a:r>
              <a:rPr lang="hu-HU" dirty="0" err="1"/>
              <a:t>ProductList</a:t>
            </a:r>
            <a:r>
              <a:rPr lang="hu-HU" dirty="0"/>
              <a:t> tábláját a következő utasításokat figyelembe véve</a:t>
            </a:r>
          </a:p>
          <a:p>
            <a:r>
              <a:rPr lang="hu-HU" dirty="0"/>
              <a:t>	a) az első oszlop elnevezése legyen </a:t>
            </a:r>
            <a:r>
              <a:rPr lang="hu-HU" dirty="0" err="1"/>
              <a:t>Product_ID</a:t>
            </a:r>
            <a:r>
              <a:rPr lang="hu-HU" dirty="0"/>
              <a:t> a címkézése pedig </a:t>
            </a:r>
            <a:r>
              <a:rPr lang="hu-HU" dirty="0" err="1"/>
              <a:t>Product</a:t>
            </a:r>
            <a:r>
              <a:rPr lang="hu-HU" dirty="0"/>
              <a:t> ID;</a:t>
            </a:r>
          </a:p>
          <a:p>
            <a:r>
              <a:rPr lang="hu-HU" dirty="0"/>
              <a:t>	b) a </a:t>
            </a:r>
            <a:r>
              <a:rPr lang="hu-HU" dirty="0" err="1"/>
              <a:t>Supplier_ID</a:t>
            </a:r>
            <a:r>
              <a:rPr lang="hu-HU" dirty="0"/>
              <a:t> típusát módosítsuk karakteresre ("</a:t>
            </a:r>
            <a:r>
              <a:rPr lang="hu-HU" dirty="0" err="1"/>
              <a:t>String</a:t>
            </a:r>
            <a:r>
              <a:rPr lang="hu-HU" dirty="0"/>
              <a:t>");</a:t>
            </a:r>
          </a:p>
          <a:p>
            <a:r>
              <a:rPr lang="hu-HU" dirty="0"/>
              <a:t>	c) az Import Data </a:t>
            </a:r>
            <a:r>
              <a:rPr lang="hu-HU" dirty="0" err="1"/>
              <a:t>Task</a:t>
            </a:r>
            <a:r>
              <a:rPr lang="hu-HU" dirty="0"/>
              <a:t> az Import Products nevet kapja!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F4094A30-C360-43EC-8A14-72AEC873C066}"/>
              </a:ext>
            </a:extLst>
          </p:cNvPr>
          <p:cNvSpPr/>
          <p:nvPr/>
        </p:nvSpPr>
        <p:spPr>
          <a:xfrm>
            <a:off x="194567" y="1772816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/>
              <a:t>a) A PRODUCTS.xls fájl beolvasása</a:t>
            </a:r>
            <a:r>
              <a:rPr lang="hu-HU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File</a:t>
            </a:r>
            <a:r>
              <a:rPr lang="hu-HU" dirty="0">
                <a:sym typeface="Wingdings" panose="05000000000000000000" pitchFamily="2" charset="2"/>
              </a:rPr>
              <a:t>  Import Data</a:t>
            </a:r>
            <a:r>
              <a:rPr lang="hu-HU" dirty="0"/>
              <a:t>, majd a fájl kitallózása és megnyitása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4F965D5-E838-45F9-8D31-D470938BD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" y="3059793"/>
            <a:ext cx="3794760" cy="379476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DF8E9D6-4BE0-4445-8285-7EDD6021A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3059793"/>
            <a:ext cx="3788183" cy="379476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8BBAC2E-6C74-4892-9E75-AD6EC9C30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24" y="3063240"/>
            <a:ext cx="3781607" cy="3794760"/>
          </a:xfrm>
          <a:prstGeom prst="rect">
            <a:avLst/>
          </a:prstGeom>
        </p:spPr>
      </p:pic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AC778D8B-91F0-4B8B-9079-FED84A0F22D4}"/>
              </a:ext>
            </a:extLst>
          </p:cNvPr>
          <p:cNvSpPr/>
          <p:nvPr/>
        </p:nvSpPr>
        <p:spPr>
          <a:xfrm>
            <a:off x="8184231" y="4005065"/>
            <a:ext cx="3651693" cy="1652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9F1F920A-0C22-446B-95B2-819486F1ECA2}"/>
              </a:ext>
            </a:extLst>
          </p:cNvPr>
          <p:cNvSpPr/>
          <p:nvPr/>
        </p:nvSpPr>
        <p:spPr>
          <a:xfrm>
            <a:off x="11282802" y="6281160"/>
            <a:ext cx="536031" cy="1794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460E74EA-316C-49E3-910E-006608D93200}"/>
              </a:ext>
            </a:extLst>
          </p:cNvPr>
          <p:cNvSpPr/>
          <p:nvPr/>
        </p:nvSpPr>
        <p:spPr>
          <a:xfrm>
            <a:off x="9479639" y="4606186"/>
            <a:ext cx="536031" cy="1452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87CAC71A-EC94-4610-AD96-E208873D595D}"/>
              </a:ext>
            </a:extLst>
          </p:cNvPr>
          <p:cNvSpPr/>
          <p:nvPr/>
        </p:nvSpPr>
        <p:spPr>
          <a:xfrm>
            <a:off x="9488185" y="4777102"/>
            <a:ext cx="536031" cy="1452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611C9F81-3735-4595-ABEB-F6316918A135}"/>
              </a:ext>
            </a:extLst>
          </p:cNvPr>
          <p:cNvSpPr/>
          <p:nvPr/>
        </p:nvSpPr>
        <p:spPr>
          <a:xfrm>
            <a:off x="6804657" y="1959223"/>
            <a:ext cx="53842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dirty="0"/>
              <a:t>Itt lehetőségünk van egyes változókat kihagyni a táblából, illetve az egyes változók paramétereit meg tudjuk változtatni.</a:t>
            </a:r>
          </a:p>
        </p:txBody>
      </p:sp>
      <p:sp>
        <p:nvSpPr>
          <p:cNvPr id="19" name="Nyíl: jobbra mutató 18">
            <a:extLst>
              <a:ext uri="{FF2B5EF4-FFF2-40B4-BE49-F238E27FC236}">
                <a16:creationId xmlns:a16="http://schemas.microsoft.com/office/drawing/2014/main" id="{713B5638-14B6-451D-BCA6-0DBA86F54969}"/>
              </a:ext>
            </a:extLst>
          </p:cNvPr>
          <p:cNvSpPr/>
          <p:nvPr/>
        </p:nvSpPr>
        <p:spPr>
          <a:xfrm rot="5400000">
            <a:off x="7712865" y="3281913"/>
            <a:ext cx="1092704" cy="293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60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142542"/>
            <a:ext cx="11233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2) Importáljuk be az EG-be a PRODUCTS Excel fájl </a:t>
            </a:r>
            <a:r>
              <a:rPr lang="hu-HU" dirty="0" err="1"/>
              <a:t>ProductList</a:t>
            </a:r>
            <a:r>
              <a:rPr lang="hu-HU" dirty="0"/>
              <a:t> tábláját a következő utasításokat figyelembe véve</a:t>
            </a:r>
          </a:p>
          <a:p>
            <a:r>
              <a:rPr lang="hu-HU" dirty="0"/>
              <a:t>	a) az első oszlop elnevezése legyen </a:t>
            </a:r>
            <a:r>
              <a:rPr lang="hu-HU" dirty="0" err="1"/>
              <a:t>Product_ID</a:t>
            </a:r>
            <a:r>
              <a:rPr lang="hu-HU" dirty="0"/>
              <a:t> a címkézése pedig </a:t>
            </a:r>
            <a:r>
              <a:rPr lang="hu-HU" dirty="0" err="1"/>
              <a:t>Product</a:t>
            </a:r>
            <a:r>
              <a:rPr lang="hu-HU" dirty="0"/>
              <a:t> ID;</a:t>
            </a:r>
          </a:p>
          <a:p>
            <a:r>
              <a:rPr lang="hu-HU" dirty="0"/>
              <a:t>	b) a </a:t>
            </a:r>
            <a:r>
              <a:rPr lang="hu-HU" dirty="0" err="1"/>
              <a:t>Supplier_ID</a:t>
            </a:r>
            <a:r>
              <a:rPr lang="hu-HU" dirty="0"/>
              <a:t> típusát módosítsuk karakteresre ("</a:t>
            </a:r>
            <a:r>
              <a:rPr lang="hu-HU" dirty="0" err="1"/>
              <a:t>String</a:t>
            </a:r>
            <a:r>
              <a:rPr lang="hu-HU" dirty="0"/>
              <a:t>");</a:t>
            </a:r>
          </a:p>
          <a:p>
            <a:r>
              <a:rPr lang="hu-HU" dirty="0"/>
              <a:t>	c) az Import Data Task az Import Products </a:t>
            </a:r>
            <a:r>
              <a:rPr lang="hu-HU" dirty="0" err="1"/>
              <a:t>labelt</a:t>
            </a:r>
            <a:r>
              <a:rPr lang="hu-HU" dirty="0"/>
              <a:t> kapja!</a:t>
            </a:r>
          </a:p>
        </p:txBody>
      </p:sp>
      <p:pic>
        <p:nvPicPr>
          <p:cNvPr id="12" name="Kép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988840"/>
            <a:ext cx="5874856" cy="78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Kép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7" y="3509939"/>
            <a:ext cx="5849265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A943D65F-75D3-458A-9A21-172147824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152" y="2636912"/>
            <a:ext cx="3209925" cy="3333750"/>
          </a:xfrm>
          <a:prstGeom prst="rect">
            <a:avLst/>
          </a:prstGeom>
        </p:spPr>
      </p:pic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C4763419-3A5D-4DDF-9733-62E66D9ADC80}"/>
              </a:ext>
            </a:extLst>
          </p:cNvPr>
          <p:cNvSpPr/>
          <p:nvPr/>
        </p:nvSpPr>
        <p:spPr>
          <a:xfrm>
            <a:off x="6029378" y="3529167"/>
            <a:ext cx="1092704" cy="293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97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Fazetta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</TotalTime>
  <Words>1285</Words>
  <Application>Microsoft Office PowerPoint</Application>
  <PresentationFormat>Szélesvásznú</PresentationFormat>
  <Paragraphs>106</Paragraphs>
  <Slides>16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Century Schoolbook</vt:lpstr>
      <vt:lpstr>Trebuchet MS</vt:lpstr>
      <vt:lpstr>Wingdings 3</vt:lpstr>
      <vt:lpstr>Fazetta</vt:lpstr>
      <vt:lpstr>Üzleti intelligencia a gyakorlatban</vt:lpstr>
      <vt:lpstr>PowerPoint-bemutató</vt:lpstr>
      <vt:lpstr>PowerPoint-bemutató</vt:lpstr>
      <vt:lpstr>PowerPoint-bemutató</vt:lpstr>
      <vt:lpstr>2. Adatok importálása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Üzleti intelligencia a gyakorlatban  2019/2020/2.félév de-ik</dc:title>
  <dc:creator>Noémi Juhász</dc:creator>
  <cp:lastModifiedBy>Sándor</cp:lastModifiedBy>
  <cp:revision>117</cp:revision>
  <dcterms:created xsi:type="dcterms:W3CDTF">2020-02-04T19:54:29Z</dcterms:created>
  <dcterms:modified xsi:type="dcterms:W3CDTF">2023-02-17T10:20:43Z</dcterms:modified>
</cp:coreProperties>
</file>