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7" r:id="rId2"/>
    <p:sldId id="285" r:id="rId3"/>
    <p:sldId id="302" r:id="rId4"/>
    <p:sldId id="310" r:id="rId5"/>
    <p:sldId id="303" r:id="rId6"/>
    <p:sldId id="321" r:id="rId7"/>
    <p:sldId id="323" r:id="rId8"/>
    <p:sldId id="324" r:id="rId9"/>
    <p:sldId id="325" r:id="rId10"/>
    <p:sldId id="326" r:id="rId11"/>
    <p:sldId id="327" r:id="rId12"/>
    <p:sldId id="328" r:id="rId13"/>
    <p:sldId id="331" r:id="rId14"/>
    <p:sldId id="290" r:id="rId15"/>
    <p:sldId id="311" r:id="rId16"/>
    <p:sldId id="329" r:id="rId17"/>
    <p:sldId id="330" r:id="rId18"/>
    <p:sldId id="332" r:id="rId19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5741EB8-F5B9-F8DB-3BEE-FA5BE08F7065}" name="Nagymarczi Márton" initials="NM" userId="4b20641c3fa50a8a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FDFDA8-99AC-442F-9054-15ECEEA01B19}" v="1" dt="2023-04-01T14:43:20.3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 varScale="1">
        <p:scale>
          <a:sx n="70" d="100"/>
          <a:sy n="70" d="100"/>
        </p:scale>
        <p:origin x="6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8/10/relationships/authors" Target="authors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ándor Pecsora" userId="810b1d013327c237" providerId="LiveId" clId="{FC8B1C94-2136-4B3E-A88D-433D6C2B8BA4}"/>
    <pc:docChg chg="undo custSel addSld delSld modSld">
      <pc:chgData name="Sándor Pecsora" userId="810b1d013327c237" providerId="LiveId" clId="{FC8B1C94-2136-4B3E-A88D-433D6C2B8BA4}" dt="2021-03-06T16:46:06.282" v="568" actId="1076"/>
      <pc:docMkLst>
        <pc:docMk/>
      </pc:docMkLst>
      <pc:sldChg chg="del">
        <pc:chgData name="Sándor Pecsora" userId="810b1d013327c237" providerId="LiveId" clId="{FC8B1C94-2136-4B3E-A88D-433D6C2B8BA4}" dt="2021-03-06T16:09:37.131" v="2" actId="47"/>
        <pc:sldMkLst>
          <pc:docMk/>
          <pc:sldMk cId="3916968823" sldId="256"/>
        </pc:sldMkLst>
      </pc:sldChg>
      <pc:sldChg chg="add">
        <pc:chgData name="Sándor Pecsora" userId="810b1d013327c237" providerId="LiveId" clId="{FC8B1C94-2136-4B3E-A88D-433D6C2B8BA4}" dt="2021-03-06T16:09:35.271" v="0"/>
        <pc:sldMkLst>
          <pc:docMk/>
          <pc:sldMk cId="1689225154" sldId="257"/>
        </pc:sldMkLst>
      </pc:sldChg>
      <pc:sldChg chg="del">
        <pc:chgData name="Sándor Pecsora" userId="810b1d013327c237" providerId="LiveId" clId="{FC8B1C94-2136-4B3E-A88D-433D6C2B8BA4}" dt="2021-03-06T16:09:37.961" v="3" actId="47"/>
        <pc:sldMkLst>
          <pc:docMk/>
          <pc:sldMk cId="128468833" sldId="275"/>
        </pc:sldMkLst>
      </pc:sldChg>
      <pc:sldChg chg="modSp mod">
        <pc:chgData name="Sándor Pecsora" userId="810b1d013327c237" providerId="LiveId" clId="{FC8B1C94-2136-4B3E-A88D-433D6C2B8BA4}" dt="2021-03-06T16:10:02.661" v="6" actId="790"/>
        <pc:sldMkLst>
          <pc:docMk/>
          <pc:sldMk cId="823743969" sldId="276"/>
        </pc:sldMkLst>
        <pc:spChg chg="mod">
          <ac:chgData name="Sándor Pecsora" userId="810b1d013327c237" providerId="LiveId" clId="{FC8B1C94-2136-4B3E-A88D-433D6C2B8BA4}" dt="2021-03-06T16:10:02.661" v="6" actId="790"/>
          <ac:spMkLst>
            <pc:docMk/>
            <pc:sldMk cId="823743969" sldId="276"/>
            <ac:spMk id="3" creationId="{00000000-0000-0000-0000-000000000000}"/>
          </ac:spMkLst>
        </pc:spChg>
      </pc:sldChg>
      <pc:sldChg chg="modSp mod">
        <pc:chgData name="Sándor Pecsora" userId="810b1d013327c237" providerId="LiveId" clId="{FC8B1C94-2136-4B3E-A88D-433D6C2B8BA4}" dt="2021-03-06T16:11:48.917" v="12" actId="20577"/>
        <pc:sldMkLst>
          <pc:docMk/>
          <pc:sldMk cId="2040316575" sldId="277"/>
        </pc:sldMkLst>
        <pc:spChg chg="mod">
          <ac:chgData name="Sándor Pecsora" userId="810b1d013327c237" providerId="LiveId" clId="{FC8B1C94-2136-4B3E-A88D-433D6C2B8BA4}" dt="2021-03-06T16:11:48.917" v="12" actId="20577"/>
          <ac:spMkLst>
            <pc:docMk/>
            <pc:sldMk cId="2040316575" sldId="277"/>
            <ac:spMk id="3" creationId="{00000000-0000-0000-0000-000000000000}"/>
          </ac:spMkLst>
        </pc:spChg>
      </pc:sldChg>
      <pc:sldChg chg="modSp mod">
        <pc:chgData name="Sándor Pecsora" userId="810b1d013327c237" providerId="LiveId" clId="{FC8B1C94-2136-4B3E-A88D-433D6C2B8BA4}" dt="2021-03-06T16:17:39.769" v="122" actId="20577"/>
        <pc:sldMkLst>
          <pc:docMk/>
          <pc:sldMk cId="305508463" sldId="278"/>
        </pc:sldMkLst>
        <pc:spChg chg="mod">
          <ac:chgData name="Sándor Pecsora" userId="810b1d013327c237" providerId="LiveId" clId="{FC8B1C94-2136-4B3E-A88D-433D6C2B8BA4}" dt="2021-03-06T16:17:39.769" v="122" actId="20577"/>
          <ac:spMkLst>
            <pc:docMk/>
            <pc:sldMk cId="305508463" sldId="278"/>
            <ac:spMk id="3" creationId="{00000000-0000-0000-0000-000000000000}"/>
          </ac:spMkLst>
        </pc:spChg>
      </pc:sldChg>
      <pc:sldChg chg="modSp mod">
        <pc:chgData name="Sándor Pecsora" userId="810b1d013327c237" providerId="LiveId" clId="{FC8B1C94-2136-4B3E-A88D-433D6C2B8BA4}" dt="2021-03-06T16:10:26.008" v="9" actId="790"/>
        <pc:sldMkLst>
          <pc:docMk/>
          <pc:sldMk cId="1027439082" sldId="279"/>
        </pc:sldMkLst>
        <pc:spChg chg="mod">
          <ac:chgData name="Sándor Pecsora" userId="810b1d013327c237" providerId="LiveId" clId="{FC8B1C94-2136-4B3E-A88D-433D6C2B8BA4}" dt="2021-03-06T16:10:26.008" v="9" actId="790"/>
          <ac:spMkLst>
            <pc:docMk/>
            <pc:sldMk cId="1027439082" sldId="279"/>
            <ac:spMk id="3" creationId="{00000000-0000-0000-0000-000000000000}"/>
          </ac:spMkLst>
        </pc:spChg>
      </pc:sldChg>
      <pc:sldChg chg="modSp mod">
        <pc:chgData name="Sándor Pecsora" userId="810b1d013327c237" providerId="LiveId" clId="{FC8B1C94-2136-4B3E-A88D-433D6C2B8BA4}" dt="2021-03-06T16:10:37.177" v="10" actId="790"/>
        <pc:sldMkLst>
          <pc:docMk/>
          <pc:sldMk cId="1443056346" sldId="280"/>
        </pc:sldMkLst>
        <pc:spChg chg="mod">
          <ac:chgData name="Sándor Pecsora" userId="810b1d013327c237" providerId="LiveId" clId="{FC8B1C94-2136-4B3E-A88D-433D6C2B8BA4}" dt="2021-03-06T16:10:37.177" v="10" actId="790"/>
          <ac:spMkLst>
            <pc:docMk/>
            <pc:sldMk cId="1443056346" sldId="280"/>
            <ac:spMk id="3" creationId="{00000000-0000-0000-0000-000000000000}"/>
          </ac:spMkLst>
        </pc:spChg>
      </pc:sldChg>
      <pc:sldChg chg="del">
        <pc:chgData name="Sándor Pecsora" userId="810b1d013327c237" providerId="LiveId" clId="{FC8B1C94-2136-4B3E-A88D-433D6C2B8BA4}" dt="2021-03-06T16:09:38.511" v="4" actId="47"/>
        <pc:sldMkLst>
          <pc:docMk/>
          <pc:sldMk cId="128883321" sldId="281"/>
        </pc:sldMkLst>
      </pc:sldChg>
      <pc:sldChg chg="modSp mod">
        <pc:chgData name="Sándor Pecsora" userId="810b1d013327c237" providerId="LiveId" clId="{FC8B1C94-2136-4B3E-A88D-433D6C2B8BA4}" dt="2021-03-06T16:10:50.217" v="11" actId="790"/>
        <pc:sldMkLst>
          <pc:docMk/>
          <pc:sldMk cId="3385610903" sldId="283"/>
        </pc:sldMkLst>
        <pc:spChg chg="mod">
          <ac:chgData name="Sándor Pecsora" userId="810b1d013327c237" providerId="LiveId" clId="{FC8B1C94-2136-4B3E-A88D-433D6C2B8BA4}" dt="2021-03-06T16:10:50.217" v="11" actId="790"/>
          <ac:spMkLst>
            <pc:docMk/>
            <pc:sldMk cId="3385610903" sldId="283"/>
            <ac:spMk id="3" creationId="{00000000-0000-0000-0000-000000000000}"/>
          </ac:spMkLst>
        </pc:spChg>
      </pc:sldChg>
      <pc:sldChg chg="add">
        <pc:chgData name="Sándor Pecsora" userId="810b1d013327c237" providerId="LiveId" clId="{FC8B1C94-2136-4B3E-A88D-433D6C2B8BA4}" dt="2021-03-06T16:09:35.271" v="0"/>
        <pc:sldMkLst>
          <pc:docMk/>
          <pc:sldMk cId="3830058021" sldId="285"/>
        </pc:sldMkLst>
      </pc:sldChg>
      <pc:sldChg chg="add">
        <pc:chgData name="Sándor Pecsora" userId="810b1d013327c237" providerId="LiveId" clId="{FC8B1C94-2136-4B3E-A88D-433D6C2B8BA4}" dt="2021-03-06T16:09:35.271" v="0"/>
        <pc:sldMkLst>
          <pc:docMk/>
          <pc:sldMk cId="596124408" sldId="286"/>
        </pc:sldMkLst>
      </pc:sldChg>
      <pc:sldChg chg="modSp add mod">
        <pc:chgData name="Sándor Pecsora" userId="810b1d013327c237" providerId="LiveId" clId="{FC8B1C94-2136-4B3E-A88D-433D6C2B8BA4}" dt="2021-03-06T16:09:35.313" v="1" actId="27636"/>
        <pc:sldMkLst>
          <pc:docMk/>
          <pc:sldMk cId="3994028331" sldId="287"/>
        </pc:sldMkLst>
        <pc:spChg chg="mod">
          <ac:chgData name="Sándor Pecsora" userId="810b1d013327c237" providerId="LiveId" clId="{FC8B1C94-2136-4B3E-A88D-433D6C2B8BA4}" dt="2021-03-06T16:09:35.313" v="1" actId="27636"/>
          <ac:spMkLst>
            <pc:docMk/>
            <pc:sldMk cId="3994028331" sldId="287"/>
            <ac:spMk id="3" creationId="{00000000-0000-0000-0000-000000000000}"/>
          </ac:spMkLst>
        </pc:spChg>
      </pc:sldChg>
      <pc:sldChg chg="addSp delSp modSp add mod">
        <pc:chgData name="Sándor Pecsora" userId="810b1d013327c237" providerId="LiveId" clId="{FC8B1C94-2136-4B3E-A88D-433D6C2B8BA4}" dt="2021-03-06T16:12:59.118" v="20" actId="1076"/>
        <pc:sldMkLst>
          <pc:docMk/>
          <pc:sldMk cId="1573531931" sldId="288"/>
        </pc:sldMkLst>
        <pc:spChg chg="mod">
          <ac:chgData name="Sándor Pecsora" userId="810b1d013327c237" providerId="LiveId" clId="{FC8B1C94-2136-4B3E-A88D-433D6C2B8BA4}" dt="2021-03-06T16:12:20.617" v="14"/>
          <ac:spMkLst>
            <pc:docMk/>
            <pc:sldMk cId="1573531931" sldId="288"/>
            <ac:spMk id="2" creationId="{00000000-0000-0000-0000-000000000000}"/>
          </ac:spMkLst>
        </pc:spChg>
        <pc:spChg chg="mod">
          <ac:chgData name="Sándor Pecsora" userId="810b1d013327c237" providerId="LiveId" clId="{FC8B1C94-2136-4B3E-A88D-433D6C2B8BA4}" dt="2021-03-06T16:12:27.742" v="15"/>
          <ac:spMkLst>
            <pc:docMk/>
            <pc:sldMk cId="1573531931" sldId="288"/>
            <ac:spMk id="3" creationId="{00000000-0000-0000-0000-000000000000}"/>
          </ac:spMkLst>
        </pc:spChg>
        <pc:graphicFrameChg chg="del">
          <ac:chgData name="Sándor Pecsora" userId="810b1d013327c237" providerId="LiveId" clId="{FC8B1C94-2136-4B3E-A88D-433D6C2B8BA4}" dt="2021-03-06T16:12:46.037" v="18" actId="478"/>
          <ac:graphicFrameMkLst>
            <pc:docMk/>
            <pc:sldMk cId="1573531931" sldId="288"/>
            <ac:graphicFrameMk id="4" creationId="{66917668-5D36-4D8E-9EEF-62AAA169C30B}"/>
          </ac:graphicFrameMkLst>
        </pc:graphicFrameChg>
        <pc:picChg chg="add del">
          <ac:chgData name="Sándor Pecsora" userId="810b1d013327c237" providerId="LiveId" clId="{FC8B1C94-2136-4B3E-A88D-433D6C2B8BA4}" dt="2021-03-06T16:12:40.727" v="17" actId="478"/>
          <ac:picMkLst>
            <pc:docMk/>
            <pc:sldMk cId="1573531931" sldId="288"/>
            <ac:picMk id="5" creationId="{12E1B7C1-AC63-4657-AA81-DDC974F81FB5}"/>
          </ac:picMkLst>
        </pc:picChg>
        <pc:picChg chg="add mod">
          <ac:chgData name="Sándor Pecsora" userId="810b1d013327c237" providerId="LiveId" clId="{FC8B1C94-2136-4B3E-A88D-433D6C2B8BA4}" dt="2021-03-06T16:12:59.118" v="20" actId="1076"/>
          <ac:picMkLst>
            <pc:docMk/>
            <pc:sldMk cId="1573531931" sldId="288"/>
            <ac:picMk id="6" creationId="{0E76825C-0C38-4671-BD7D-1FF196930170}"/>
          </ac:picMkLst>
        </pc:picChg>
      </pc:sldChg>
      <pc:sldChg chg="addSp delSp modSp add mod modAnim">
        <pc:chgData name="Sándor Pecsora" userId="810b1d013327c237" providerId="LiveId" clId="{FC8B1C94-2136-4B3E-A88D-433D6C2B8BA4}" dt="2021-03-06T16:14:47.067" v="59"/>
        <pc:sldMkLst>
          <pc:docMk/>
          <pc:sldMk cId="582345200" sldId="289"/>
        </pc:sldMkLst>
        <pc:spChg chg="mod">
          <ac:chgData name="Sándor Pecsora" userId="810b1d013327c237" providerId="LiveId" clId="{FC8B1C94-2136-4B3E-A88D-433D6C2B8BA4}" dt="2021-03-06T16:14:01.087" v="50" actId="14100"/>
          <ac:spMkLst>
            <pc:docMk/>
            <pc:sldMk cId="582345200" sldId="289"/>
            <ac:spMk id="3" creationId="{00000000-0000-0000-0000-000000000000}"/>
          </ac:spMkLst>
        </pc:spChg>
        <pc:spChg chg="add mod">
          <ac:chgData name="Sándor Pecsora" userId="810b1d013327c237" providerId="LiveId" clId="{FC8B1C94-2136-4B3E-A88D-433D6C2B8BA4}" dt="2021-03-06T16:14:34.178" v="57" actId="20577"/>
          <ac:spMkLst>
            <pc:docMk/>
            <pc:sldMk cId="582345200" sldId="289"/>
            <ac:spMk id="5" creationId="{A674C0DA-7EB5-4EB9-9263-8F8535E8FECD}"/>
          </ac:spMkLst>
        </pc:spChg>
        <pc:picChg chg="add mod">
          <ac:chgData name="Sándor Pecsora" userId="810b1d013327c237" providerId="LiveId" clId="{FC8B1C94-2136-4B3E-A88D-433D6C2B8BA4}" dt="2021-03-06T16:14:40.337" v="58" actId="14100"/>
          <ac:picMkLst>
            <pc:docMk/>
            <pc:sldMk cId="582345200" sldId="289"/>
            <ac:picMk id="4" creationId="{EC02361D-96FC-479C-8772-D2F2FB33AC6E}"/>
          </ac:picMkLst>
        </pc:picChg>
        <pc:picChg chg="del">
          <ac:chgData name="Sándor Pecsora" userId="810b1d013327c237" providerId="LiveId" clId="{FC8B1C94-2136-4B3E-A88D-433D6C2B8BA4}" dt="2021-03-06T16:13:17.257" v="23" actId="478"/>
          <ac:picMkLst>
            <pc:docMk/>
            <pc:sldMk cId="582345200" sldId="289"/>
            <ac:picMk id="6" creationId="{0E76825C-0C38-4671-BD7D-1FF196930170}"/>
          </ac:picMkLst>
        </pc:picChg>
      </pc:sldChg>
      <pc:sldChg chg="modSp add mod">
        <pc:chgData name="Sándor Pecsora" userId="810b1d013327c237" providerId="LiveId" clId="{FC8B1C94-2136-4B3E-A88D-433D6C2B8BA4}" dt="2021-03-06T16:34:31.147" v="289" actId="14100"/>
        <pc:sldMkLst>
          <pc:docMk/>
          <pc:sldMk cId="181437091" sldId="290"/>
        </pc:sldMkLst>
        <pc:spChg chg="mod">
          <ac:chgData name="Sándor Pecsora" userId="810b1d013327c237" providerId="LiveId" clId="{FC8B1C94-2136-4B3E-A88D-433D6C2B8BA4}" dt="2021-03-06T16:34:31.147" v="289" actId="14100"/>
          <ac:spMkLst>
            <pc:docMk/>
            <pc:sldMk cId="181437091" sldId="290"/>
            <ac:spMk id="2" creationId="{00000000-0000-0000-0000-000000000000}"/>
          </ac:spMkLst>
        </pc:spChg>
      </pc:sldChg>
      <pc:sldChg chg="addSp delSp modSp add mod delAnim">
        <pc:chgData name="Sándor Pecsora" userId="810b1d013327c237" providerId="LiveId" clId="{FC8B1C94-2136-4B3E-A88D-433D6C2B8BA4}" dt="2021-03-06T16:18:48.180" v="132" actId="1076"/>
        <pc:sldMkLst>
          <pc:docMk/>
          <pc:sldMk cId="4114061470" sldId="291"/>
        </pc:sldMkLst>
        <pc:spChg chg="mod">
          <ac:chgData name="Sándor Pecsora" userId="810b1d013327c237" providerId="LiveId" clId="{FC8B1C94-2136-4B3E-A88D-433D6C2B8BA4}" dt="2021-03-06T16:18:12.130" v="124"/>
          <ac:spMkLst>
            <pc:docMk/>
            <pc:sldMk cId="4114061470" sldId="291"/>
            <ac:spMk id="2" creationId="{00000000-0000-0000-0000-000000000000}"/>
          </ac:spMkLst>
        </pc:spChg>
        <pc:spChg chg="mod">
          <ac:chgData name="Sándor Pecsora" userId="810b1d013327c237" providerId="LiveId" clId="{FC8B1C94-2136-4B3E-A88D-433D6C2B8BA4}" dt="2021-03-06T16:18:29.780" v="128" actId="14100"/>
          <ac:spMkLst>
            <pc:docMk/>
            <pc:sldMk cId="4114061470" sldId="291"/>
            <ac:spMk id="3" creationId="{00000000-0000-0000-0000-000000000000}"/>
          </ac:spMkLst>
        </pc:spChg>
        <pc:spChg chg="del">
          <ac:chgData name="Sándor Pecsora" userId="810b1d013327c237" providerId="LiveId" clId="{FC8B1C94-2136-4B3E-A88D-433D6C2B8BA4}" dt="2021-03-06T16:18:32.210" v="130" actId="478"/>
          <ac:spMkLst>
            <pc:docMk/>
            <pc:sldMk cId="4114061470" sldId="291"/>
            <ac:spMk id="5" creationId="{A674C0DA-7EB5-4EB9-9263-8F8535E8FECD}"/>
          </ac:spMkLst>
        </pc:spChg>
        <pc:picChg chg="del">
          <ac:chgData name="Sándor Pecsora" userId="810b1d013327c237" providerId="LiveId" clId="{FC8B1C94-2136-4B3E-A88D-433D6C2B8BA4}" dt="2021-03-06T16:18:30.925" v="129" actId="478"/>
          <ac:picMkLst>
            <pc:docMk/>
            <pc:sldMk cId="4114061470" sldId="291"/>
            <ac:picMk id="4" creationId="{EC02361D-96FC-479C-8772-D2F2FB33AC6E}"/>
          </ac:picMkLst>
        </pc:picChg>
        <pc:picChg chg="add mod">
          <ac:chgData name="Sándor Pecsora" userId="810b1d013327c237" providerId="LiveId" clId="{FC8B1C94-2136-4B3E-A88D-433D6C2B8BA4}" dt="2021-03-06T16:18:48.180" v="132" actId="1076"/>
          <ac:picMkLst>
            <pc:docMk/>
            <pc:sldMk cId="4114061470" sldId="291"/>
            <ac:picMk id="6" creationId="{058C27D7-6140-4AEB-A7FB-5F0B680C2DDF}"/>
          </ac:picMkLst>
        </pc:picChg>
      </pc:sldChg>
      <pc:sldChg chg="addSp delSp modSp add mod">
        <pc:chgData name="Sándor Pecsora" userId="810b1d013327c237" providerId="LiveId" clId="{FC8B1C94-2136-4B3E-A88D-433D6C2B8BA4}" dt="2021-03-06T16:19:34.031" v="140" actId="1076"/>
        <pc:sldMkLst>
          <pc:docMk/>
          <pc:sldMk cId="398080638" sldId="292"/>
        </pc:sldMkLst>
        <pc:spChg chg="mod">
          <ac:chgData name="Sándor Pecsora" userId="810b1d013327c237" providerId="LiveId" clId="{FC8B1C94-2136-4B3E-A88D-433D6C2B8BA4}" dt="2021-03-06T16:19:02.460" v="134"/>
          <ac:spMkLst>
            <pc:docMk/>
            <pc:sldMk cId="398080638" sldId="292"/>
            <ac:spMk id="2" creationId="{00000000-0000-0000-0000-000000000000}"/>
          </ac:spMkLst>
        </pc:spChg>
        <pc:spChg chg="mod">
          <ac:chgData name="Sándor Pecsora" userId="810b1d013327c237" providerId="LiveId" clId="{FC8B1C94-2136-4B3E-A88D-433D6C2B8BA4}" dt="2021-03-06T16:19:34.031" v="140" actId="1076"/>
          <ac:spMkLst>
            <pc:docMk/>
            <pc:sldMk cId="398080638" sldId="292"/>
            <ac:spMk id="3" creationId="{00000000-0000-0000-0000-000000000000}"/>
          </ac:spMkLst>
        </pc:spChg>
        <pc:picChg chg="add mod">
          <ac:chgData name="Sándor Pecsora" userId="810b1d013327c237" providerId="LiveId" clId="{FC8B1C94-2136-4B3E-A88D-433D6C2B8BA4}" dt="2021-03-06T16:19:31.756" v="139" actId="1076"/>
          <ac:picMkLst>
            <pc:docMk/>
            <pc:sldMk cId="398080638" sldId="292"/>
            <ac:picMk id="4" creationId="{95986876-3CAF-49C5-B1AF-4D8F1ECA4C4E}"/>
          </ac:picMkLst>
        </pc:picChg>
        <pc:picChg chg="del">
          <ac:chgData name="Sándor Pecsora" userId="810b1d013327c237" providerId="LiveId" clId="{FC8B1C94-2136-4B3E-A88D-433D6C2B8BA4}" dt="2021-03-06T16:19:18.816" v="136" actId="478"/>
          <ac:picMkLst>
            <pc:docMk/>
            <pc:sldMk cId="398080638" sldId="292"/>
            <ac:picMk id="6" creationId="{058C27D7-6140-4AEB-A7FB-5F0B680C2DDF}"/>
          </ac:picMkLst>
        </pc:picChg>
      </pc:sldChg>
      <pc:sldChg chg="addSp delSp modSp add mod">
        <pc:chgData name="Sándor Pecsora" userId="810b1d013327c237" providerId="LiveId" clId="{FC8B1C94-2136-4B3E-A88D-433D6C2B8BA4}" dt="2021-03-06T16:20:37.106" v="162" actId="20577"/>
        <pc:sldMkLst>
          <pc:docMk/>
          <pc:sldMk cId="2375856523" sldId="293"/>
        </pc:sldMkLst>
        <pc:spChg chg="mod">
          <ac:chgData name="Sándor Pecsora" userId="810b1d013327c237" providerId="LiveId" clId="{FC8B1C94-2136-4B3E-A88D-433D6C2B8BA4}" dt="2021-03-06T16:19:46.406" v="142"/>
          <ac:spMkLst>
            <pc:docMk/>
            <pc:sldMk cId="2375856523" sldId="293"/>
            <ac:spMk id="2" creationId="{00000000-0000-0000-0000-000000000000}"/>
          </ac:spMkLst>
        </pc:spChg>
        <pc:spChg chg="mod">
          <ac:chgData name="Sándor Pecsora" userId="810b1d013327c237" providerId="LiveId" clId="{FC8B1C94-2136-4B3E-A88D-433D6C2B8BA4}" dt="2021-03-06T16:20:37.106" v="162" actId="20577"/>
          <ac:spMkLst>
            <pc:docMk/>
            <pc:sldMk cId="2375856523" sldId="293"/>
            <ac:spMk id="3" creationId="{00000000-0000-0000-0000-000000000000}"/>
          </ac:spMkLst>
        </pc:spChg>
        <pc:picChg chg="del">
          <ac:chgData name="Sándor Pecsora" userId="810b1d013327c237" providerId="LiveId" clId="{FC8B1C94-2136-4B3E-A88D-433D6C2B8BA4}" dt="2021-03-06T16:19:56.086" v="145" actId="478"/>
          <ac:picMkLst>
            <pc:docMk/>
            <pc:sldMk cId="2375856523" sldId="293"/>
            <ac:picMk id="4" creationId="{95986876-3CAF-49C5-B1AF-4D8F1ECA4C4E}"/>
          </ac:picMkLst>
        </pc:picChg>
        <pc:picChg chg="add mod">
          <ac:chgData name="Sándor Pecsora" userId="810b1d013327c237" providerId="LiveId" clId="{FC8B1C94-2136-4B3E-A88D-433D6C2B8BA4}" dt="2021-03-06T16:20:32.137" v="160" actId="1076"/>
          <ac:picMkLst>
            <pc:docMk/>
            <pc:sldMk cId="2375856523" sldId="293"/>
            <ac:picMk id="5" creationId="{E5653290-4497-49DD-A27C-359EED441ABE}"/>
          </ac:picMkLst>
        </pc:picChg>
      </pc:sldChg>
      <pc:sldChg chg="addSp delSp modSp add mod modAnim">
        <pc:chgData name="Sándor Pecsora" userId="810b1d013327c237" providerId="LiveId" clId="{FC8B1C94-2136-4B3E-A88D-433D6C2B8BA4}" dt="2021-03-06T16:22:47.356" v="204" actId="14100"/>
        <pc:sldMkLst>
          <pc:docMk/>
          <pc:sldMk cId="2316412683" sldId="294"/>
        </pc:sldMkLst>
        <pc:spChg chg="mod">
          <ac:chgData name="Sándor Pecsora" userId="810b1d013327c237" providerId="LiveId" clId="{FC8B1C94-2136-4B3E-A88D-433D6C2B8BA4}" dt="2021-03-06T16:21:48.506" v="170" actId="20577"/>
          <ac:spMkLst>
            <pc:docMk/>
            <pc:sldMk cId="2316412683" sldId="294"/>
            <ac:spMk id="2" creationId="{00000000-0000-0000-0000-000000000000}"/>
          </ac:spMkLst>
        </pc:spChg>
        <pc:spChg chg="mod">
          <ac:chgData name="Sándor Pecsora" userId="810b1d013327c237" providerId="LiveId" clId="{FC8B1C94-2136-4B3E-A88D-433D6C2B8BA4}" dt="2021-03-06T16:22:47.356" v="204" actId="14100"/>
          <ac:spMkLst>
            <pc:docMk/>
            <pc:sldMk cId="2316412683" sldId="294"/>
            <ac:spMk id="3" creationId="{00000000-0000-0000-0000-000000000000}"/>
          </ac:spMkLst>
        </pc:spChg>
        <pc:picChg chg="add del mod">
          <ac:chgData name="Sándor Pecsora" userId="810b1d013327c237" providerId="LiveId" clId="{FC8B1C94-2136-4B3E-A88D-433D6C2B8BA4}" dt="2021-03-06T16:22:45.076" v="203" actId="478"/>
          <ac:picMkLst>
            <pc:docMk/>
            <pc:sldMk cId="2316412683" sldId="294"/>
            <ac:picMk id="4" creationId="{739211D3-30FB-4760-BE78-BCAEF387F539}"/>
          </ac:picMkLst>
        </pc:picChg>
        <pc:picChg chg="del">
          <ac:chgData name="Sándor Pecsora" userId="810b1d013327c237" providerId="LiveId" clId="{FC8B1C94-2136-4B3E-A88D-433D6C2B8BA4}" dt="2021-03-06T16:21:24.726" v="164" actId="478"/>
          <ac:picMkLst>
            <pc:docMk/>
            <pc:sldMk cId="2316412683" sldId="294"/>
            <ac:picMk id="5" creationId="{E5653290-4497-49DD-A27C-359EED441ABE}"/>
          </ac:picMkLst>
        </pc:picChg>
      </pc:sldChg>
      <pc:sldChg chg="addSp delSp modSp add mod delAnim">
        <pc:chgData name="Sándor Pecsora" userId="810b1d013327c237" providerId="LiveId" clId="{FC8B1C94-2136-4B3E-A88D-433D6C2B8BA4}" dt="2021-03-06T16:29:40.385" v="286" actId="404"/>
        <pc:sldMkLst>
          <pc:docMk/>
          <pc:sldMk cId="1995196421" sldId="295"/>
        </pc:sldMkLst>
        <pc:spChg chg="mod">
          <ac:chgData name="Sándor Pecsora" userId="810b1d013327c237" providerId="LiveId" clId="{FC8B1C94-2136-4B3E-A88D-433D6C2B8BA4}" dt="2021-03-06T16:23:08.156" v="206"/>
          <ac:spMkLst>
            <pc:docMk/>
            <pc:sldMk cId="1995196421" sldId="295"/>
            <ac:spMk id="2" creationId="{00000000-0000-0000-0000-000000000000}"/>
          </ac:spMkLst>
        </pc:spChg>
        <pc:spChg chg="del">
          <ac:chgData name="Sándor Pecsora" userId="810b1d013327c237" providerId="LiveId" clId="{FC8B1C94-2136-4B3E-A88D-433D6C2B8BA4}" dt="2021-03-06T16:23:11.696" v="207" actId="478"/>
          <ac:spMkLst>
            <pc:docMk/>
            <pc:sldMk cId="1995196421" sldId="295"/>
            <ac:spMk id="3" creationId="{00000000-0000-0000-0000-000000000000}"/>
          </ac:spMkLst>
        </pc:spChg>
        <pc:spChg chg="add del mod">
          <ac:chgData name="Sándor Pecsora" userId="810b1d013327c237" providerId="LiveId" clId="{FC8B1C94-2136-4B3E-A88D-433D6C2B8BA4}" dt="2021-03-06T16:23:12.816" v="208" actId="478"/>
          <ac:spMkLst>
            <pc:docMk/>
            <pc:sldMk cId="1995196421" sldId="295"/>
            <ac:spMk id="5" creationId="{8EBE380C-3E11-4ACB-9A8A-59DA9EFB4713}"/>
          </ac:spMkLst>
        </pc:spChg>
        <pc:graphicFrameChg chg="add mod modGraphic">
          <ac:chgData name="Sándor Pecsora" userId="810b1d013327c237" providerId="LiveId" clId="{FC8B1C94-2136-4B3E-A88D-433D6C2B8BA4}" dt="2021-03-06T16:29:40.385" v="286" actId="404"/>
          <ac:graphicFrameMkLst>
            <pc:docMk/>
            <pc:sldMk cId="1995196421" sldId="295"/>
            <ac:graphicFrameMk id="6" creationId="{972427DC-248D-4489-9D44-61B9BFF511D0}"/>
          </ac:graphicFrameMkLst>
        </pc:graphicFrameChg>
        <pc:picChg chg="add del">
          <ac:chgData name="Sándor Pecsora" userId="810b1d013327c237" providerId="LiveId" clId="{FC8B1C94-2136-4B3E-A88D-433D6C2B8BA4}" dt="2021-03-06T16:25:55.200" v="241" actId="478"/>
          <ac:picMkLst>
            <pc:docMk/>
            <pc:sldMk cId="1995196421" sldId="295"/>
            <ac:picMk id="7" creationId="{E4094257-876B-40EC-905B-DB87A8537884}"/>
          </ac:picMkLst>
        </pc:picChg>
      </pc:sldChg>
      <pc:sldChg chg="addSp modSp add mod">
        <pc:chgData name="Sándor Pecsora" userId="810b1d013327c237" providerId="LiveId" clId="{FC8B1C94-2136-4B3E-A88D-433D6C2B8BA4}" dt="2021-03-06T16:37:17.357" v="411" actId="1076"/>
        <pc:sldMkLst>
          <pc:docMk/>
          <pc:sldMk cId="1428418477" sldId="296"/>
        </pc:sldMkLst>
        <pc:spChg chg="mod">
          <ac:chgData name="Sándor Pecsora" userId="810b1d013327c237" providerId="LiveId" clId="{FC8B1C94-2136-4B3E-A88D-433D6C2B8BA4}" dt="2021-03-06T16:35:03.796" v="291" actId="20577"/>
          <ac:spMkLst>
            <pc:docMk/>
            <pc:sldMk cId="1428418477" sldId="296"/>
            <ac:spMk id="2" creationId="{00000000-0000-0000-0000-000000000000}"/>
          </ac:spMkLst>
        </pc:spChg>
        <pc:spChg chg="mod">
          <ac:chgData name="Sándor Pecsora" userId="810b1d013327c237" providerId="LiveId" clId="{FC8B1C94-2136-4B3E-A88D-433D6C2B8BA4}" dt="2021-03-06T16:36:53.136" v="408" actId="20577"/>
          <ac:spMkLst>
            <pc:docMk/>
            <pc:sldMk cId="1428418477" sldId="296"/>
            <ac:spMk id="3" creationId="{00000000-0000-0000-0000-000000000000}"/>
          </ac:spMkLst>
        </pc:spChg>
        <pc:picChg chg="add mod">
          <ac:chgData name="Sándor Pecsora" userId="810b1d013327c237" providerId="LiveId" clId="{FC8B1C94-2136-4B3E-A88D-433D6C2B8BA4}" dt="2021-03-06T16:37:17.357" v="411" actId="1076"/>
          <ac:picMkLst>
            <pc:docMk/>
            <pc:sldMk cId="1428418477" sldId="296"/>
            <ac:picMk id="4" creationId="{667C981B-14E5-4A9D-8CC7-F0058A9743D5}"/>
          </ac:picMkLst>
        </pc:picChg>
      </pc:sldChg>
      <pc:sldChg chg="addSp delSp modSp add mod">
        <pc:chgData name="Sándor Pecsora" userId="810b1d013327c237" providerId="LiveId" clId="{FC8B1C94-2136-4B3E-A88D-433D6C2B8BA4}" dt="2021-03-06T16:38:30.156" v="432" actId="1076"/>
        <pc:sldMkLst>
          <pc:docMk/>
          <pc:sldMk cId="3650857973" sldId="297"/>
        </pc:sldMkLst>
        <pc:spChg chg="mod">
          <ac:chgData name="Sándor Pecsora" userId="810b1d013327c237" providerId="LiveId" clId="{FC8B1C94-2136-4B3E-A88D-433D6C2B8BA4}" dt="2021-03-06T16:37:25.002" v="413" actId="20577"/>
          <ac:spMkLst>
            <pc:docMk/>
            <pc:sldMk cId="3650857973" sldId="297"/>
            <ac:spMk id="2" creationId="{00000000-0000-0000-0000-000000000000}"/>
          </ac:spMkLst>
        </pc:spChg>
        <pc:spChg chg="mod">
          <ac:chgData name="Sándor Pecsora" userId="810b1d013327c237" providerId="LiveId" clId="{FC8B1C94-2136-4B3E-A88D-433D6C2B8BA4}" dt="2021-03-06T16:38:12.517" v="430" actId="6549"/>
          <ac:spMkLst>
            <pc:docMk/>
            <pc:sldMk cId="3650857973" sldId="297"/>
            <ac:spMk id="3" creationId="{00000000-0000-0000-0000-000000000000}"/>
          </ac:spMkLst>
        </pc:spChg>
        <pc:picChg chg="del">
          <ac:chgData name="Sándor Pecsora" userId="810b1d013327c237" providerId="LiveId" clId="{FC8B1C94-2136-4B3E-A88D-433D6C2B8BA4}" dt="2021-03-06T16:38:11.367" v="429" actId="478"/>
          <ac:picMkLst>
            <pc:docMk/>
            <pc:sldMk cId="3650857973" sldId="297"/>
            <ac:picMk id="4" creationId="{667C981B-14E5-4A9D-8CC7-F0058A9743D5}"/>
          </ac:picMkLst>
        </pc:picChg>
        <pc:picChg chg="add mod">
          <ac:chgData name="Sándor Pecsora" userId="810b1d013327c237" providerId="LiveId" clId="{FC8B1C94-2136-4B3E-A88D-433D6C2B8BA4}" dt="2021-03-06T16:38:30.156" v="432" actId="1076"/>
          <ac:picMkLst>
            <pc:docMk/>
            <pc:sldMk cId="3650857973" sldId="297"/>
            <ac:picMk id="5" creationId="{062AB7D0-3C34-4B36-9D4F-DD06B30A2376}"/>
          </ac:picMkLst>
        </pc:picChg>
      </pc:sldChg>
      <pc:sldChg chg="addSp delSp modSp add mod modAnim">
        <pc:chgData name="Sándor Pecsora" userId="810b1d013327c237" providerId="LiveId" clId="{FC8B1C94-2136-4B3E-A88D-433D6C2B8BA4}" dt="2021-03-06T16:44:06.974" v="523" actId="1076"/>
        <pc:sldMkLst>
          <pc:docMk/>
          <pc:sldMk cId="2737633926" sldId="298"/>
        </pc:sldMkLst>
        <pc:spChg chg="mod">
          <ac:chgData name="Sándor Pecsora" userId="810b1d013327c237" providerId="LiveId" clId="{FC8B1C94-2136-4B3E-A88D-433D6C2B8BA4}" dt="2021-03-06T16:38:56.597" v="434" actId="20577"/>
          <ac:spMkLst>
            <pc:docMk/>
            <pc:sldMk cId="2737633926" sldId="298"/>
            <ac:spMk id="2" creationId="{00000000-0000-0000-0000-000000000000}"/>
          </ac:spMkLst>
        </pc:spChg>
        <pc:spChg chg="mod">
          <ac:chgData name="Sándor Pecsora" userId="810b1d013327c237" providerId="LiveId" clId="{FC8B1C94-2136-4B3E-A88D-433D6C2B8BA4}" dt="2021-03-06T16:41:08.657" v="492" actId="20577"/>
          <ac:spMkLst>
            <pc:docMk/>
            <pc:sldMk cId="2737633926" sldId="298"/>
            <ac:spMk id="3" creationId="{00000000-0000-0000-0000-000000000000}"/>
          </ac:spMkLst>
        </pc:spChg>
        <pc:spChg chg="add mod">
          <ac:chgData name="Sándor Pecsora" userId="810b1d013327c237" providerId="LiveId" clId="{FC8B1C94-2136-4B3E-A88D-433D6C2B8BA4}" dt="2021-03-06T16:43:38.224" v="515" actId="1076"/>
          <ac:spMkLst>
            <pc:docMk/>
            <pc:sldMk cId="2737633926" sldId="298"/>
            <ac:spMk id="4" creationId="{7E3A39EB-9C77-48D9-B1C0-B85F82C17BF5}"/>
          </ac:spMkLst>
        </pc:spChg>
        <pc:spChg chg="add mod">
          <ac:chgData name="Sándor Pecsora" userId="810b1d013327c237" providerId="LiveId" clId="{FC8B1C94-2136-4B3E-A88D-433D6C2B8BA4}" dt="2021-03-06T16:43:41.214" v="516" actId="1076"/>
          <ac:spMkLst>
            <pc:docMk/>
            <pc:sldMk cId="2737633926" sldId="298"/>
            <ac:spMk id="6" creationId="{26820A65-5E6B-45DB-8A63-DBFC373C4581}"/>
          </ac:spMkLst>
        </pc:spChg>
        <pc:spChg chg="add mod">
          <ac:chgData name="Sándor Pecsora" userId="810b1d013327c237" providerId="LiveId" clId="{FC8B1C94-2136-4B3E-A88D-433D6C2B8BA4}" dt="2021-03-06T16:43:48.494" v="518" actId="1076"/>
          <ac:spMkLst>
            <pc:docMk/>
            <pc:sldMk cId="2737633926" sldId="298"/>
            <ac:spMk id="7" creationId="{8534EB81-6999-456A-B961-579B91363EC7}"/>
          </ac:spMkLst>
        </pc:spChg>
        <pc:spChg chg="add mod">
          <ac:chgData name="Sándor Pecsora" userId="810b1d013327c237" providerId="LiveId" clId="{FC8B1C94-2136-4B3E-A88D-433D6C2B8BA4}" dt="2021-03-06T16:44:06.974" v="523" actId="1076"/>
          <ac:spMkLst>
            <pc:docMk/>
            <pc:sldMk cId="2737633926" sldId="298"/>
            <ac:spMk id="8" creationId="{ECDB8ACB-4756-43EF-9A2D-63CE8AE0AF87}"/>
          </ac:spMkLst>
        </pc:spChg>
        <pc:picChg chg="del">
          <ac:chgData name="Sándor Pecsora" userId="810b1d013327c237" providerId="LiveId" clId="{FC8B1C94-2136-4B3E-A88D-433D6C2B8BA4}" dt="2021-03-06T16:39:03.797" v="435" actId="478"/>
          <ac:picMkLst>
            <pc:docMk/>
            <pc:sldMk cId="2737633926" sldId="298"/>
            <ac:picMk id="5" creationId="{062AB7D0-3C34-4B36-9D4F-DD06B30A2376}"/>
          </ac:picMkLst>
        </pc:picChg>
      </pc:sldChg>
      <pc:sldChg chg="addSp delSp modSp add mod delAnim">
        <pc:chgData name="Sándor Pecsora" userId="810b1d013327c237" providerId="LiveId" clId="{FC8B1C94-2136-4B3E-A88D-433D6C2B8BA4}" dt="2021-03-06T16:46:06.282" v="568" actId="1076"/>
        <pc:sldMkLst>
          <pc:docMk/>
          <pc:sldMk cId="1605689339" sldId="299"/>
        </pc:sldMkLst>
        <pc:spChg chg="mod">
          <ac:chgData name="Sándor Pecsora" userId="810b1d013327c237" providerId="LiveId" clId="{FC8B1C94-2136-4B3E-A88D-433D6C2B8BA4}" dt="2021-03-06T16:44:36.854" v="533" actId="20577"/>
          <ac:spMkLst>
            <pc:docMk/>
            <pc:sldMk cId="1605689339" sldId="299"/>
            <ac:spMk id="2" creationId="{00000000-0000-0000-0000-000000000000}"/>
          </ac:spMkLst>
        </pc:spChg>
        <pc:spChg chg="mod">
          <ac:chgData name="Sándor Pecsora" userId="810b1d013327c237" providerId="LiveId" clId="{FC8B1C94-2136-4B3E-A88D-433D6C2B8BA4}" dt="2021-03-06T16:45:54.859" v="566"/>
          <ac:spMkLst>
            <pc:docMk/>
            <pc:sldMk cId="1605689339" sldId="299"/>
            <ac:spMk id="3" creationId="{00000000-0000-0000-0000-000000000000}"/>
          </ac:spMkLst>
        </pc:spChg>
        <pc:spChg chg="del">
          <ac:chgData name="Sándor Pecsora" userId="810b1d013327c237" providerId="LiveId" clId="{FC8B1C94-2136-4B3E-A88D-433D6C2B8BA4}" dt="2021-03-06T16:44:52.404" v="535" actId="478"/>
          <ac:spMkLst>
            <pc:docMk/>
            <pc:sldMk cId="1605689339" sldId="299"/>
            <ac:spMk id="4" creationId="{7E3A39EB-9C77-48D9-B1C0-B85F82C17BF5}"/>
          </ac:spMkLst>
        </pc:spChg>
        <pc:spChg chg="del">
          <ac:chgData name="Sándor Pecsora" userId="810b1d013327c237" providerId="LiveId" clId="{FC8B1C94-2136-4B3E-A88D-433D6C2B8BA4}" dt="2021-03-06T16:44:52.404" v="535" actId="478"/>
          <ac:spMkLst>
            <pc:docMk/>
            <pc:sldMk cId="1605689339" sldId="299"/>
            <ac:spMk id="6" creationId="{26820A65-5E6B-45DB-8A63-DBFC373C4581}"/>
          </ac:spMkLst>
        </pc:spChg>
        <pc:spChg chg="del">
          <ac:chgData name="Sándor Pecsora" userId="810b1d013327c237" providerId="LiveId" clId="{FC8B1C94-2136-4B3E-A88D-433D6C2B8BA4}" dt="2021-03-06T16:44:55.393" v="536" actId="478"/>
          <ac:spMkLst>
            <pc:docMk/>
            <pc:sldMk cId="1605689339" sldId="299"/>
            <ac:spMk id="7" creationId="{8534EB81-6999-456A-B961-579B91363EC7}"/>
          </ac:spMkLst>
        </pc:spChg>
        <pc:spChg chg="del">
          <ac:chgData name="Sándor Pecsora" userId="810b1d013327c237" providerId="LiveId" clId="{FC8B1C94-2136-4B3E-A88D-433D6C2B8BA4}" dt="2021-03-06T16:44:56.694" v="537" actId="478"/>
          <ac:spMkLst>
            <pc:docMk/>
            <pc:sldMk cId="1605689339" sldId="299"/>
            <ac:spMk id="8" creationId="{ECDB8ACB-4756-43EF-9A2D-63CE8AE0AF87}"/>
          </ac:spMkLst>
        </pc:spChg>
        <pc:picChg chg="add mod">
          <ac:chgData name="Sándor Pecsora" userId="810b1d013327c237" providerId="LiveId" clId="{FC8B1C94-2136-4B3E-A88D-433D6C2B8BA4}" dt="2021-03-06T16:46:06.282" v="568" actId="1076"/>
          <ac:picMkLst>
            <pc:docMk/>
            <pc:sldMk cId="1605689339" sldId="299"/>
            <ac:picMk id="5" creationId="{4895D241-E74E-4DD0-A6E6-660DD580549E}"/>
          </ac:picMkLst>
        </pc:picChg>
      </pc:sldChg>
    </pc:docChg>
  </pc:docChgLst>
  <pc:docChgLst>
    <pc:chgData name="Sándor Pecsora" userId="810b1d013327c237" providerId="LiveId" clId="{CA9897F4-925A-47D8-A638-F46161AA8E93}"/>
    <pc:docChg chg="undo redo custSel addSld delSld modSld">
      <pc:chgData name="Sándor Pecsora" userId="810b1d013327c237" providerId="LiveId" clId="{CA9897F4-925A-47D8-A638-F46161AA8E93}" dt="2021-03-22T17:40:55.659" v="688" actId="47"/>
      <pc:docMkLst>
        <pc:docMk/>
      </pc:docMkLst>
      <pc:sldChg chg="modSp mod">
        <pc:chgData name="Sándor Pecsora" userId="810b1d013327c237" providerId="LiveId" clId="{CA9897F4-925A-47D8-A638-F46161AA8E93}" dt="2021-03-22T16:56:28.364" v="9" actId="20577"/>
        <pc:sldMkLst>
          <pc:docMk/>
          <pc:sldMk cId="1689225154" sldId="257"/>
        </pc:sldMkLst>
        <pc:spChg chg="mod">
          <ac:chgData name="Sándor Pecsora" userId="810b1d013327c237" providerId="LiveId" clId="{CA9897F4-925A-47D8-A638-F46161AA8E93}" dt="2021-03-22T16:56:28.364" v="9" actId="20577"/>
          <ac:spMkLst>
            <pc:docMk/>
            <pc:sldMk cId="1689225154" sldId="257"/>
            <ac:spMk id="3" creationId="{00000000-0000-0000-0000-000000000000}"/>
          </ac:spMkLst>
        </pc:spChg>
      </pc:sldChg>
      <pc:sldChg chg="addSp modSp mod">
        <pc:chgData name="Sándor Pecsora" userId="810b1d013327c237" providerId="LiveId" clId="{CA9897F4-925A-47D8-A638-F46161AA8E93}" dt="2021-03-22T16:58:30.270" v="25" actId="1076"/>
        <pc:sldMkLst>
          <pc:docMk/>
          <pc:sldMk cId="3830058021" sldId="285"/>
        </pc:sldMkLst>
        <pc:spChg chg="mod">
          <ac:chgData name="Sándor Pecsora" userId="810b1d013327c237" providerId="LiveId" clId="{CA9897F4-925A-47D8-A638-F46161AA8E93}" dt="2021-03-22T16:58:22.768" v="23" actId="1076"/>
          <ac:spMkLst>
            <pc:docMk/>
            <pc:sldMk cId="3830058021" sldId="285"/>
            <ac:spMk id="2" creationId="{00000000-0000-0000-0000-000000000000}"/>
          </ac:spMkLst>
        </pc:spChg>
        <pc:spChg chg="mod">
          <ac:chgData name="Sándor Pecsora" userId="810b1d013327c237" providerId="LiveId" clId="{CA9897F4-925A-47D8-A638-F46161AA8E93}" dt="2021-03-22T16:58:25.130" v="24" actId="1076"/>
          <ac:spMkLst>
            <pc:docMk/>
            <pc:sldMk cId="3830058021" sldId="285"/>
            <ac:spMk id="3" creationId="{00000000-0000-0000-0000-000000000000}"/>
          </ac:spMkLst>
        </pc:spChg>
        <pc:picChg chg="add mod">
          <ac:chgData name="Sándor Pecsora" userId="810b1d013327c237" providerId="LiveId" clId="{CA9897F4-925A-47D8-A638-F46161AA8E93}" dt="2021-03-22T16:58:30.270" v="25" actId="1076"/>
          <ac:picMkLst>
            <pc:docMk/>
            <pc:sldMk cId="3830058021" sldId="285"/>
            <ac:picMk id="5" creationId="{06C14638-DB4F-4EA5-9B40-1CA6D711CAED}"/>
          </ac:picMkLst>
        </pc:picChg>
      </pc:sldChg>
      <pc:sldChg chg="addSp delSp modSp mod">
        <pc:chgData name="Sándor Pecsora" userId="810b1d013327c237" providerId="LiveId" clId="{CA9897F4-925A-47D8-A638-F46161AA8E93}" dt="2021-03-22T17:21:02.561" v="344" actId="20577"/>
        <pc:sldMkLst>
          <pc:docMk/>
          <pc:sldMk cId="181437091" sldId="290"/>
        </pc:sldMkLst>
        <pc:spChg chg="mod">
          <ac:chgData name="Sándor Pecsora" userId="810b1d013327c237" providerId="LiveId" clId="{CA9897F4-925A-47D8-A638-F46161AA8E93}" dt="2021-03-22T17:03:26.389" v="114" actId="20577"/>
          <ac:spMkLst>
            <pc:docMk/>
            <pc:sldMk cId="181437091" sldId="290"/>
            <ac:spMk id="2" creationId="{00000000-0000-0000-0000-000000000000}"/>
          </ac:spMkLst>
        </pc:spChg>
        <pc:spChg chg="mod">
          <ac:chgData name="Sándor Pecsora" userId="810b1d013327c237" providerId="LiveId" clId="{CA9897F4-925A-47D8-A638-F46161AA8E93}" dt="2021-03-22T17:21:02.561" v="344" actId="20577"/>
          <ac:spMkLst>
            <pc:docMk/>
            <pc:sldMk cId="181437091" sldId="290"/>
            <ac:spMk id="3" creationId="{00000000-0000-0000-0000-000000000000}"/>
          </ac:spMkLst>
        </pc:spChg>
        <pc:picChg chg="add del">
          <ac:chgData name="Sándor Pecsora" userId="810b1d013327c237" providerId="LiveId" clId="{CA9897F4-925A-47D8-A638-F46161AA8E93}" dt="2021-03-22T17:18:38.167" v="305" actId="22"/>
          <ac:picMkLst>
            <pc:docMk/>
            <pc:sldMk cId="181437091" sldId="290"/>
            <ac:picMk id="5" creationId="{B4878B0D-DD41-4DBC-AF7F-EF7601C1742C}"/>
          </ac:picMkLst>
        </pc:picChg>
        <pc:picChg chg="add mod">
          <ac:chgData name="Sándor Pecsora" userId="810b1d013327c237" providerId="LiveId" clId="{CA9897F4-925A-47D8-A638-F46161AA8E93}" dt="2021-03-22T17:20:44.602" v="334" actId="14100"/>
          <ac:picMkLst>
            <pc:docMk/>
            <pc:sldMk cId="181437091" sldId="290"/>
            <ac:picMk id="7" creationId="{6B3EEED2-6324-4EA4-9B56-8950B6B4792C}"/>
          </ac:picMkLst>
        </pc:picChg>
      </pc:sldChg>
      <pc:sldChg chg="addSp delSp modSp mod">
        <pc:chgData name="Sándor Pecsora" userId="810b1d013327c237" providerId="LiveId" clId="{CA9897F4-925A-47D8-A638-F46161AA8E93}" dt="2021-03-22T17:00:56.325" v="45" actId="1076"/>
        <pc:sldMkLst>
          <pc:docMk/>
          <pc:sldMk cId="1357609110" sldId="302"/>
        </pc:sldMkLst>
        <pc:spChg chg="mod">
          <ac:chgData name="Sándor Pecsora" userId="810b1d013327c237" providerId="LiveId" clId="{CA9897F4-925A-47D8-A638-F46161AA8E93}" dt="2021-03-22T16:59:06.229" v="35"/>
          <ac:spMkLst>
            <pc:docMk/>
            <pc:sldMk cId="1357609110" sldId="302"/>
            <ac:spMk id="2" creationId="{00000000-0000-0000-0000-000000000000}"/>
          </ac:spMkLst>
        </pc:spChg>
        <pc:spChg chg="mod">
          <ac:chgData name="Sándor Pecsora" userId="810b1d013327c237" providerId="LiveId" clId="{CA9897F4-925A-47D8-A638-F46161AA8E93}" dt="2021-03-22T16:59:13.118" v="36"/>
          <ac:spMkLst>
            <pc:docMk/>
            <pc:sldMk cId="1357609110" sldId="302"/>
            <ac:spMk id="3" creationId="{00000000-0000-0000-0000-000000000000}"/>
          </ac:spMkLst>
        </pc:spChg>
        <pc:picChg chg="add del mod modCrop">
          <ac:chgData name="Sándor Pecsora" userId="810b1d013327c237" providerId="LiveId" clId="{CA9897F4-925A-47D8-A638-F46161AA8E93}" dt="2021-03-22T16:58:55.289" v="30" actId="478"/>
          <ac:picMkLst>
            <pc:docMk/>
            <pc:sldMk cId="1357609110" sldId="302"/>
            <ac:picMk id="5" creationId="{FFDEE58A-CB48-4CA2-AF62-14386EB5A300}"/>
          </ac:picMkLst>
        </pc:picChg>
        <pc:picChg chg="add mod">
          <ac:chgData name="Sándor Pecsora" userId="810b1d013327c237" providerId="LiveId" clId="{CA9897F4-925A-47D8-A638-F46161AA8E93}" dt="2021-03-22T16:59:38.688" v="39" actId="1076"/>
          <ac:picMkLst>
            <pc:docMk/>
            <pc:sldMk cId="1357609110" sldId="302"/>
            <ac:picMk id="7" creationId="{24D4F90C-3C69-4BBB-80B9-CFCF07115A6F}"/>
          </ac:picMkLst>
        </pc:picChg>
        <pc:picChg chg="add mod">
          <ac:chgData name="Sándor Pecsora" userId="810b1d013327c237" providerId="LiveId" clId="{CA9897F4-925A-47D8-A638-F46161AA8E93}" dt="2021-03-22T16:59:50.437" v="41" actId="1076"/>
          <ac:picMkLst>
            <pc:docMk/>
            <pc:sldMk cId="1357609110" sldId="302"/>
            <ac:picMk id="9" creationId="{B0061E57-ECBB-4C11-B688-94B072F9F6E8}"/>
          </ac:picMkLst>
        </pc:picChg>
        <pc:picChg chg="add mod">
          <ac:chgData name="Sándor Pecsora" userId="810b1d013327c237" providerId="LiveId" clId="{CA9897F4-925A-47D8-A638-F46161AA8E93}" dt="2021-03-22T17:00:09.356" v="43" actId="1076"/>
          <ac:picMkLst>
            <pc:docMk/>
            <pc:sldMk cId="1357609110" sldId="302"/>
            <ac:picMk id="11" creationId="{60A44F25-3139-4475-9776-4006A4D9BC03}"/>
          </ac:picMkLst>
        </pc:picChg>
        <pc:picChg chg="add mod">
          <ac:chgData name="Sándor Pecsora" userId="810b1d013327c237" providerId="LiveId" clId="{CA9897F4-925A-47D8-A638-F46161AA8E93}" dt="2021-03-22T17:00:56.325" v="45" actId="1076"/>
          <ac:picMkLst>
            <pc:docMk/>
            <pc:sldMk cId="1357609110" sldId="302"/>
            <ac:picMk id="13" creationId="{9DC64950-BF5F-4BEC-A5B5-66A486324C1B}"/>
          </ac:picMkLst>
        </pc:picChg>
        <pc:picChg chg="del">
          <ac:chgData name="Sándor Pecsora" userId="810b1d013327c237" providerId="LiveId" clId="{CA9897F4-925A-47D8-A638-F46161AA8E93}" dt="2021-03-22T16:59:16.828" v="37" actId="478"/>
          <ac:picMkLst>
            <pc:docMk/>
            <pc:sldMk cId="1357609110" sldId="302"/>
            <ac:picMk id="16" creationId="{182B436F-F1A0-4615-A459-F8D5100E79D4}"/>
          </ac:picMkLst>
        </pc:picChg>
      </pc:sldChg>
      <pc:sldChg chg="modSp mod">
        <pc:chgData name="Sándor Pecsora" userId="810b1d013327c237" providerId="LiveId" clId="{CA9897F4-925A-47D8-A638-F46161AA8E93}" dt="2021-03-22T17:03:37.469" v="117"/>
        <pc:sldMkLst>
          <pc:docMk/>
          <pc:sldMk cId="2445757146" sldId="303"/>
        </pc:sldMkLst>
        <pc:spChg chg="mod">
          <ac:chgData name="Sándor Pecsora" userId="810b1d013327c237" providerId="LiveId" clId="{CA9897F4-925A-47D8-A638-F46161AA8E93}" dt="2021-03-22T17:03:37.469" v="117"/>
          <ac:spMkLst>
            <pc:docMk/>
            <pc:sldMk cId="2445757146" sldId="303"/>
            <ac:spMk id="2" creationId="{00000000-0000-0000-0000-000000000000}"/>
          </ac:spMkLst>
        </pc:spChg>
        <pc:spChg chg="mod">
          <ac:chgData name="Sándor Pecsora" userId="810b1d013327c237" providerId="LiveId" clId="{CA9897F4-925A-47D8-A638-F46161AA8E93}" dt="2021-03-22T17:03:09.020" v="110" actId="20577"/>
          <ac:spMkLst>
            <pc:docMk/>
            <pc:sldMk cId="2445757146" sldId="303"/>
            <ac:spMk id="3" creationId="{00000000-0000-0000-0000-000000000000}"/>
          </ac:spMkLst>
        </pc:spChg>
      </pc:sldChg>
      <pc:sldChg chg="addSp delSp modSp add del mod">
        <pc:chgData name="Sándor Pecsora" userId="810b1d013327c237" providerId="LiveId" clId="{CA9897F4-925A-47D8-A638-F46161AA8E93}" dt="2021-03-22T17:40:46.261" v="687" actId="20577"/>
        <pc:sldMkLst>
          <pc:docMk/>
          <pc:sldMk cId="2281330032" sldId="306"/>
        </pc:sldMkLst>
        <pc:spChg chg="mod">
          <ac:chgData name="Sándor Pecsora" userId="810b1d013327c237" providerId="LiveId" clId="{CA9897F4-925A-47D8-A638-F46161AA8E93}" dt="2021-03-22T17:40:46.261" v="687" actId="20577"/>
          <ac:spMkLst>
            <pc:docMk/>
            <pc:sldMk cId="2281330032" sldId="306"/>
            <ac:spMk id="3" creationId="{00000000-0000-0000-0000-000000000000}"/>
          </ac:spMkLst>
        </pc:spChg>
        <pc:picChg chg="add mod">
          <ac:chgData name="Sándor Pecsora" userId="810b1d013327c237" providerId="LiveId" clId="{CA9897F4-925A-47D8-A638-F46161AA8E93}" dt="2021-03-22T17:40:04.311" v="677" actId="14100"/>
          <ac:picMkLst>
            <pc:docMk/>
            <pc:sldMk cId="2281330032" sldId="306"/>
            <ac:picMk id="5" creationId="{1FA887B4-F9E2-4BD1-89B0-027E41DD8D6F}"/>
          </ac:picMkLst>
        </pc:picChg>
        <pc:picChg chg="del">
          <ac:chgData name="Sándor Pecsora" userId="810b1d013327c237" providerId="LiveId" clId="{CA9897F4-925A-47D8-A638-F46161AA8E93}" dt="2021-03-22T17:36:59.173" v="620" actId="478"/>
          <ac:picMkLst>
            <pc:docMk/>
            <pc:sldMk cId="2281330032" sldId="306"/>
            <ac:picMk id="6" creationId="{38C1EC71-E8B9-4AC2-BC7A-E916449F0295}"/>
          </ac:picMkLst>
        </pc:picChg>
      </pc:sldChg>
      <pc:sldChg chg="add del">
        <pc:chgData name="Sándor Pecsora" userId="810b1d013327c237" providerId="LiveId" clId="{CA9897F4-925A-47D8-A638-F46161AA8E93}" dt="2021-03-22T17:40:55.659" v="688" actId="47"/>
        <pc:sldMkLst>
          <pc:docMk/>
          <pc:sldMk cId="224136652" sldId="307"/>
        </pc:sldMkLst>
      </pc:sldChg>
      <pc:sldChg chg="del">
        <pc:chgData name="Sándor Pecsora" userId="810b1d013327c237" providerId="LiveId" clId="{CA9897F4-925A-47D8-A638-F46161AA8E93}" dt="2021-03-22T17:40:55.659" v="688" actId="47"/>
        <pc:sldMkLst>
          <pc:docMk/>
          <pc:sldMk cId="3993198890" sldId="308"/>
        </pc:sldMkLst>
      </pc:sldChg>
      <pc:sldChg chg="addSp delSp modSp mod">
        <pc:chgData name="Sándor Pecsora" userId="810b1d013327c237" providerId="LiveId" clId="{CA9897F4-925A-47D8-A638-F46161AA8E93}" dt="2021-03-22T17:01:36.543" v="54" actId="1076"/>
        <pc:sldMkLst>
          <pc:docMk/>
          <pc:sldMk cId="2633402397" sldId="310"/>
        </pc:sldMkLst>
        <pc:spChg chg="mod">
          <ac:chgData name="Sándor Pecsora" userId="810b1d013327c237" providerId="LiveId" clId="{CA9897F4-925A-47D8-A638-F46161AA8E93}" dt="2021-03-22T17:01:19.454" v="51"/>
          <ac:spMkLst>
            <pc:docMk/>
            <pc:sldMk cId="2633402397" sldId="310"/>
            <ac:spMk id="2" creationId="{00000000-0000-0000-0000-000000000000}"/>
          </ac:spMkLst>
        </pc:spChg>
        <pc:spChg chg="mod">
          <ac:chgData name="Sándor Pecsora" userId="810b1d013327c237" providerId="LiveId" clId="{CA9897F4-925A-47D8-A638-F46161AA8E93}" dt="2021-03-22T17:01:25.854" v="52"/>
          <ac:spMkLst>
            <pc:docMk/>
            <pc:sldMk cId="2633402397" sldId="310"/>
            <ac:spMk id="3" creationId="{00000000-0000-0000-0000-000000000000}"/>
          </ac:spMkLst>
        </pc:spChg>
        <pc:picChg chg="del">
          <ac:chgData name="Sándor Pecsora" userId="810b1d013327c237" providerId="LiveId" clId="{CA9897F4-925A-47D8-A638-F46161AA8E93}" dt="2021-03-22T17:01:08.204" v="46" actId="478"/>
          <ac:picMkLst>
            <pc:docMk/>
            <pc:sldMk cId="2633402397" sldId="310"/>
            <ac:picMk id="5" creationId="{674B5E4A-BBF4-4C81-9E93-DAAD9D6E5225}"/>
          </ac:picMkLst>
        </pc:picChg>
        <pc:picChg chg="add mod">
          <ac:chgData name="Sándor Pecsora" userId="810b1d013327c237" providerId="LiveId" clId="{CA9897F4-925A-47D8-A638-F46161AA8E93}" dt="2021-03-22T17:01:36.543" v="54" actId="1076"/>
          <ac:picMkLst>
            <pc:docMk/>
            <pc:sldMk cId="2633402397" sldId="310"/>
            <ac:picMk id="6" creationId="{3FF15C2C-6092-4D55-9283-D09D9C326170}"/>
          </ac:picMkLst>
        </pc:picChg>
      </pc:sldChg>
      <pc:sldChg chg="addSp modSp mod">
        <pc:chgData name="Sándor Pecsora" userId="810b1d013327c237" providerId="LiveId" clId="{CA9897F4-925A-47D8-A638-F46161AA8E93}" dt="2021-03-22T17:29:15.951" v="453" actId="113"/>
        <pc:sldMkLst>
          <pc:docMk/>
          <pc:sldMk cId="1414490650" sldId="311"/>
        </pc:sldMkLst>
        <pc:spChg chg="mod">
          <ac:chgData name="Sándor Pecsora" userId="810b1d013327c237" providerId="LiveId" clId="{CA9897F4-925A-47D8-A638-F46161AA8E93}" dt="2021-03-22T17:29:15.951" v="453" actId="113"/>
          <ac:spMkLst>
            <pc:docMk/>
            <pc:sldMk cId="1414490650" sldId="311"/>
            <ac:spMk id="3" creationId="{00000000-0000-0000-0000-000000000000}"/>
          </ac:spMkLst>
        </pc:spChg>
        <pc:picChg chg="add mod">
          <ac:chgData name="Sándor Pecsora" userId="810b1d013327c237" providerId="LiveId" clId="{CA9897F4-925A-47D8-A638-F46161AA8E93}" dt="2021-03-22T17:27:59.382" v="435" actId="1035"/>
          <ac:picMkLst>
            <pc:docMk/>
            <pc:sldMk cId="1414490650" sldId="311"/>
            <ac:picMk id="5" creationId="{336480D0-1AC5-4CEF-B6E7-B80D243986D7}"/>
          </ac:picMkLst>
        </pc:picChg>
        <pc:picChg chg="add mod">
          <ac:chgData name="Sándor Pecsora" userId="810b1d013327c237" providerId="LiveId" clId="{CA9897F4-925A-47D8-A638-F46161AA8E93}" dt="2021-03-22T17:27:42.952" v="419" actId="14100"/>
          <ac:picMkLst>
            <pc:docMk/>
            <pc:sldMk cId="1414490650" sldId="311"/>
            <ac:picMk id="7" creationId="{ED23B230-FEAA-4E0F-ACE7-D6DC6D0F341E}"/>
          </ac:picMkLst>
        </pc:picChg>
      </pc:sldChg>
      <pc:sldChg chg="del">
        <pc:chgData name="Sándor Pecsora" userId="810b1d013327c237" providerId="LiveId" clId="{CA9897F4-925A-47D8-A638-F46161AA8E93}" dt="2021-03-22T17:40:55.659" v="688" actId="47"/>
        <pc:sldMkLst>
          <pc:docMk/>
          <pc:sldMk cId="1751372599" sldId="312"/>
        </pc:sldMkLst>
      </pc:sldChg>
      <pc:sldChg chg="del">
        <pc:chgData name="Sándor Pecsora" userId="810b1d013327c237" providerId="LiveId" clId="{CA9897F4-925A-47D8-A638-F46161AA8E93}" dt="2021-03-22T17:40:55.659" v="688" actId="47"/>
        <pc:sldMkLst>
          <pc:docMk/>
          <pc:sldMk cId="2421526145" sldId="313"/>
        </pc:sldMkLst>
      </pc:sldChg>
      <pc:sldChg chg="del">
        <pc:chgData name="Sándor Pecsora" userId="810b1d013327c237" providerId="LiveId" clId="{CA9897F4-925A-47D8-A638-F46161AA8E93}" dt="2021-03-22T17:40:55.659" v="688" actId="47"/>
        <pc:sldMkLst>
          <pc:docMk/>
          <pc:sldMk cId="3226854691" sldId="314"/>
        </pc:sldMkLst>
      </pc:sldChg>
      <pc:sldChg chg="del">
        <pc:chgData name="Sándor Pecsora" userId="810b1d013327c237" providerId="LiveId" clId="{CA9897F4-925A-47D8-A638-F46161AA8E93}" dt="2021-03-22T17:40:55.659" v="688" actId="47"/>
        <pc:sldMkLst>
          <pc:docMk/>
          <pc:sldMk cId="277257825" sldId="315"/>
        </pc:sldMkLst>
      </pc:sldChg>
      <pc:sldChg chg="del">
        <pc:chgData name="Sándor Pecsora" userId="810b1d013327c237" providerId="LiveId" clId="{CA9897F4-925A-47D8-A638-F46161AA8E93}" dt="2021-03-22T17:40:55.659" v="688" actId="47"/>
        <pc:sldMkLst>
          <pc:docMk/>
          <pc:sldMk cId="2028071904" sldId="316"/>
        </pc:sldMkLst>
      </pc:sldChg>
      <pc:sldChg chg="del">
        <pc:chgData name="Sándor Pecsora" userId="810b1d013327c237" providerId="LiveId" clId="{CA9897F4-925A-47D8-A638-F46161AA8E93}" dt="2021-03-22T17:40:55.659" v="688" actId="47"/>
        <pc:sldMkLst>
          <pc:docMk/>
          <pc:sldMk cId="74293531" sldId="317"/>
        </pc:sldMkLst>
      </pc:sldChg>
      <pc:sldChg chg="del">
        <pc:chgData name="Sándor Pecsora" userId="810b1d013327c237" providerId="LiveId" clId="{CA9897F4-925A-47D8-A638-F46161AA8E93}" dt="2021-03-22T17:40:55.659" v="688" actId="47"/>
        <pc:sldMkLst>
          <pc:docMk/>
          <pc:sldMk cId="3343730042" sldId="318"/>
        </pc:sldMkLst>
      </pc:sldChg>
      <pc:sldChg chg="del">
        <pc:chgData name="Sándor Pecsora" userId="810b1d013327c237" providerId="LiveId" clId="{CA9897F4-925A-47D8-A638-F46161AA8E93}" dt="2021-03-22T17:40:55.659" v="688" actId="47"/>
        <pc:sldMkLst>
          <pc:docMk/>
          <pc:sldMk cId="2856037422" sldId="319"/>
        </pc:sldMkLst>
      </pc:sldChg>
      <pc:sldChg chg="del">
        <pc:chgData name="Sándor Pecsora" userId="810b1d013327c237" providerId="LiveId" clId="{CA9897F4-925A-47D8-A638-F46161AA8E93}" dt="2021-03-22T17:40:55.659" v="688" actId="47"/>
        <pc:sldMkLst>
          <pc:docMk/>
          <pc:sldMk cId="2489948094" sldId="320"/>
        </pc:sldMkLst>
      </pc:sldChg>
      <pc:sldChg chg="addSp delSp modSp add mod modAnim">
        <pc:chgData name="Sándor Pecsora" userId="810b1d013327c237" providerId="LiveId" clId="{CA9897F4-925A-47D8-A638-F46161AA8E93}" dt="2021-03-22T17:20:16.093" v="331" actId="478"/>
        <pc:sldMkLst>
          <pc:docMk/>
          <pc:sldMk cId="2653425361" sldId="321"/>
        </pc:sldMkLst>
        <pc:spChg chg="mod">
          <ac:chgData name="Sándor Pecsora" userId="810b1d013327c237" providerId="LiveId" clId="{CA9897F4-925A-47D8-A638-F46161AA8E93}" dt="2021-03-22T17:03:54.308" v="121"/>
          <ac:spMkLst>
            <pc:docMk/>
            <pc:sldMk cId="2653425361" sldId="321"/>
            <ac:spMk id="2" creationId="{00000000-0000-0000-0000-000000000000}"/>
          </ac:spMkLst>
        </pc:spChg>
        <pc:spChg chg="mod">
          <ac:chgData name="Sándor Pecsora" userId="810b1d013327c237" providerId="LiveId" clId="{CA9897F4-925A-47D8-A638-F46161AA8E93}" dt="2021-03-22T17:04:18.638" v="138" actId="20577"/>
          <ac:spMkLst>
            <pc:docMk/>
            <pc:sldMk cId="2653425361" sldId="321"/>
            <ac:spMk id="3" creationId="{00000000-0000-0000-0000-000000000000}"/>
          </ac:spMkLst>
        </pc:spChg>
        <pc:picChg chg="add del mod">
          <ac:chgData name="Sándor Pecsora" userId="810b1d013327c237" providerId="LiveId" clId="{CA9897F4-925A-47D8-A638-F46161AA8E93}" dt="2021-03-22T17:05:48.764" v="142" actId="478"/>
          <ac:picMkLst>
            <pc:docMk/>
            <pc:sldMk cId="2653425361" sldId="321"/>
            <ac:picMk id="5" creationId="{BC7B534E-9875-4EDD-A420-68D44B63A655}"/>
          </ac:picMkLst>
        </pc:picChg>
        <pc:picChg chg="add del">
          <ac:chgData name="Sándor Pecsora" userId="810b1d013327c237" providerId="LiveId" clId="{CA9897F4-925A-47D8-A638-F46161AA8E93}" dt="2021-03-22T17:20:16.093" v="331" actId="478"/>
          <ac:picMkLst>
            <pc:docMk/>
            <pc:sldMk cId="2653425361" sldId="321"/>
            <ac:picMk id="7" creationId="{FBD288B1-BCE5-41C6-98BA-9CE90F144452}"/>
          </ac:picMkLst>
        </pc:picChg>
      </pc:sldChg>
      <pc:sldChg chg="modSp add mod">
        <pc:chgData name="Sándor Pecsora" userId="810b1d013327c237" providerId="LiveId" clId="{CA9897F4-925A-47D8-A638-F46161AA8E93}" dt="2021-03-22T17:06:51.402" v="160" actId="6549"/>
        <pc:sldMkLst>
          <pc:docMk/>
          <pc:sldMk cId="2255591765" sldId="322"/>
        </pc:sldMkLst>
        <pc:spChg chg="mod">
          <ac:chgData name="Sándor Pecsora" userId="810b1d013327c237" providerId="LiveId" clId="{CA9897F4-925A-47D8-A638-F46161AA8E93}" dt="2021-03-22T17:06:29.343" v="147"/>
          <ac:spMkLst>
            <pc:docMk/>
            <pc:sldMk cId="2255591765" sldId="322"/>
            <ac:spMk id="2" creationId="{00000000-0000-0000-0000-000000000000}"/>
          </ac:spMkLst>
        </pc:spChg>
        <pc:spChg chg="mod">
          <ac:chgData name="Sándor Pecsora" userId="810b1d013327c237" providerId="LiveId" clId="{CA9897F4-925A-47D8-A638-F46161AA8E93}" dt="2021-03-22T17:06:51.402" v="160" actId="6549"/>
          <ac:spMkLst>
            <pc:docMk/>
            <pc:sldMk cId="2255591765" sldId="322"/>
            <ac:spMk id="3" creationId="{00000000-0000-0000-0000-000000000000}"/>
          </ac:spMkLst>
        </pc:spChg>
      </pc:sldChg>
      <pc:sldChg chg="add">
        <pc:chgData name="Sándor Pecsora" userId="810b1d013327c237" providerId="LiveId" clId="{CA9897F4-925A-47D8-A638-F46161AA8E93}" dt="2021-03-22T17:06:55.202" v="161"/>
        <pc:sldMkLst>
          <pc:docMk/>
          <pc:sldMk cId="417767304" sldId="323"/>
        </pc:sldMkLst>
      </pc:sldChg>
      <pc:sldChg chg="addSp modSp add mod">
        <pc:chgData name="Sándor Pecsora" userId="810b1d013327c237" providerId="LiveId" clId="{CA9897F4-925A-47D8-A638-F46161AA8E93}" dt="2021-03-22T17:19:56.033" v="330" actId="20577"/>
        <pc:sldMkLst>
          <pc:docMk/>
          <pc:sldMk cId="1767272675" sldId="324"/>
        </pc:sldMkLst>
        <pc:spChg chg="mod">
          <ac:chgData name="Sándor Pecsora" userId="810b1d013327c237" providerId="LiveId" clId="{CA9897F4-925A-47D8-A638-F46161AA8E93}" dt="2021-03-22T17:09:47.666" v="189" actId="1076"/>
          <ac:spMkLst>
            <pc:docMk/>
            <pc:sldMk cId="1767272675" sldId="324"/>
            <ac:spMk id="2" creationId="{00000000-0000-0000-0000-000000000000}"/>
          </ac:spMkLst>
        </pc:spChg>
        <pc:spChg chg="mod">
          <ac:chgData name="Sándor Pecsora" userId="810b1d013327c237" providerId="LiveId" clId="{CA9897F4-925A-47D8-A638-F46161AA8E93}" dt="2021-03-22T17:19:56.033" v="330" actId="20577"/>
          <ac:spMkLst>
            <pc:docMk/>
            <pc:sldMk cId="1767272675" sldId="324"/>
            <ac:spMk id="3" creationId="{00000000-0000-0000-0000-000000000000}"/>
          </ac:spMkLst>
        </pc:spChg>
        <pc:picChg chg="add mod">
          <ac:chgData name="Sándor Pecsora" userId="810b1d013327c237" providerId="LiveId" clId="{CA9897F4-925A-47D8-A638-F46161AA8E93}" dt="2021-03-22T17:09:44.395" v="188" actId="1076"/>
          <ac:picMkLst>
            <pc:docMk/>
            <pc:sldMk cId="1767272675" sldId="324"/>
            <ac:picMk id="5" creationId="{970BF759-84F7-4807-9081-924E591505BA}"/>
          </ac:picMkLst>
        </pc:picChg>
      </pc:sldChg>
      <pc:sldChg chg="addSp delSp modSp add mod">
        <pc:chgData name="Sándor Pecsora" userId="810b1d013327c237" providerId="LiveId" clId="{CA9897F4-925A-47D8-A638-F46161AA8E93}" dt="2021-03-22T17:13:21.258" v="229" actId="20577"/>
        <pc:sldMkLst>
          <pc:docMk/>
          <pc:sldMk cId="4232457770" sldId="325"/>
        </pc:sldMkLst>
        <pc:spChg chg="mod">
          <ac:chgData name="Sándor Pecsora" userId="810b1d013327c237" providerId="LiveId" clId="{CA9897F4-925A-47D8-A638-F46161AA8E93}" dt="2021-03-22T17:11:27.332" v="202" actId="14100"/>
          <ac:spMkLst>
            <pc:docMk/>
            <pc:sldMk cId="4232457770" sldId="325"/>
            <ac:spMk id="3" creationId="{00000000-0000-0000-0000-000000000000}"/>
          </ac:spMkLst>
        </pc:spChg>
        <pc:graphicFrameChg chg="add mod modGraphic">
          <ac:chgData name="Sándor Pecsora" userId="810b1d013327c237" providerId="LiveId" clId="{CA9897F4-925A-47D8-A638-F46161AA8E93}" dt="2021-03-22T17:13:21.258" v="229" actId="20577"/>
          <ac:graphicFrameMkLst>
            <pc:docMk/>
            <pc:sldMk cId="4232457770" sldId="325"/>
            <ac:graphicFrameMk id="4" creationId="{05CB4EDF-06BB-4987-944B-7087B536883B}"/>
          </ac:graphicFrameMkLst>
        </pc:graphicFrameChg>
        <pc:picChg chg="del">
          <ac:chgData name="Sándor Pecsora" userId="810b1d013327c237" providerId="LiveId" clId="{CA9897F4-925A-47D8-A638-F46161AA8E93}" dt="2021-03-22T17:11:09.323" v="195" actId="478"/>
          <ac:picMkLst>
            <pc:docMk/>
            <pc:sldMk cId="4232457770" sldId="325"/>
            <ac:picMk id="5" creationId="{970BF759-84F7-4807-9081-924E591505BA}"/>
          </ac:picMkLst>
        </pc:picChg>
      </pc:sldChg>
      <pc:sldChg chg="addSp delSp modSp add mod modAnim">
        <pc:chgData name="Sándor Pecsora" userId="810b1d013327c237" providerId="LiveId" clId="{CA9897F4-925A-47D8-A638-F46161AA8E93}" dt="2021-03-22T17:15:15.803" v="266"/>
        <pc:sldMkLst>
          <pc:docMk/>
          <pc:sldMk cId="3840241332" sldId="326"/>
        </pc:sldMkLst>
        <pc:spChg chg="mod">
          <ac:chgData name="Sándor Pecsora" userId="810b1d013327c237" providerId="LiveId" clId="{CA9897F4-925A-47D8-A638-F46161AA8E93}" dt="2021-03-22T17:14:19.006" v="257" actId="6549"/>
          <ac:spMkLst>
            <pc:docMk/>
            <pc:sldMk cId="3840241332" sldId="326"/>
            <ac:spMk id="3" creationId="{00000000-0000-0000-0000-000000000000}"/>
          </ac:spMkLst>
        </pc:spChg>
        <pc:spChg chg="add mod">
          <ac:chgData name="Sándor Pecsora" userId="810b1d013327c237" providerId="LiveId" clId="{CA9897F4-925A-47D8-A638-F46161AA8E93}" dt="2021-03-22T17:14:49.495" v="261" actId="1076"/>
          <ac:spMkLst>
            <pc:docMk/>
            <pc:sldMk cId="3840241332" sldId="326"/>
            <ac:spMk id="6" creationId="{F0CC7DD9-3228-41F6-A9E8-A704EA0E0C0E}"/>
          </ac:spMkLst>
        </pc:spChg>
        <pc:picChg chg="del mod">
          <ac:chgData name="Sándor Pecsora" userId="810b1d013327c237" providerId="LiveId" clId="{CA9897F4-925A-47D8-A638-F46161AA8E93}" dt="2021-03-22T17:14:35.585" v="259" actId="478"/>
          <ac:picMkLst>
            <pc:docMk/>
            <pc:sldMk cId="3840241332" sldId="326"/>
            <ac:picMk id="7" creationId="{FBD288B1-BCE5-41C6-98BA-9CE90F144452}"/>
          </ac:picMkLst>
        </pc:picChg>
      </pc:sldChg>
      <pc:sldChg chg="addSp delSp modSp add mod delAnim modAnim">
        <pc:chgData name="Sándor Pecsora" userId="810b1d013327c237" providerId="LiveId" clId="{CA9897F4-925A-47D8-A638-F46161AA8E93}" dt="2021-03-22T17:17:14.179" v="292" actId="1076"/>
        <pc:sldMkLst>
          <pc:docMk/>
          <pc:sldMk cId="2885501726" sldId="327"/>
        </pc:sldMkLst>
        <pc:spChg chg="mod">
          <ac:chgData name="Sándor Pecsora" userId="810b1d013327c237" providerId="LiveId" clId="{CA9897F4-925A-47D8-A638-F46161AA8E93}" dt="2021-03-22T17:15:52.972" v="271" actId="1076"/>
          <ac:spMkLst>
            <pc:docMk/>
            <pc:sldMk cId="2885501726" sldId="327"/>
            <ac:spMk id="2" creationId="{00000000-0000-0000-0000-000000000000}"/>
          </ac:spMkLst>
        </pc:spChg>
        <pc:spChg chg="mod">
          <ac:chgData name="Sándor Pecsora" userId="810b1d013327c237" providerId="LiveId" clId="{CA9897F4-925A-47D8-A638-F46161AA8E93}" dt="2021-03-22T17:17:01.190" v="290" actId="20577"/>
          <ac:spMkLst>
            <pc:docMk/>
            <pc:sldMk cId="2885501726" sldId="327"/>
            <ac:spMk id="3" creationId="{00000000-0000-0000-0000-000000000000}"/>
          </ac:spMkLst>
        </pc:spChg>
        <pc:spChg chg="del">
          <ac:chgData name="Sándor Pecsora" userId="810b1d013327c237" providerId="LiveId" clId="{CA9897F4-925A-47D8-A638-F46161AA8E93}" dt="2021-03-22T17:16:18.581" v="281" actId="478"/>
          <ac:spMkLst>
            <pc:docMk/>
            <pc:sldMk cId="2885501726" sldId="327"/>
            <ac:spMk id="6" creationId="{F0CC7DD9-3228-41F6-A9E8-A704EA0E0C0E}"/>
          </ac:spMkLst>
        </pc:spChg>
        <pc:picChg chg="add mod">
          <ac:chgData name="Sándor Pecsora" userId="810b1d013327c237" providerId="LiveId" clId="{CA9897F4-925A-47D8-A638-F46161AA8E93}" dt="2021-03-22T17:17:14.179" v="292" actId="1076"/>
          <ac:picMkLst>
            <pc:docMk/>
            <pc:sldMk cId="2885501726" sldId="327"/>
            <ac:picMk id="5" creationId="{69F3B775-3D48-424B-A25E-45EE53C39F10}"/>
          </ac:picMkLst>
        </pc:picChg>
      </pc:sldChg>
      <pc:sldChg chg="addSp delSp modSp add mod">
        <pc:chgData name="Sándor Pecsora" userId="810b1d013327c237" providerId="LiveId" clId="{CA9897F4-925A-47D8-A638-F46161AA8E93}" dt="2021-03-22T17:17:57.528" v="303" actId="1076"/>
        <pc:sldMkLst>
          <pc:docMk/>
          <pc:sldMk cId="817784201" sldId="328"/>
        </pc:sldMkLst>
        <pc:spChg chg="mod">
          <ac:chgData name="Sándor Pecsora" userId="810b1d013327c237" providerId="LiveId" clId="{CA9897F4-925A-47D8-A638-F46161AA8E93}" dt="2021-03-22T17:17:27.929" v="298"/>
          <ac:spMkLst>
            <pc:docMk/>
            <pc:sldMk cId="817784201" sldId="328"/>
            <ac:spMk id="2" creationId="{00000000-0000-0000-0000-000000000000}"/>
          </ac:spMkLst>
        </pc:spChg>
        <pc:spChg chg="mod">
          <ac:chgData name="Sándor Pecsora" userId="810b1d013327c237" providerId="LiveId" clId="{CA9897F4-925A-47D8-A638-F46161AA8E93}" dt="2021-03-22T17:17:41.148" v="300" actId="14100"/>
          <ac:spMkLst>
            <pc:docMk/>
            <pc:sldMk cId="817784201" sldId="328"/>
            <ac:spMk id="3" creationId="{00000000-0000-0000-0000-000000000000}"/>
          </ac:spMkLst>
        </pc:spChg>
        <pc:picChg chg="del">
          <ac:chgData name="Sándor Pecsora" userId="810b1d013327c237" providerId="LiveId" clId="{CA9897F4-925A-47D8-A638-F46161AA8E93}" dt="2021-03-22T17:17:42.328" v="301" actId="478"/>
          <ac:picMkLst>
            <pc:docMk/>
            <pc:sldMk cId="817784201" sldId="328"/>
            <ac:picMk id="5" creationId="{69F3B775-3D48-424B-A25E-45EE53C39F10}"/>
          </ac:picMkLst>
        </pc:picChg>
        <pc:picChg chg="add mod">
          <ac:chgData name="Sándor Pecsora" userId="810b1d013327c237" providerId="LiveId" clId="{CA9897F4-925A-47D8-A638-F46161AA8E93}" dt="2021-03-22T17:17:57.528" v="303" actId="1076"/>
          <ac:picMkLst>
            <pc:docMk/>
            <pc:sldMk cId="817784201" sldId="328"/>
            <ac:picMk id="6" creationId="{B9E1055D-4222-4FD0-9617-3CC98B270F15}"/>
          </ac:picMkLst>
        </pc:picChg>
      </pc:sldChg>
      <pc:sldChg chg="addSp delSp modSp add mod">
        <pc:chgData name="Sándor Pecsora" userId="810b1d013327c237" providerId="LiveId" clId="{CA9897F4-925A-47D8-A638-F46161AA8E93}" dt="2021-03-22T17:32:27.148" v="527" actId="1076"/>
        <pc:sldMkLst>
          <pc:docMk/>
          <pc:sldMk cId="2722249262" sldId="329"/>
        </pc:sldMkLst>
        <pc:spChg chg="mod">
          <ac:chgData name="Sándor Pecsora" userId="810b1d013327c237" providerId="LiveId" clId="{CA9897F4-925A-47D8-A638-F46161AA8E93}" dt="2021-03-22T17:32:14.178" v="525" actId="113"/>
          <ac:spMkLst>
            <pc:docMk/>
            <pc:sldMk cId="2722249262" sldId="329"/>
            <ac:spMk id="3" creationId="{00000000-0000-0000-0000-000000000000}"/>
          </ac:spMkLst>
        </pc:spChg>
        <pc:picChg chg="del">
          <ac:chgData name="Sándor Pecsora" userId="810b1d013327c237" providerId="LiveId" clId="{CA9897F4-925A-47D8-A638-F46161AA8E93}" dt="2021-03-22T17:30:23.820" v="490" actId="478"/>
          <ac:picMkLst>
            <pc:docMk/>
            <pc:sldMk cId="2722249262" sldId="329"/>
            <ac:picMk id="5" creationId="{336480D0-1AC5-4CEF-B6E7-B80D243986D7}"/>
          </ac:picMkLst>
        </pc:picChg>
        <pc:picChg chg="add mod">
          <ac:chgData name="Sándor Pecsora" userId="810b1d013327c237" providerId="LiveId" clId="{CA9897F4-925A-47D8-A638-F46161AA8E93}" dt="2021-03-22T17:30:53.899" v="493" actId="1076"/>
          <ac:picMkLst>
            <pc:docMk/>
            <pc:sldMk cId="2722249262" sldId="329"/>
            <ac:picMk id="6" creationId="{A0F65923-0264-46D2-AECD-2AB95CDE3901}"/>
          </ac:picMkLst>
        </pc:picChg>
        <pc:picChg chg="del">
          <ac:chgData name="Sándor Pecsora" userId="810b1d013327c237" providerId="LiveId" clId="{CA9897F4-925A-47D8-A638-F46161AA8E93}" dt="2021-03-22T17:28:48.192" v="444" actId="478"/>
          <ac:picMkLst>
            <pc:docMk/>
            <pc:sldMk cId="2722249262" sldId="329"/>
            <ac:picMk id="7" creationId="{ED23B230-FEAA-4E0F-ACE7-D6DC6D0F341E}"/>
          </ac:picMkLst>
        </pc:picChg>
        <pc:picChg chg="add mod">
          <ac:chgData name="Sándor Pecsora" userId="810b1d013327c237" providerId="LiveId" clId="{CA9897F4-925A-47D8-A638-F46161AA8E93}" dt="2021-03-22T17:32:27.148" v="527" actId="1076"/>
          <ac:picMkLst>
            <pc:docMk/>
            <pc:sldMk cId="2722249262" sldId="329"/>
            <ac:picMk id="9" creationId="{68441ED1-E517-4166-82EB-A4288FE1A45C}"/>
          </ac:picMkLst>
        </pc:picChg>
      </pc:sldChg>
      <pc:sldChg chg="addSp delSp modSp add mod">
        <pc:chgData name="Sándor Pecsora" userId="810b1d013327c237" providerId="LiveId" clId="{CA9897F4-925A-47D8-A638-F46161AA8E93}" dt="2021-03-22T17:36:42.333" v="617" actId="20577"/>
        <pc:sldMkLst>
          <pc:docMk/>
          <pc:sldMk cId="935753437" sldId="330"/>
        </pc:sldMkLst>
        <pc:spChg chg="mod">
          <ac:chgData name="Sándor Pecsora" userId="810b1d013327c237" providerId="LiveId" clId="{CA9897F4-925A-47D8-A638-F46161AA8E93}" dt="2021-03-22T17:36:42.333" v="617" actId="20577"/>
          <ac:spMkLst>
            <pc:docMk/>
            <pc:sldMk cId="935753437" sldId="330"/>
            <ac:spMk id="3" creationId="{00000000-0000-0000-0000-000000000000}"/>
          </ac:spMkLst>
        </pc:spChg>
        <pc:picChg chg="add mod">
          <ac:chgData name="Sándor Pecsora" userId="810b1d013327c237" providerId="LiveId" clId="{CA9897F4-925A-47D8-A638-F46161AA8E93}" dt="2021-03-22T17:36:00.044" v="603" actId="14100"/>
          <ac:picMkLst>
            <pc:docMk/>
            <pc:sldMk cId="935753437" sldId="330"/>
            <ac:picMk id="5" creationId="{223CAF46-35FD-4536-B550-E588F3042049}"/>
          </ac:picMkLst>
        </pc:picChg>
        <pc:picChg chg="add del">
          <ac:chgData name="Sándor Pecsora" userId="810b1d013327c237" providerId="LiveId" clId="{CA9897F4-925A-47D8-A638-F46161AA8E93}" dt="2021-03-22T17:33:02.737" v="536" actId="478"/>
          <ac:picMkLst>
            <pc:docMk/>
            <pc:sldMk cId="935753437" sldId="330"/>
            <ac:picMk id="6" creationId="{A0F65923-0264-46D2-AECD-2AB95CDE3901}"/>
          </ac:picMkLst>
        </pc:picChg>
        <pc:picChg chg="add mod">
          <ac:chgData name="Sándor Pecsora" userId="810b1d013327c237" providerId="LiveId" clId="{CA9897F4-925A-47D8-A638-F46161AA8E93}" dt="2021-03-22T17:36:04.584" v="604" actId="14100"/>
          <ac:picMkLst>
            <pc:docMk/>
            <pc:sldMk cId="935753437" sldId="330"/>
            <ac:picMk id="8" creationId="{25C72DA2-D248-4168-A5BE-E30D9EE2F8D0}"/>
          </ac:picMkLst>
        </pc:picChg>
        <pc:picChg chg="del">
          <ac:chgData name="Sándor Pecsora" userId="810b1d013327c237" providerId="LiveId" clId="{CA9897F4-925A-47D8-A638-F46161AA8E93}" dt="2021-03-22T17:32:44.378" v="529" actId="478"/>
          <ac:picMkLst>
            <pc:docMk/>
            <pc:sldMk cId="935753437" sldId="330"/>
            <ac:picMk id="9" creationId="{68441ED1-E517-4166-82EB-A4288FE1A45C}"/>
          </ac:picMkLst>
        </pc:picChg>
      </pc:sldChg>
    </pc:docChg>
  </pc:docChgLst>
  <pc:docChgLst>
    <pc:chgData name="Sándor Pecsora" userId="810b1d013327c237" providerId="LiveId" clId="{EA79DC04-4D46-4E09-9932-4F694AC5BF2A}"/>
    <pc:docChg chg="undo custSel addSld delSld modSld">
      <pc:chgData name="Sándor Pecsora" userId="810b1d013327c237" providerId="LiveId" clId="{EA79DC04-4D46-4E09-9932-4F694AC5BF2A}" dt="2021-03-06T18:12:30.541" v="461" actId="1076"/>
      <pc:docMkLst>
        <pc:docMk/>
      </pc:docMkLst>
      <pc:sldChg chg="modSp mod">
        <pc:chgData name="Sándor Pecsora" userId="810b1d013327c237" providerId="LiveId" clId="{EA79DC04-4D46-4E09-9932-4F694AC5BF2A}" dt="2021-03-06T16:47:24.631" v="4" actId="20577"/>
        <pc:sldMkLst>
          <pc:docMk/>
          <pc:sldMk cId="1689225154" sldId="257"/>
        </pc:sldMkLst>
        <pc:spChg chg="mod">
          <ac:chgData name="Sándor Pecsora" userId="810b1d013327c237" providerId="LiveId" clId="{EA79DC04-4D46-4E09-9932-4F694AC5BF2A}" dt="2021-03-06T16:47:24.631" v="4" actId="20577"/>
          <ac:spMkLst>
            <pc:docMk/>
            <pc:sldMk cId="1689225154" sldId="257"/>
            <ac:spMk id="3" creationId="{00000000-0000-0000-0000-000000000000}"/>
          </ac:spMkLst>
        </pc:spChg>
      </pc:sldChg>
      <pc:sldChg chg="del">
        <pc:chgData name="Sándor Pecsora" userId="810b1d013327c237" providerId="LiveId" clId="{EA79DC04-4D46-4E09-9932-4F694AC5BF2A}" dt="2021-03-06T16:47:48.862" v="8" actId="47"/>
        <pc:sldMkLst>
          <pc:docMk/>
          <pc:sldMk cId="823743969" sldId="276"/>
        </pc:sldMkLst>
      </pc:sldChg>
      <pc:sldChg chg="del">
        <pc:chgData name="Sándor Pecsora" userId="810b1d013327c237" providerId="LiveId" clId="{EA79DC04-4D46-4E09-9932-4F694AC5BF2A}" dt="2021-03-06T16:47:49.591" v="9" actId="47"/>
        <pc:sldMkLst>
          <pc:docMk/>
          <pc:sldMk cId="2040316575" sldId="277"/>
        </pc:sldMkLst>
      </pc:sldChg>
      <pc:sldChg chg="del">
        <pc:chgData name="Sándor Pecsora" userId="810b1d013327c237" providerId="LiveId" clId="{EA79DC04-4D46-4E09-9932-4F694AC5BF2A}" dt="2021-03-06T16:47:50.692" v="12" actId="47"/>
        <pc:sldMkLst>
          <pc:docMk/>
          <pc:sldMk cId="305508463" sldId="278"/>
        </pc:sldMkLst>
      </pc:sldChg>
      <pc:sldChg chg="addSp modSp mod">
        <pc:chgData name="Sándor Pecsora" userId="810b1d013327c237" providerId="LiveId" clId="{EA79DC04-4D46-4E09-9932-4F694AC5BF2A}" dt="2021-03-06T16:55:36.428" v="74" actId="14100"/>
        <pc:sldMkLst>
          <pc:docMk/>
          <pc:sldMk cId="1027439082" sldId="279"/>
        </pc:sldMkLst>
        <pc:spChg chg="mod">
          <ac:chgData name="Sándor Pecsora" userId="810b1d013327c237" providerId="LiveId" clId="{EA79DC04-4D46-4E09-9932-4F694AC5BF2A}" dt="2021-03-06T16:54:44.334" v="68" actId="20577"/>
          <ac:spMkLst>
            <pc:docMk/>
            <pc:sldMk cId="1027439082" sldId="279"/>
            <ac:spMk id="2" creationId="{00000000-0000-0000-0000-000000000000}"/>
          </ac:spMkLst>
        </pc:spChg>
        <pc:spChg chg="mod">
          <ac:chgData name="Sándor Pecsora" userId="810b1d013327c237" providerId="LiveId" clId="{EA79DC04-4D46-4E09-9932-4F694AC5BF2A}" dt="2021-03-06T16:55:33.308" v="73" actId="20577"/>
          <ac:spMkLst>
            <pc:docMk/>
            <pc:sldMk cId="1027439082" sldId="279"/>
            <ac:spMk id="3" creationId="{00000000-0000-0000-0000-000000000000}"/>
          </ac:spMkLst>
        </pc:spChg>
        <pc:picChg chg="add mod">
          <ac:chgData name="Sándor Pecsora" userId="810b1d013327c237" providerId="LiveId" clId="{EA79DC04-4D46-4E09-9932-4F694AC5BF2A}" dt="2021-03-06T16:55:36.428" v="74" actId="14100"/>
          <ac:picMkLst>
            <pc:docMk/>
            <pc:sldMk cId="1027439082" sldId="279"/>
            <ac:picMk id="4" creationId="{E322BDD7-36E2-4AEF-8B31-02A6432F1CB4}"/>
          </ac:picMkLst>
        </pc:picChg>
      </pc:sldChg>
      <pc:sldChg chg="addSp modSp mod">
        <pc:chgData name="Sándor Pecsora" userId="810b1d013327c237" providerId="LiveId" clId="{EA79DC04-4D46-4E09-9932-4F694AC5BF2A}" dt="2021-03-06T18:05:23.116" v="314" actId="20577"/>
        <pc:sldMkLst>
          <pc:docMk/>
          <pc:sldMk cId="1443056346" sldId="280"/>
        </pc:sldMkLst>
        <pc:spChg chg="mod">
          <ac:chgData name="Sándor Pecsora" userId="810b1d013327c237" providerId="LiveId" clId="{EA79DC04-4D46-4E09-9932-4F694AC5BF2A}" dt="2021-03-06T18:05:23.116" v="314" actId="20577"/>
          <ac:spMkLst>
            <pc:docMk/>
            <pc:sldMk cId="1443056346" sldId="280"/>
            <ac:spMk id="3" creationId="{00000000-0000-0000-0000-000000000000}"/>
          </ac:spMkLst>
        </pc:spChg>
        <pc:picChg chg="add mod">
          <ac:chgData name="Sándor Pecsora" userId="810b1d013327c237" providerId="LiveId" clId="{EA79DC04-4D46-4E09-9932-4F694AC5BF2A}" dt="2021-03-06T18:05:16.686" v="313" actId="1076"/>
          <ac:picMkLst>
            <pc:docMk/>
            <pc:sldMk cId="1443056346" sldId="280"/>
            <ac:picMk id="4" creationId="{6090F06E-E95E-46FF-8C8D-4BDD310361C3}"/>
          </ac:picMkLst>
        </pc:picChg>
      </pc:sldChg>
      <pc:sldChg chg="del">
        <pc:chgData name="Sándor Pecsora" userId="810b1d013327c237" providerId="LiveId" clId="{EA79DC04-4D46-4E09-9932-4F694AC5BF2A}" dt="2021-03-06T16:47:47.481" v="7" actId="47"/>
        <pc:sldMkLst>
          <pc:docMk/>
          <pc:sldMk cId="845151208" sldId="282"/>
        </pc:sldMkLst>
      </pc:sldChg>
      <pc:sldChg chg="modSp mod">
        <pc:chgData name="Sándor Pecsora" userId="810b1d013327c237" providerId="LiveId" clId="{EA79DC04-4D46-4E09-9932-4F694AC5BF2A}" dt="2021-03-06T18:07:41.922" v="352" actId="6549"/>
        <pc:sldMkLst>
          <pc:docMk/>
          <pc:sldMk cId="3385610903" sldId="283"/>
        </pc:sldMkLst>
        <pc:spChg chg="mod">
          <ac:chgData name="Sándor Pecsora" userId="810b1d013327c237" providerId="LiveId" clId="{EA79DC04-4D46-4E09-9932-4F694AC5BF2A}" dt="2021-03-06T18:07:41.922" v="352" actId="6549"/>
          <ac:spMkLst>
            <pc:docMk/>
            <pc:sldMk cId="3385610903" sldId="283"/>
            <ac:spMk id="3" creationId="{00000000-0000-0000-0000-000000000000}"/>
          </ac:spMkLst>
        </pc:spChg>
      </pc:sldChg>
      <pc:sldChg chg="addSp delSp modSp mod">
        <pc:chgData name="Sándor Pecsora" userId="810b1d013327c237" providerId="LiveId" clId="{EA79DC04-4D46-4E09-9932-4F694AC5BF2A}" dt="2021-03-06T16:50:42.275" v="25" actId="1076"/>
        <pc:sldMkLst>
          <pc:docMk/>
          <pc:sldMk cId="3830058021" sldId="285"/>
        </pc:sldMkLst>
        <pc:spChg chg="mod">
          <ac:chgData name="Sándor Pecsora" userId="810b1d013327c237" providerId="LiveId" clId="{EA79DC04-4D46-4E09-9932-4F694AC5BF2A}" dt="2021-03-06T16:47:38.881" v="5"/>
          <ac:spMkLst>
            <pc:docMk/>
            <pc:sldMk cId="3830058021" sldId="285"/>
            <ac:spMk id="2" creationId="{00000000-0000-0000-0000-000000000000}"/>
          </ac:spMkLst>
        </pc:spChg>
        <pc:spChg chg="mod">
          <ac:chgData name="Sándor Pecsora" userId="810b1d013327c237" providerId="LiveId" clId="{EA79DC04-4D46-4E09-9932-4F694AC5BF2A}" dt="2021-03-06T16:50:21.361" v="22"/>
          <ac:spMkLst>
            <pc:docMk/>
            <pc:sldMk cId="3830058021" sldId="285"/>
            <ac:spMk id="3" creationId="{00000000-0000-0000-0000-000000000000}"/>
          </ac:spMkLst>
        </pc:spChg>
        <pc:picChg chg="del">
          <ac:chgData name="Sándor Pecsora" userId="810b1d013327c237" providerId="LiveId" clId="{EA79DC04-4D46-4E09-9932-4F694AC5BF2A}" dt="2021-03-06T16:50:23.782" v="23" actId="478"/>
          <ac:picMkLst>
            <pc:docMk/>
            <pc:sldMk cId="3830058021" sldId="285"/>
            <ac:picMk id="4" creationId="{373E0743-5940-453D-B9BC-A120FC1392DA}"/>
          </ac:picMkLst>
        </pc:picChg>
        <pc:picChg chg="add mod">
          <ac:chgData name="Sándor Pecsora" userId="810b1d013327c237" providerId="LiveId" clId="{EA79DC04-4D46-4E09-9932-4F694AC5BF2A}" dt="2021-03-06T16:50:42.275" v="25" actId="1076"/>
          <ac:picMkLst>
            <pc:docMk/>
            <pc:sldMk cId="3830058021" sldId="285"/>
            <ac:picMk id="5" creationId="{2BBA7F06-1384-4B70-97A2-89C8442063B4}"/>
          </ac:picMkLst>
        </pc:picChg>
      </pc:sldChg>
      <pc:sldChg chg="del">
        <pc:chgData name="Sándor Pecsora" userId="810b1d013327c237" providerId="LiveId" clId="{EA79DC04-4D46-4E09-9932-4F694AC5BF2A}" dt="2021-03-06T16:51:55.865" v="35" actId="47"/>
        <pc:sldMkLst>
          <pc:docMk/>
          <pc:sldMk cId="596124408" sldId="286"/>
        </pc:sldMkLst>
      </pc:sldChg>
      <pc:sldChg chg="del">
        <pc:chgData name="Sándor Pecsora" userId="810b1d013327c237" providerId="LiveId" clId="{EA79DC04-4D46-4E09-9932-4F694AC5BF2A}" dt="2021-03-06T16:47:46.492" v="6" actId="47"/>
        <pc:sldMkLst>
          <pc:docMk/>
          <pc:sldMk cId="3994028331" sldId="287"/>
        </pc:sldMkLst>
      </pc:sldChg>
      <pc:sldChg chg="del">
        <pc:chgData name="Sándor Pecsora" userId="810b1d013327c237" providerId="LiveId" clId="{EA79DC04-4D46-4E09-9932-4F694AC5BF2A}" dt="2021-03-06T16:47:49.941" v="10" actId="47"/>
        <pc:sldMkLst>
          <pc:docMk/>
          <pc:sldMk cId="1573531931" sldId="288"/>
        </pc:sldMkLst>
      </pc:sldChg>
      <pc:sldChg chg="del">
        <pc:chgData name="Sándor Pecsora" userId="810b1d013327c237" providerId="LiveId" clId="{EA79DC04-4D46-4E09-9932-4F694AC5BF2A}" dt="2021-03-06T16:47:50.411" v="11" actId="47"/>
        <pc:sldMkLst>
          <pc:docMk/>
          <pc:sldMk cId="582345200" sldId="289"/>
        </pc:sldMkLst>
      </pc:sldChg>
      <pc:sldChg chg="modSp mod">
        <pc:chgData name="Sándor Pecsora" userId="810b1d013327c237" providerId="LiveId" clId="{EA79DC04-4D46-4E09-9932-4F694AC5BF2A}" dt="2021-03-06T16:54:23.205" v="67" actId="20577"/>
        <pc:sldMkLst>
          <pc:docMk/>
          <pc:sldMk cId="181437091" sldId="290"/>
        </pc:sldMkLst>
        <pc:spChg chg="mod">
          <ac:chgData name="Sándor Pecsora" userId="810b1d013327c237" providerId="LiveId" clId="{EA79DC04-4D46-4E09-9932-4F694AC5BF2A}" dt="2021-03-06T16:54:23.205" v="67" actId="20577"/>
          <ac:spMkLst>
            <pc:docMk/>
            <pc:sldMk cId="181437091" sldId="290"/>
            <ac:spMk id="2" creationId="{00000000-0000-0000-0000-000000000000}"/>
          </ac:spMkLst>
        </pc:spChg>
      </pc:sldChg>
      <pc:sldChg chg="addSp delSp modSp add mod">
        <pc:chgData name="Sándor Pecsora" userId="810b1d013327c237" providerId="LiveId" clId="{EA79DC04-4D46-4E09-9932-4F694AC5BF2A}" dt="2021-03-06T16:53:46.025" v="64" actId="1076"/>
        <pc:sldMkLst>
          <pc:docMk/>
          <pc:sldMk cId="3191358177" sldId="291"/>
        </pc:sldMkLst>
        <pc:spChg chg="mod">
          <ac:chgData name="Sándor Pecsora" userId="810b1d013327c237" providerId="LiveId" clId="{EA79DC04-4D46-4E09-9932-4F694AC5BF2A}" dt="2021-03-06T16:52:45.995" v="44" actId="14100"/>
          <ac:spMkLst>
            <pc:docMk/>
            <pc:sldMk cId="3191358177" sldId="291"/>
            <ac:spMk id="2" creationId="{00000000-0000-0000-0000-000000000000}"/>
          </ac:spMkLst>
        </pc:spChg>
        <pc:spChg chg="mod">
          <ac:chgData name="Sándor Pecsora" userId="810b1d013327c237" providerId="LiveId" clId="{EA79DC04-4D46-4E09-9932-4F694AC5BF2A}" dt="2021-03-06T16:53:46.025" v="64" actId="1076"/>
          <ac:spMkLst>
            <pc:docMk/>
            <pc:sldMk cId="3191358177" sldId="291"/>
            <ac:spMk id="3" creationId="{00000000-0000-0000-0000-000000000000}"/>
          </ac:spMkLst>
        </pc:spChg>
        <pc:spChg chg="add del mod">
          <ac:chgData name="Sándor Pecsora" userId="810b1d013327c237" providerId="LiveId" clId="{EA79DC04-4D46-4E09-9932-4F694AC5BF2A}" dt="2021-03-06T16:52:32.245" v="41" actId="478"/>
          <ac:spMkLst>
            <pc:docMk/>
            <pc:sldMk cId="3191358177" sldId="291"/>
            <ac:spMk id="4" creationId="{600B29C5-FC71-4677-A473-44E0F5A59D05}"/>
          </ac:spMkLst>
        </pc:spChg>
        <pc:spChg chg="add mod">
          <ac:chgData name="Sándor Pecsora" userId="810b1d013327c237" providerId="LiveId" clId="{EA79DC04-4D46-4E09-9932-4F694AC5BF2A}" dt="2021-03-06T16:53:36.484" v="63" actId="27636"/>
          <ac:spMkLst>
            <pc:docMk/>
            <pc:sldMk cId="3191358177" sldId="291"/>
            <ac:spMk id="6" creationId="{44EE7D2E-E230-475C-8963-F2EB90BA894B}"/>
          </ac:spMkLst>
        </pc:spChg>
        <pc:spChg chg="add mod">
          <ac:chgData name="Sándor Pecsora" userId="810b1d013327c237" providerId="LiveId" clId="{EA79DC04-4D46-4E09-9932-4F694AC5BF2A}" dt="2021-03-06T16:52:55.434" v="46"/>
          <ac:spMkLst>
            <pc:docMk/>
            <pc:sldMk cId="3191358177" sldId="291"/>
            <ac:spMk id="7" creationId="{0100C6AF-AB9E-46A8-A50C-C9501E725FC8}"/>
          </ac:spMkLst>
        </pc:spChg>
        <pc:picChg chg="del">
          <ac:chgData name="Sándor Pecsora" userId="810b1d013327c237" providerId="LiveId" clId="{EA79DC04-4D46-4E09-9932-4F694AC5BF2A}" dt="2021-03-06T16:51:29.115" v="31" actId="478"/>
          <ac:picMkLst>
            <pc:docMk/>
            <pc:sldMk cId="3191358177" sldId="291"/>
            <ac:picMk id="5" creationId="{2BBA7F06-1384-4B70-97A2-89C8442063B4}"/>
          </ac:picMkLst>
        </pc:picChg>
      </pc:sldChg>
      <pc:sldChg chg="del">
        <pc:chgData name="Sándor Pecsora" userId="810b1d013327c237" providerId="LiveId" clId="{EA79DC04-4D46-4E09-9932-4F694AC5BF2A}" dt="2021-03-06T16:47:51.282" v="13" actId="47"/>
        <pc:sldMkLst>
          <pc:docMk/>
          <pc:sldMk cId="4114061470" sldId="291"/>
        </pc:sldMkLst>
      </pc:sldChg>
      <pc:sldChg chg="del">
        <pc:chgData name="Sándor Pecsora" userId="810b1d013327c237" providerId="LiveId" clId="{EA79DC04-4D46-4E09-9932-4F694AC5BF2A}" dt="2021-03-06T16:47:51.471" v="14" actId="47"/>
        <pc:sldMkLst>
          <pc:docMk/>
          <pc:sldMk cId="398080638" sldId="292"/>
        </pc:sldMkLst>
      </pc:sldChg>
      <pc:sldChg chg="addSp delSp modSp add mod">
        <pc:chgData name="Sándor Pecsora" userId="810b1d013327c237" providerId="LiveId" clId="{EA79DC04-4D46-4E09-9932-4F694AC5BF2A}" dt="2021-03-06T17:55:23.087" v="195" actId="6549"/>
        <pc:sldMkLst>
          <pc:docMk/>
          <pc:sldMk cId="1941372273" sldId="292"/>
        </pc:sldMkLst>
        <pc:spChg chg="mod">
          <ac:chgData name="Sándor Pecsora" userId="810b1d013327c237" providerId="LiveId" clId="{EA79DC04-4D46-4E09-9932-4F694AC5BF2A}" dt="2021-03-06T17:53:14.397" v="76" actId="20577"/>
          <ac:spMkLst>
            <pc:docMk/>
            <pc:sldMk cId="1941372273" sldId="292"/>
            <ac:spMk id="2" creationId="{00000000-0000-0000-0000-000000000000}"/>
          </ac:spMkLst>
        </pc:spChg>
        <pc:spChg chg="mod">
          <ac:chgData name="Sándor Pecsora" userId="810b1d013327c237" providerId="LiveId" clId="{EA79DC04-4D46-4E09-9932-4F694AC5BF2A}" dt="2021-03-06T17:55:23.087" v="195" actId="6549"/>
          <ac:spMkLst>
            <pc:docMk/>
            <pc:sldMk cId="1941372273" sldId="292"/>
            <ac:spMk id="3" creationId="{00000000-0000-0000-0000-000000000000}"/>
          </ac:spMkLst>
        </pc:spChg>
        <pc:picChg chg="del">
          <ac:chgData name="Sándor Pecsora" userId="810b1d013327c237" providerId="LiveId" clId="{EA79DC04-4D46-4E09-9932-4F694AC5BF2A}" dt="2021-03-06T17:53:17.567" v="77" actId="478"/>
          <ac:picMkLst>
            <pc:docMk/>
            <pc:sldMk cId="1941372273" sldId="292"/>
            <ac:picMk id="4" creationId="{E322BDD7-36E2-4AEF-8B31-02A6432F1CB4}"/>
          </ac:picMkLst>
        </pc:picChg>
        <pc:picChg chg="add mod">
          <ac:chgData name="Sándor Pecsora" userId="810b1d013327c237" providerId="LiveId" clId="{EA79DC04-4D46-4E09-9932-4F694AC5BF2A}" dt="2021-03-06T17:54:47.287" v="183" actId="1076"/>
          <ac:picMkLst>
            <pc:docMk/>
            <pc:sldMk cId="1941372273" sldId="292"/>
            <ac:picMk id="5" creationId="{C32C4252-E6BF-4DEF-8DBD-8E1C080C1C5F}"/>
          </ac:picMkLst>
        </pc:picChg>
      </pc:sldChg>
      <pc:sldChg chg="add del">
        <pc:chgData name="Sándor Pecsora" userId="810b1d013327c237" providerId="LiveId" clId="{EA79DC04-4D46-4E09-9932-4F694AC5BF2A}" dt="2021-03-06T16:54:13.780" v="65" actId="47"/>
        <pc:sldMkLst>
          <pc:docMk/>
          <pc:sldMk cId="3938115352" sldId="292"/>
        </pc:sldMkLst>
      </pc:sldChg>
      <pc:sldChg chg="addSp delSp modSp add mod">
        <pc:chgData name="Sándor Pecsora" userId="810b1d013327c237" providerId="LiveId" clId="{EA79DC04-4D46-4E09-9932-4F694AC5BF2A}" dt="2021-03-06T17:57:01.357" v="217" actId="1076"/>
        <pc:sldMkLst>
          <pc:docMk/>
          <pc:sldMk cId="663172722" sldId="293"/>
        </pc:sldMkLst>
        <pc:spChg chg="mod">
          <ac:chgData name="Sándor Pecsora" userId="810b1d013327c237" providerId="LiveId" clId="{EA79DC04-4D46-4E09-9932-4F694AC5BF2A}" dt="2021-03-06T17:54:55.987" v="185" actId="20577"/>
          <ac:spMkLst>
            <pc:docMk/>
            <pc:sldMk cId="663172722" sldId="293"/>
            <ac:spMk id="2" creationId="{00000000-0000-0000-0000-000000000000}"/>
          </ac:spMkLst>
        </pc:spChg>
        <pc:spChg chg="mod">
          <ac:chgData name="Sándor Pecsora" userId="810b1d013327c237" providerId="LiveId" clId="{EA79DC04-4D46-4E09-9932-4F694AC5BF2A}" dt="2021-03-06T17:56:44.792" v="215" actId="20577"/>
          <ac:spMkLst>
            <pc:docMk/>
            <pc:sldMk cId="663172722" sldId="293"/>
            <ac:spMk id="3" creationId="{00000000-0000-0000-0000-000000000000}"/>
          </ac:spMkLst>
        </pc:spChg>
        <pc:picChg chg="add mod">
          <ac:chgData name="Sándor Pecsora" userId="810b1d013327c237" providerId="LiveId" clId="{EA79DC04-4D46-4E09-9932-4F694AC5BF2A}" dt="2021-03-06T17:57:01.357" v="217" actId="1076"/>
          <ac:picMkLst>
            <pc:docMk/>
            <pc:sldMk cId="663172722" sldId="293"/>
            <ac:picMk id="4" creationId="{7E7EB9E2-DA4E-4F28-B5DE-A06BF554CF6E}"/>
          </ac:picMkLst>
        </pc:picChg>
        <pc:picChg chg="del">
          <ac:chgData name="Sándor Pecsora" userId="810b1d013327c237" providerId="LiveId" clId="{EA79DC04-4D46-4E09-9932-4F694AC5BF2A}" dt="2021-03-06T17:55:30.327" v="196" actId="478"/>
          <ac:picMkLst>
            <pc:docMk/>
            <pc:sldMk cId="663172722" sldId="293"/>
            <ac:picMk id="5" creationId="{C32C4252-E6BF-4DEF-8DBD-8E1C080C1C5F}"/>
          </ac:picMkLst>
        </pc:picChg>
      </pc:sldChg>
      <pc:sldChg chg="del">
        <pc:chgData name="Sándor Pecsora" userId="810b1d013327c237" providerId="LiveId" clId="{EA79DC04-4D46-4E09-9932-4F694AC5BF2A}" dt="2021-03-06T16:47:51.641" v="15" actId="47"/>
        <pc:sldMkLst>
          <pc:docMk/>
          <pc:sldMk cId="2375856523" sldId="293"/>
        </pc:sldMkLst>
      </pc:sldChg>
      <pc:sldChg chg="del">
        <pc:chgData name="Sándor Pecsora" userId="810b1d013327c237" providerId="LiveId" clId="{EA79DC04-4D46-4E09-9932-4F694AC5BF2A}" dt="2021-03-06T16:47:51.882" v="16" actId="47"/>
        <pc:sldMkLst>
          <pc:docMk/>
          <pc:sldMk cId="2316412683" sldId="294"/>
        </pc:sldMkLst>
      </pc:sldChg>
      <pc:sldChg chg="addSp delSp modSp add mod">
        <pc:chgData name="Sándor Pecsora" userId="810b1d013327c237" providerId="LiveId" clId="{EA79DC04-4D46-4E09-9932-4F694AC5BF2A}" dt="2021-03-06T17:59:10.586" v="266"/>
        <pc:sldMkLst>
          <pc:docMk/>
          <pc:sldMk cId="3866786450" sldId="294"/>
        </pc:sldMkLst>
        <pc:spChg chg="mod">
          <ac:chgData name="Sándor Pecsora" userId="810b1d013327c237" providerId="LiveId" clId="{EA79DC04-4D46-4E09-9932-4F694AC5BF2A}" dt="2021-03-06T17:57:21.676" v="227" actId="20577"/>
          <ac:spMkLst>
            <pc:docMk/>
            <pc:sldMk cId="3866786450" sldId="294"/>
            <ac:spMk id="2" creationId="{00000000-0000-0000-0000-000000000000}"/>
          </ac:spMkLst>
        </pc:spChg>
        <pc:spChg chg="mod">
          <ac:chgData name="Sándor Pecsora" userId="810b1d013327c237" providerId="LiveId" clId="{EA79DC04-4D46-4E09-9932-4F694AC5BF2A}" dt="2021-03-06T17:59:10.586" v="266"/>
          <ac:spMkLst>
            <pc:docMk/>
            <pc:sldMk cId="3866786450" sldId="294"/>
            <ac:spMk id="3" creationId="{00000000-0000-0000-0000-000000000000}"/>
          </ac:spMkLst>
        </pc:spChg>
        <pc:picChg chg="del">
          <ac:chgData name="Sándor Pecsora" userId="810b1d013327c237" providerId="LiveId" clId="{EA79DC04-4D46-4E09-9932-4F694AC5BF2A}" dt="2021-03-06T17:57:33.996" v="229" actId="478"/>
          <ac:picMkLst>
            <pc:docMk/>
            <pc:sldMk cId="3866786450" sldId="294"/>
            <ac:picMk id="4" creationId="{7E7EB9E2-DA4E-4F28-B5DE-A06BF554CF6E}"/>
          </ac:picMkLst>
        </pc:picChg>
        <pc:picChg chg="add mod">
          <ac:chgData name="Sándor Pecsora" userId="810b1d013327c237" providerId="LiveId" clId="{EA79DC04-4D46-4E09-9932-4F694AC5BF2A}" dt="2021-03-06T17:58:58.706" v="262" actId="1076"/>
          <ac:picMkLst>
            <pc:docMk/>
            <pc:sldMk cId="3866786450" sldId="294"/>
            <ac:picMk id="5" creationId="{77E6B744-3C0B-46CF-A820-B183EBD69AFD}"/>
          </ac:picMkLst>
        </pc:picChg>
      </pc:sldChg>
      <pc:sldChg chg="addSp delSp modSp add mod">
        <pc:chgData name="Sándor Pecsora" userId="810b1d013327c237" providerId="LiveId" clId="{EA79DC04-4D46-4E09-9932-4F694AC5BF2A}" dt="2021-03-06T18:00:19.936" v="281" actId="1076"/>
        <pc:sldMkLst>
          <pc:docMk/>
          <pc:sldMk cId="1525129245" sldId="295"/>
        </pc:sldMkLst>
        <pc:spChg chg="mod">
          <ac:chgData name="Sándor Pecsora" userId="810b1d013327c237" providerId="LiveId" clId="{EA79DC04-4D46-4E09-9932-4F694AC5BF2A}" dt="2021-03-06T17:59:37.256" v="268"/>
          <ac:spMkLst>
            <pc:docMk/>
            <pc:sldMk cId="1525129245" sldId="295"/>
            <ac:spMk id="2" creationId="{00000000-0000-0000-0000-000000000000}"/>
          </ac:spMkLst>
        </pc:spChg>
        <pc:spChg chg="mod">
          <ac:chgData name="Sándor Pecsora" userId="810b1d013327c237" providerId="LiveId" clId="{EA79DC04-4D46-4E09-9932-4F694AC5BF2A}" dt="2021-03-06T18:00:02.396" v="277" actId="20577"/>
          <ac:spMkLst>
            <pc:docMk/>
            <pc:sldMk cId="1525129245" sldId="295"/>
            <ac:spMk id="3" creationId="{00000000-0000-0000-0000-000000000000}"/>
          </ac:spMkLst>
        </pc:spChg>
        <pc:picChg chg="add mod">
          <ac:chgData name="Sándor Pecsora" userId="810b1d013327c237" providerId="LiveId" clId="{EA79DC04-4D46-4E09-9932-4F694AC5BF2A}" dt="2021-03-06T18:00:19.936" v="281" actId="1076"/>
          <ac:picMkLst>
            <pc:docMk/>
            <pc:sldMk cId="1525129245" sldId="295"/>
            <ac:picMk id="4" creationId="{91084601-4B5C-4ABC-897B-7D255D3A5450}"/>
          </ac:picMkLst>
        </pc:picChg>
        <pc:picChg chg="del">
          <ac:chgData name="Sándor Pecsora" userId="810b1d013327c237" providerId="LiveId" clId="{EA79DC04-4D46-4E09-9932-4F694AC5BF2A}" dt="2021-03-06T18:00:03.666" v="278" actId="478"/>
          <ac:picMkLst>
            <pc:docMk/>
            <pc:sldMk cId="1525129245" sldId="295"/>
            <ac:picMk id="5" creationId="{2BBA7F06-1384-4B70-97A2-89C8442063B4}"/>
          </ac:picMkLst>
        </pc:picChg>
      </pc:sldChg>
      <pc:sldChg chg="del">
        <pc:chgData name="Sándor Pecsora" userId="810b1d013327c237" providerId="LiveId" clId="{EA79DC04-4D46-4E09-9932-4F694AC5BF2A}" dt="2021-03-06T16:47:52.233" v="17" actId="47"/>
        <pc:sldMkLst>
          <pc:docMk/>
          <pc:sldMk cId="1995196421" sldId="295"/>
        </pc:sldMkLst>
      </pc:sldChg>
      <pc:sldChg chg="del">
        <pc:chgData name="Sándor Pecsora" userId="810b1d013327c237" providerId="LiveId" clId="{EA79DC04-4D46-4E09-9932-4F694AC5BF2A}" dt="2021-03-06T16:47:52.601" v="18" actId="47"/>
        <pc:sldMkLst>
          <pc:docMk/>
          <pc:sldMk cId="1428418477" sldId="296"/>
        </pc:sldMkLst>
      </pc:sldChg>
      <pc:sldChg chg="addSp delSp modSp add mod">
        <pc:chgData name="Sándor Pecsora" userId="810b1d013327c237" providerId="LiveId" clId="{EA79DC04-4D46-4E09-9932-4F694AC5BF2A}" dt="2021-03-06T18:02:58.195" v="297" actId="167"/>
        <pc:sldMkLst>
          <pc:docMk/>
          <pc:sldMk cId="1636516689" sldId="296"/>
        </pc:sldMkLst>
        <pc:spChg chg="mod">
          <ac:chgData name="Sándor Pecsora" userId="810b1d013327c237" providerId="LiveId" clId="{EA79DC04-4D46-4E09-9932-4F694AC5BF2A}" dt="2021-03-06T18:00:37.286" v="283"/>
          <ac:spMkLst>
            <pc:docMk/>
            <pc:sldMk cId="1636516689" sldId="296"/>
            <ac:spMk id="2" creationId="{00000000-0000-0000-0000-000000000000}"/>
          </ac:spMkLst>
        </pc:spChg>
        <pc:spChg chg="mod">
          <ac:chgData name="Sándor Pecsora" userId="810b1d013327c237" providerId="LiveId" clId="{EA79DC04-4D46-4E09-9932-4F694AC5BF2A}" dt="2021-03-06T18:02:50.837" v="295"/>
          <ac:spMkLst>
            <pc:docMk/>
            <pc:sldMk cId="1636516689" sldId="296"/>
            <ac:spMk id="3" creationId="{00000000-0000-0000-0000-000000000000}"/>
          </ac:spMkLst>
        </pc:spChg>
        <pc:picChg chg="del">
          <ac:chgData name="Sándor Pecsora" userId="810b1d013327c237" providerId="LiveId" clId="{EA79DC04-4D46-4E09-9932-4F694AC5BF2A}" dt="2021-03-06T18:00:54.706" v="288" actId="478"/>
          <ac:picMkLst>
            <pc:docMk/>
            <pc:sldMk cId="1636516689" sldId="296"/>
            <ac:picMk id="4" creationId="{91084601-4B5C-4ABC-897B-7D255D3A5450}"/>
          </ac:picMkLst>
        </pc:picChg>
        <pc:picChg chg="add mod ord">
          <ac:chgData name="Sándor Pecsora" userId="810b1d013327c237" providerId="LiveId" clId="{EA79DC04-4D46-4E09-9932-4F694AC5BF2A}" dt="2021-03-06T18:02:58.195" v="297" actId="167"/>
          <ac:picMkLst>
            <pc:docMk/>
            <pc:sldMk cId="1636516689" sldId="296"/>
            <ac:picMk id="5" creationId="{35D23C3F-6CDE-4A8B-971F-67CF79F63EE6}"/>
          </ac:picMkLst>
        </pc:picChg>
      </pc:sldChg>
      <pc:sldChg chg="del">
        <pc:chgData name="Sándor Pecsora" userId="810b1d013327c237" providerId="LiveId" clId="{EA79DC04-4D46-4E09-9932-4F694AC5BF2A}" dt="2021-03-06T16:47:52.981" v="19" actId="47"/>
        <pc:sldMkLst>
          <pc:docMk/>
          <pc:sldMk cId="3650857973" sldId="297"/>
        </pc:sldMkLst>
      </pc:sldChg>
      <pc:sldChg chg="addSp delSp modSp add mod">
        <pc:chgData name="Sándor Pecsora" userId="810b1d013327c237" providerId="LiveId" clId="{EA79DC04-4D46-4E09-9932-4F694AC5BF2A}" dt="2021-03-06T18:03:40.176" v="305" actId="1076"/>
        <pc:sldMkLst>
          <pc:docMk/>
          <pc:sldMk cId="3917556556" sldId="297"/>
        </pc:sldMkLst>
        <pc:spChg chg="mod">
          <ac:chgData name="Sándor Pecsora" userId="810b1d013327c237" providerId="LiveId" clId="{EA79DC04-4D46-4E09-9932-4F694AC5BF2A}" dt="2021-03-06T18:03:15.129" v="299"/>
          <ac:spMkLst>
            <pc:docMk/>
            <pc:sldMk cId="3917556556" sldId="297"/>
            <ac:spMk id="2" creationId="{00000000-0000-0000-0000-000000000000}"/>
          </ac:spMkLst>
        </pc:spChg>
        <pc:spChg chg="mod">
          <ac:chgData name="Sándor Pecsora" userId="810b1d013327c237" providerId="LiveId" clId="{EA79DC04-4D46-4E09-9932-4F694AC5BF2A}" dt="2021-03-06T18:03:25.655" v="302" actId="1076"/>
          <ac:spMkLst>
            <pc:docMk/>
            <pc:sldMk cId="3917556556" sldId="297"/>
            <ac:spMk id="3" creationId="{00000000-0000-0000-0000-000000000000}"/>
          </ac:spMkLst>
        </pc:spChg>
        <pc:picChg chg="add mod">
          <ac:chgData name="Sándor Pecsora" userId="810b1d013327c237" providerId="LiveId" clId="{EA79DC04-4D46-4E09-9932-4F694AC5BF2A}" dt="2021-03-06T18:03:40.176" v="305" actId="1076"/>
          <ac:picMkLst>
            <pc:docMk/>
            <pc:sldMk cId="3917556556" sldId="297"/>
            <ac:picMk id="4" creationId="{B3CADA05-49FD-4514-A4C3-FF0C21BE4233}"/>
          </ac:picMkLst>
        </pc:picChg>
        <pc:picChg chg="del">
          <ac:chgData name="Sándor Pecsora" userId="810b1d013327c237" providerId="LiveId" clId="{EA79DC04-4D46-4E09-9932-4F694AC5BF2A}" dt="2021-03-06T18:03:26.716" v="303" actId="478"/>
          <ac:picMkLst>
            <pc:docMk/>
            <pc:sldMk cId="3917556556" sldId="297"/>
            <ac:picMk id="5" creationId="{35D23C3F-6CDE-4A8B-971F-67CF79F63EE6}"/>
          </ac:picMkLst>
        </pc:picChg>
      </pc:sldChg>
      <pc:sldChg chg="addSp delSp modSp add mod">
        <pc:chgData name="Sándor Pecsora" userId="810b1d013327c237" providerId="LiveId" clId="{EA79DC04-4D46-4E09-9932-4F694AC5BF2A}" dt="2021-03-06T18:04:30.019" v="311" actId="1076"/>
        <pc:sldMkLst>
          <pc:docMk/>
          <pc:sldMk cId="2079450452" sldId="298"/>
        </pc:sldMkLst>
        <pc:spChg chg="mod">
          <ac:chgData name="Sándor Pecsora" userId="810b1d013327c237" providerId="LiveId" clId="{EA79DC04-4D46-4E09-9932-4F694AC5BF2A}" dt="2021-03-06T18:04:04.875" v="307"/>
          <ac:spMkLst>
            <pc:docMk/>
            <pc:sldMk cId="2079450452" sldId="298"/>
            <ac:spMk id="2" creationId="{00000000-0000-0000-0000-000000000000}"/>
          </ac:spMkLst>
        </pc:spChg>
        <pc:spChg chg="mod">
          <ac:chgData name="Sándor Pecsora" userId="810b1d013327c237" providerId="LiveId" clId="{EA79DC04-4D46-4E09-9932-4F694AC5BF2A}" dt="2021-03-06T18:04:14.135" v="308"/>
          <ac:spMkLst>
            <pc:docMk/>
            <pc:sldMk cId="2079450452" sldId="298"/>
            <ac:spMk id="3" creationId="{00000000-0000-0000-0000-000000000000}"/>
          </ac:spMkLst>
        </pc:spChg>
        <pc:picChg chg="del">
          <ac:chgData name="Sándor Pecsora" userId="810b1d013327c237" providerId="LiveId" clId="{EA79DC04-4D46-4E09-9932-4F694AC5BF2A}" dt="2021-03-06T18:04:16.596" v="309" actId="478"/>
          <ac:picMkLst>
            <pc:docMk/>
            <pc:sldMk cId="2079450452" sldId="298"/>
            <ac:picMk id="4" creationId="{B3CADA05-49FD-4514-A4C3-FF0C21BE4233}"/>
          </ac:picMkLst>
        </pc:picChg>
        <pc:picChg chg="add mod">
          <ac:chgData name="Sándor Pecsora" userId="810b1d013327c237" providerId="LiveId" clId="{EA79DC04-4D46-4E09-9932-4F694AC5BF2A}" dt="2021-03-06T18:04:30.019" v="311" actId="1076"/>
          <ac:picMkLst>
            <pc:docMk/>
            <pc:sldMk cId="2079450452" sldId="298"/>
            <ac:picMk id="5" creationId="{E0F90097-6537-4393-BDBA-22312BF0CF6C}"/>
          </ac:picMkLst>
        </pc:picChg>
      </pc:sldChg>
      <pc:sldChg chg="del">
        <pc:chgData name="Sándor Pecsora" userId="810b1d013327c237" providerId="LiveId" clId="{EA79DC04-4D46-4E09-9932-4F694AC5BF2A}" dt="2021-03-06T16:47:53.197" v="20" actId="47"/>
        <pc:sldMkLst>
          <pc:docMk/>
          <pc:sldMk cId="2737633926" sldId="298"/>
        </pc:sldMkLst>
      </pc:sldChg>
      <pc:sldChg chg="add">
        <pc:chgData name="Sándor Pecsora" userId="810b1d013327c237" providerId="LiveId" clId="{EA79DC04-4D46-4E09-9932-4F694AC5BF2A}" dt="2021-03-06T18:06:44.582" v="315"/>
        <pc:sldMkLst>
          <pc:docMk/>
          <pc:sldMk cId="1275682700" sldId="299"/>
        </pc:sldMkLst>
      </pc:sldChg>
      <pc:sldChg chg="del">
        <pc:chgData name="Sándor Pecsora" userId="810b1d013327c237" providerId="LiveId" clId="{EA79DC04-4D46-4E09-9932-4F694AC5BF2A}" dt="2021-03-06T16:47:54.037" v="21" actId="47"/>
        <pc:sldMkLst>
          <pc:docMk/>
          <pc:sldMk cId="1605689339" sldId="299"/>
        </pc:sldMkLst>
      </pc:sldChg>
      <pc:sldChg chg="addSp modSp add mod">
        <pc:chgData name="Sándor Pecsora" userId="810b1d013327c237" providerId="LiveId" clId="{EA79DC04-4D46-4E09-9932-4F694AC5BF2A}" dt="2021-03-06T18:09:41.342" v="396" actId="6549"/>
        <pc:sldMkLst>
          <pc:docMk/>
          <pc:sldMk cId="2096222054" sldId="300"/>
        </pc:sldMkLst>
        <pc:spChg chg="mod">
          <ac:chgData name="Sándor Pecsora" userId="810b1d013327c237" providerId="LiveId" clId="{EA79DC04-4D46-4E09-9932-4F694AC5BF2A}" dt="2021-03-06T18:08:00.802" v="354" actId="20577"/>
          <ac:spMkLst>
            <pc:docMk/>
            <pc:sldMk cId="2096222054" sldId="300"/>
            <ac:spMk id="2" creationId="{00000000-0000-0000-0000-000000000000}"/>
          </ac:spMkLst>
        </pc:spChg>
        <pc:spChg chg="mod">
          <ac:chgData name="Sándor Pecsora" userId="810b1d013327c237" providerId="LiveId" clId="{EA79DC04-4D46-4E09-9932-4F694AC5BF2A}" dt="2021-03-06T18:09:41.342" v="396" actId="6549"/>
          <ac:spMkLst>
            <pc:docMk/>
            <pc:sldMk cId="2096222054" sldId="300"/>
            <ac:spMk id="3" creationId="{00000000-0000-0000-0000-000000000000}"/>
          </ac:spMkLst>
        </pc:spChg>
        <pc:picChg chg="add mod">
          <ac:chgData name="Sándor Pecsora" userId="810b1d013327c237" providerId="LiveId" clId="{EA79DC04-4D46-4E09-9932-4F694AC5BF2A}" dt="2021-03-06T18:09:37.992" v="394" actId="1076"/>
          <ac:picMkLst>
            <pc:docMk/>
            <pc:sldMk cId="2096222054" sldId="300"/>
            <ac:picMk id="4" creationId="{BC1A7DE4-34A8-4937-80B6-C57695AFE71A}"/>
          </ac:picMkLst>
        </pc:picChg>
      </pc:sldChg>
      <pc:sldChg chg="addSp delSp modSp add mod">
        <pc:chgData name="Sándor Pecsora" userId="810b1d013327c237" providerId="LiveId" clId="{EA79DC04-4D46-4E09-9932-4F694AC5BF2A}" dt="2021-03-06T18:12:30.541" v="461" actId="1076"/>
        <pc:sldMkLst>
          <pc:docMk/>
          <pc:sldMk cId="3739657350" sldId="301"/>
        </pc:sldMkLst>
        <pc:spChg chg="mod">
          <ac:chgData name="Sándor Pecsora" userId="810b1d013327c237" providerId="LiveId" clId="{EA79DC04-4D46-4E09-9932-4F694AC5BF2A}" dt="2021-03-06T18:09:55.973" v="406" actId="20577"/>
          <ac:spMkLst>
            <pc:docMk/>
            <pc:sldMk cId="3739657350" sldId="301"/>
            <ac:spMk id="2" creationId="{00000000-0000-0000-0000-000000000000}"/>
          </ac:spMkLst>
        </pc:spChg>
        <pc:spChg chg="mod">
          <ac:chgData name="Sándor Pecsora" userId="810b1d013327c237" providerId="LiveId" clId="{EA79DC04-4D46-4E09-9932-4F694AC5BF2A}" dt="2021-03-06T18:12:24.921" v="460" actId="114"/>
          <ac:spMkLst>
            <pc:docMk/>
            <pc:sldMk cId="3739657350" sldId="301"/>
            <ac:spMk id="3" creationId="{00000000-0000-0000-0000-000000000000}"/>
          </ac:spMkLst>
        </pc:spChg>
        <pc:picChg chg="del">
          <ac:chgData name="Sándor Pecsora" userId="810b1d013327c237" providerId="LiveId" clId="{EA79DC04-4D46-4E09-9932-4F694AC5BF2A}" dt="2021-03-06T18:10:08.472" v="408" actId="478"/>
          <ac:picMkLst>
            <pc:docMk/>
            <pc:sldMk cId="3739657350" sldId="301"/>
            <ac:picMk id="4" creationId="{BC1A7DE4-34A8-4937-80B6-C57695AFE71A}"/>
          </ac:picMkLst>
        </pc:picChg>
        <pc:picChg chg="add mod">
          <ac:chgData name="Sándor Pecsora" userId="810b1d013327c237" providerId="LiveId" clId="{EA79DC04-4D46-4E09-9932-4F694AC5BF2A}" dt="2021-03-06T18:12:30.541" v="461" actId="1076"/>
          <ac:picMkLst>
            <pc:docMk/>
            <pc:sldMk cId="3739657350" sldId="301"/>
            <ac:picMk id="5" creationId="{7DA32E46-3896-4CD9-B33C-078DB14434F5}"/>
          </ac:picMkLst>
        </pc:picChg>
      </pc:sldChg>
    </pc:docChg>
  </pc:docChgLst>
  <pc:docChgLst>
    <pc:chgData name="Nagymarczi Márton" userId="4b20641c3fa50a8a" providerId="Windows Live" clId="Web-{87C98944-9700-4811-88CA-8B96CAD3BB28}"/>
    <pc:docChg chg="modSld">
      <pc:chgData name="Nagymarczi Márton" userId="4b20641c3fa50a8a" providerId="Windows Live" clId="Web-{87C98944-9700-4811-88CA-8B96CAD3BB28}" dt="2022-01-28T20:02:30.068" v="23" actId="20577"/>
      <pc:docMkLst>
        <pc:docMk/>
      </pc:docMkLst>
      <pc:sldChg chg="modSp">
        <pc:chgData name="Nagymarczi Márton" userId="4b20641c3fa50a8a" providerId="Windows Live" clId="Web-{87C98944-9700-4811-88CA-8B96CAD3BB28}" dt="2022-01-28T20:01:22.880" v="10" actId="20577"/>
        <pc:sldMkLst>
          <pc:docMk/>
          <pc:sldMk cId="181437091" sldId="290"/>
        </pc:sldMkLst>
        <pc:spChg chg="mod">
          <ac:chgData name="Nagymarczi Márton" userId="4b20641c3fa50a8a" providerId="Windows Live" clId="Web-{87C98944-9700-4811-88CA-8B96CAD3BB28}" dt="2022-01-28T20:01:22.880" v="10" actId="20577"/>
          <ac:spMkLst>
            <pc:docMk/>
            <pc:sldMk cId="181437091" sldId="290"/>
            <ac:spMk id="2" creationId="{00000000-0000-0000-0000-000000000000}"/>
          </ac:spMkLst>
        </pc:spChg>
      </pc:sldChg>
      <pc:sldChg chg="addSp delSp modSp">
        <pc:chgData name="Nagymarczi Márton" userId="4b20641c3fa50a8a" providerId="Windows Live" clId="Web-{87C98944-9700-4811-88CA-8B96CAD3BB28}" dt="2022-01-28T20:01:53.380" v="19"/>
        <pc:sldMkLst>
          <pc:docMk/>
          <pc:sldMk cId="1414490650" sldId="311"/>
        </pc:sldMkLst>
        <pc:spChg chg="del">
          <ac:chgData name="Nagymarczi Márton" userId="4b20641c3fa50a8a" providerId="Windows Live" clId="Web-{87C98944-9700-4811-88CA-8B96CAD3BB28}" dt="2022-01-28T20:01:32.286" v="11"/>
          <ac:spMkLst>
            <pc:docMk/>
            <pc:sldMk cId="1414490650" sldId="311"/>
            <ac:spMk id="2" creationId="{00000000-0000-0000-0000-000000000000}"/>
          </ac:spMkLst>
        </pc:spChg>
        <pc:spChg chg="add del mod">
          <ac:chgData name="Nagymarczi Márton" userId="4b20641c3fa50a8a" providerId="Windows Live" clId="Web-{87C98944-9700-4811-88CA-8B96CAD3BB28}" dt="2022-01-28T20:01:53.380" v="19"/>
          <ac:spMkLst>
            <pc:docMk/>
            <pc:sldMk cId="1414490650" sldId="311"/>
            <ac:spMk id="6" creationId="{C416D4D8-8B0B-48E3-AACD-D905DFA188E9}"/>
          </ac:spMkLst>
        </pc:spChg>
        <pc:spChg chg="add">
          <ac:chgData name="Nagymarczi Márton" userId="4b20641c3fa50a8a" providerId="Windows Live" clId="Web-{87C98944-9700-4811-88CA-8B96CAD3BB28}" dt="2022-01-28T20:01:32.552" v="12"/>
          <ac:spMkLst>
            <pc:docMk/>
            <pc:sldMk cId="1414490650" sldId="311"/>
            <ac:spMk id="9" creationId="{59BDC3E2-9A98-4567-9A21-4909AE7F4CDE}"/>
          </ac:spMkLst>
        </pc:spChg>
      </pc:sldChg>
      <pc:sldChg chg="addSp delSp modSp">
        <pc:chgData name="Nagymarczi Márton" userId="4b20641c3fa50a8a" providerId="Windows Live" clId="Web-{87C98944-9700-4811-88CA-8B96CAD3BB28}" dt="2022-01-28T20:01:51.177" v="18"/>
        <pc:sldMkLst>
          <pc:docMk/>
          <pc:sldMk cId="2722249262" sldId="329"/>
        </pc:sldMkLst>
        <pc:spChg chg="del">
          <ac:chgData name="Nagymarczi Márton" userId="4b20641c3fa50a8a" providerId="Windows Live" clId="Web-{87C98944-9700-4811-88CA-8B96CAD3BB28}" dt="2022-01-28T20:01:36.692" v="13"/>
          <ac:spMkLst>
            <pc:docMk/>
            <pc:sldMk cId="2722249262" sldId="329"/>
            <ac:spMk id="2" creationId="{00000000-0000-0000-0000-000000000000}"/>
          </ac:spMkLst>
        </pc:spChg>
        <pc:spChg chg="add del mod">
          <ac:chgData name="Nagymarczi Márton" userId="4b20641c3fa50a8a" providerId="Windows Live" clId="Web-{87C98944-9700-4811-88CA-8B96CAD3BB28}" dt="2022-01-28T20:01:51.177" v="18"/>
          <ac:spMkLst>
            <pc:docMk/>
            <pc:sldMk cId="2722249262" sldId="329"/>
            <ac:spMk id="5" creationId="{8F8BA0D7-7C28-4562-90F5-4BA801491399}"/>
          </ac:spMkLst>
        </pc:spChg>
        <pc:spChg chg="add">
          <ac:chgData name="Nagymarczi Márton" userId="4b20641c3fa50a8a" providerId="Windows Live" clId="Web-{87C98944-9700-4811-88CA-8B96CAD3BB28}" dt="2022-01-28T20:01:36.942" v="14"/>
          <ac:spMkLst>
            <pc:docMk/>
            <pc:sldMk cId="2722249262" sldId="329"/>
            <ac:spMk id="7" creationId="{20F1CA78-D5BE-4959-ACB4-0867382C3DA6}"/>
          </ac:spMkLst>
        </pc:spChg>
      </pc:sldChg>
      <pc:sldChg chg="addSp delSp modSp">
        <pc:chgData name="Nagymarczi Márton" userId="4b20641c3fa50a8a" providerId="Windows Live" clId="Web-{87C98944-9700-4811-88CA-8B96CAD3BB28}" dt="2022-01-28T20:01:45.130" v="17"/>
        <pc:sldMkLst>
          <pc:docMk/>
          <pc:sldMk cId="935753437" sldId="330"/>
        </pc:sldMkLst>
        <pc:spChg chg="del">
          <ac:chgData name="Nagymarczi Márton" userId="4b20641c3fa50a8a" providerId="Windows Live" clId="Web-{87C98944-9700-4811-88CA-8B96CAD3BB28}" dt="2022-01-28T20:01:41.552" v="15"/>
          <ac:spMkLst>
            <pc:docMk/>
            <pc:sldMk cId="935753437" sldId="330"/>
            <ac:spMk id="2" creationId="{00000000-0000-0000-0000-000000000000}"/>
          </ac:spMkLst>
        </pc:spChg>
        <pc:spChg chg="add del mod">
          <ac:chgData name="Nagymarczi Márton" userId="4b20641c3fa50a8a" providerId="Windows Live" clId="Web-{87C98944-9700-4811-88CA-8B96CAD3BB28}" dt="2022-01-28T20:01:45.130" v="17"/>
          <ac:spMkLst>
            <pc:docMk/>
            <pc:sldMk cId="935753437" sldId="330"/>
            <ac:spMk id="6" creationId="{C2026322-5E96-44C1-AF5E-DF26D248B7FC}"/>
          </ac:spMkLst>
        </pc:spChg>
        <pc:spChg chg="add">
          <ac:chgData name="Nagymarczi Márton" userId="4b20641c3fa50a8a" providerId="Windows Live" clId="Web-{87C98944-9700-4811-88CA-8B96CAD3BB28}" dt="2022-01-28T20:01:41.974" v="16"/>
          <ac:spMkLst>
            <pc:docMk/>
            <pc:sldMk cId="935753437" sldId="330"/>
            <ac:spMk id="7" creationId="{11B3F44F-A307-4A39-8CFF-367E2716BCFF}"/>
          </ac:spMkLst>
        </pc:spChg>
      </pc:sldChg>
      <pc:sldChg chg="addSp delSp modSp">
        <pc:chgData name="Nagymarczi Márton" userId="4b20641c3fa50a8a" providerId="Windows Live" clId="Web-{87C98944-9700-4811-88CA-8B96CAD3BB28}" dt="2022-01-28T20:02:30.068" v="23" actId="20577"/>
        <pc:sldMkLst>
          <pc:docMk/>
          <pc:sldMk cId="3971951322" sldId="332"/>
        </pc:sldMkLst>
        <pc:spChg chg="del">
          <ac:chgData name="Nagymarczi Márton" userId="4b20641c3fa50a8a" providerId="Windows Live" clId="Web-{87C98944-9700-4811-88CA-8B96CAD3BB28}" dt="2022-01-28T20:02:24.600" v="20"/>
          <ac:spMkLst>
            <pc:docMk/>
            <pc:sldMk cId="3971951322" sldId="332"/>
            <ac:spMk id="2" creationId="{00000000-0000-0000-0000-000000000000}"/>
          </ac:spMkLst>
        </pc:spChg>
        <pc:spChg chg="add del mod">
          <ac:chgData name="Nagymarczi Márton" userId="4b20641c3fa50a8a" providerId="Windows Live" clId="Web-{87C98944-9700-4811-88CA-8B96CAD3BB28}" dt="2022-01-28T20:02:27.459" v="22"/>
          <ac:spMkLst>
            <pc:docMk/>
            <pc:sldMk cId="3971951322" sldId="332"/>
            <ac:spMk id="5" creationId="{F93D4B27-5217-43C3-B073-220D6411DDF5}"/>
          </ac:spMkLst>
        </pc:spChg>
        <pc:spChg chg="add mod">
          <ac:chgData name="Nagymarczi Márton" userId="4b20641c3fa50a8a" providerId="Windows Live" clId="Web-{87C98944-9700-4811-88CA-8B96CAD3BB28}" dt="2022-01-28T20:02:30.068" v="23" actId="20577"/>
          <ac:spMkLst>
            <pc:docMk/>
            <pc:sldMk cId="3971951322" sldId="332"/>
            <ac:spMk id="6" creationId="{D1064BFF-BD48-46B9-AB89-3EE7C87F74A7}"/>
          </ac:spMkLst>
        </pc:spChg>
      </pc:sldChg>
    </pc:docChg>
  </pc:docChgLst>
  <pc:docChgLst>
    <pc:chgData name="Nagymarczi Márton" userId="4b20641c3fa50a8a" providerId="Windows Live" clId="Web-{2C4A5FA4-EA1B-4687-A228-AAF7A183ABC3}"/>
    <pc:docChg chg="modSld">
      <pc:chgData name="Nagymarczi Márton" userId="4b20641c3fa50a8a" providerId="Windows Live" clId="Web-{2C4A5FA4-EA1B-4687-A228-AAF7A183ABC3}" dt="2022-01-29T18:54:36.885" v="1" actId="20577"/>
      <pc:docMkLst>
        <pc:docMk/>
      </pc:docMkLst>
      <pc:sldChg chg="modSp">
        <pc:chgData name="Nagymarczi Márton" userId="4b20641c3fa50a8a" providerId="Windows Live" clId="Web-{2C4A5FA4-EA1B-4687-A228-AAF7A183ABC3}" dt="2022-01-29T18:54:36.885" v="1" actId="20577"/>
        <pc:sldMkLst>
          <pc:docMk/>
          <pc:sldMk cId="1689225154" sldId="257"/>
        </pc:sldMkLst>
        <pc:spChg chg="mod">
          <ac:chgData name="Nagymarczi Márton" userId="4b20641c3fa50a8a" providerId="Windows Live" clId="Web-{2C4A5FA4-EA1B-4687-A228-AAF7A183ABC3}" dt="2022-01-29T18:54:36.885" v="1" actId="20577"/>
          <ac:spMkLst>
            <pc:docMk/>
            <pc:sldMk cId="1689225154" sldId="257"/>
            <ac:spMk id="3" creationId="{00000000-0000-0000-0000-000000000000}"/>
          </ac:spMkLst>
        </pc:spChg>
      </pc:sldChg>
    </pc:docChg>
  </pc:docChgLst>
  <pc:docChgLst>
    <pc:chgData name="Sándor Pecsora" userId="810b1d013327c237" providerId="LiveId" clId="{C414A606-B4E5-4BB4-A359-20F9F8E7AA30}"/>
    <pc:docChg chg="undo redo custSel addSld delSld modSld">
      <pc:chgData name="Sándor Pecsora" userId="810b1d013327c237" providerId="LiveId" clId="{C414A606-B4E5-4BB4-A359-20F9F8E7AA30}" dt="2021-03-16T08:46:27.785" v="829" actId="47"/>
      <pc:docMkLst>
        <pc:docMk/>
      </pc:docMkLst>
      <pc:sldChg chg="modSp mod">
        <pc:chgData name="Sándor Pecsora" userId="810b1d013327c237" providerId="LiveId" clId="{C414A606-B4E5-4BB4-A359-20F9F8E7AA30}" dt="2021-03-16T08:09:54.164" v="5"/>
        <pc:sldMkLst>
          <pc:docMk/>
          <pc:sldMk cId="1689225154" sldId="257"/>
        </pc:sldMkLst>
        <pc:spChg chg="mod">
          <ac:chgData name="Sándor Pecsora" userId="810b1d013327c237" providerId="LiveId" clId="{C414A606-B4E5-4BB4-A359-20F9F8E7AA30}" dt="2021-03-16T08:09:54.164" v="5"/>
          <ac:spMkLst>
            <pc:docMk/>
            <pc:sldMk cId="1689225154" sldId="257"/>
            <ac:spMk id="3" creationId="{00000000-0000-0000-0000-000000000000}"/>
          </ac:spMkLst>
        </pc:spChg>
      </pc:sldChg>
      <pc:sldChg chg="delSp modSp mod">
        <pc:chgData name="Sándor Pecsora" userId="810b1d013327c237" providerId="LiveId" clId="{C414A606-B4E5-4BB4-A359-20F9F8E7AA30}" dt="2021-03-16T08:11:25.247" v="24" actId="478"/>
        <pc:sldMkLst>
          <pc:docMk/>
          <pc:sldMk cId="3830058021" sldId="285"/>
        </pc:sldMkLst>
        <pc:spChg chg="mod">
          <ac:chgData name="Sándor Pecsora" userId="810b1d013327c237" providerId="LiveId" clId="{C414A606-B4E5-4BB4-A359-20F9F8E7AA30}" dt="2021-03-16T08:11:08.827" v="14"/>
          <ac:spMkLst>
            <pc:docMk/>
            <pc:sldMk cId="3830058021" sldId="285"/>
            <ac:spMk id="2" creationId="{00000000-0000-0000-0000-000000000000}"/>
          </ac:spMkLst>
        </pc:spChg>
        <pc:spChg chg="mod">
          <ac:chgData name="Sándor Pecsora" userId="810b1d013327c237" providerId="LiveId" clId="{C414A606-B4E5-4BB4-A359-20F9F8E7AA30}" dt="2021-03-16T08:11:23.795" v="23" actId="20577"/>
          <ac:spMkLst>
            <pc:docMk/>
            <pc:sldMk cId="3830058021" sldId="285"/>
            <ac:spMk id="3" creationId="{00000000-0000-0000-0000-000000000000}"/>
          </ac:spMkLst>
        </pc:spChg>
        <pc:picChg chg="del">
          <ac:chgData name="Sándor Pecsora" userId="810b1d013327c237" providerId="LiveId" clId="{C414A606-B4E5-4BB4-A359-20F9F8E7AA30}" dt="2021-03-16T08:11:25.247" v="24" actId="478"/>
          <ac:picMkLst>
            <pc:docMk/>
            <pc:sldMk cId="3830058021" sldId="285"/>
            <ac:picMk id="4" creationId="{A73D3786-C471-483B-AC69-CC5F2B311077}"/>
          </ac:picMkLst>
        </pc:picChg>
      </pc:sldChg>
      <pc:sldChg chg="delSp modSp mod">
        <pc:chgData name="Sándor Pecsora" userId="810b1d013327c237" providerId="LiveId" clId="{C414A606-B4E5-4BB4-A359-20F9F8E7AA30}" dt="2021-03-16T08:17:42.469" v="142" actId="20577"/>
        <pc:sldMkLst>
          <pc:docMk/>
          <pc:sldMk cId="181437091" sldId="290"/>
        </pc:sldMkLst>
        <pc:spChg chg="mod">
          <ac:chgData name="Sándor Pecsora" userId="810b1d013327c237" providerId="LiveId" clId="{C414A606-B4E5-4BB4-A359-20F9F8E7AA30}" dt="2021-03-16T08:17:42.469" v="142" actId="20577"/>
          <ac:spMkLst>
            <pc:docMk/>
            <pc:sldMk cId="181437091" sldId="290"/>
            <ac:spMk id="3" creationId="{00000000-0000-0000-0000-000000000000}"/>
          </ac:spMkLst>
        </pc:spChg>
        <pc:picChg chg="del">
          <ac:chgData name="Sándor Pecsora" userId="810b1d013327c237" providerId="LiveId" clId="{C414A606-B4E5-4BB4-A359-20F9F8E7AA30}" dt="2021-03-16T08:14:59.617" v="71" actId="478"/>
          <ac:picMkLst>
            <pc:docMk/>
            <pc:sldMk cId="181437091" sldId="290"/>
            <ac:picMk id="4" creationId="{E40A62DD-664D-4423-8B9A-747E142FFBBB}"/>
          </ac:picMkLst>
        </pc:picChg>
      </pc:sldChg>
      <pc:sldChg chg="addSp delSp modSp mod">
        <pc:chgData name="Sándor Pecsora" userId="810b1d013327c237" providerId="LiveId" clId="{C414A606-B4E5-4BB4-A359-20F9F8E7AA30}" dt="2021-03-16T08:12:44.638" v="43" actId="1076"/>
        <pc:sldMkLst>
          <pc:docMk/>
          <pc:sldMk cId="1357609110" sldId="302"/>
        </pc:sldMkLst>
        <pc:spChg chg="add del mod">
          <ac:chgData name="Sándor Pecsora" userId="810b1d013327c237" providerId="LiveId" clId="{C414A606-B4E5-4BB4-A359-20F9F8E7AA30}" dt="2021-03-16T08:11:52.513" v="34" actId="478"/>
          <ac:spMkLst>
            <pc:docMk/>
            <pc:sldMk cId="1357609110" sldId="302"/>
            <ac:spMk id="2" creationId="{00000000-0000-0000-0000-000000000000}"/>
          </ac:spMkLst>
        </pc:spChg>
        <pc:spChg chg="mod">
          <ac:chgData name="Sándor Pecsora" userId="810b1d013327c237" providerId="LiveId" clId="{C414A606-B4E5-4BB4-A359-20F9F8E7AA30}" dt="2021-03-16T08:12:06.152" v="37" actId="14100"/>
          <ac:spMkLst>
            <pc:docMk/>
            <pc:sldMk cId="1357609110" sldId="302"/>
            <ac:spMk id="3" creationId="{00000000-0000-0000-0000-000000000000}"/>
          </ac:spMkLst>
        </pc:spChg>
        <pc:spChg chg="del">
          <ac:chgData name="Sándor Pecsora" userId="810b1d013327c237" providerId="LiveId" clId="{C414A606-B4E5-4BB4-A359-20F9F8E7AA30}" dt="2021-03-16T08:11:54.372" v="35" actId="478"/>
          <ac:spMkLst>
            <pc:docMk/>
            <pc:sldMk cId="1357609110" sldId="302"/>
            <ac:spMk id="7" creationId="{0988D4A6-2E5F-4E3D-BB19-A60168C3C0E4}"/>
          </ac:spMkLst>
        </pc:spChg>
        <pc:spChg chg="del">
          <ac:chgData name="Sándor Pecsora" userId="810b1d013327c237" providerId="LiveId" clId="{C414A606-B4E5-4BB4-A359-20F9F8E7AA30}" dt="2021-03-16T08:11:49.663" v="31" actId="478"/>
          <ac:spMkLst>
            <pc:docMk/>
            <pc:sldMk cId="1357609110" sldId="302"/>
            <ac:spMk id="8" creationId="{E4360D17-4368-4CAA-86AD-A3BB9356D499}"/>
          </ac:spMkLst>
        </pc:spChg>
        <pc:spChg chg="add del mod">
          <ac:chgData name="Sándor Pecsora" userId="810b1d013327c237" providerId="LiveId" clId="{C414A606-B4E5-4BB4-A359-20F9F8E7AA30}" dt="2021-03-16T08:11:52.513" v="34" actId="478"/>
          <ac:spMkLst>
            <pc:docMk/>
            <pc:sldMk cId="1357609110" sldId="302"/>
            <ac:spMk id="10" creationId="{D1C84052-5D1B-4785-AA0A-B924DE61CDD8}"/>
          </ac:spMkLst>
        </pc:spChg>
        <pc:picChg chg="del">
          <ac:chgData name="Sándor Pecsora" userId="810b1d013327c237" providerId="LiveId" clId="{C414A606-B4E5-4BB4-A359-20F9F8E7AA30}" dt="2021-03-16T08:11:50.207" v="32" actId="478"/>
          <ac:picMkLst>
            <pc:docMk/>
            <pc:sldMk cId="1357609110" sldId="302"/>
            <ac:picMk id="4" creationId="{E88C8F81-2686-48E8-8781-9233BCD3D595}"/>
          </ac:picMkLst>
        </pc:picChg>
        <pc:picChg chg="del">
          <ac:chgData name="Sándor Pecsora" userId="810b1d013327c237" providerId="LiveId" clId="{C414A606-B4E5-4BB4-A359-20F9F8E7AA30}" dt="2021-03-16T08:11:47.742" v="28" actId="478"/>
          <ac:picMkLst>
            <pc:docMk/>
            <pc:sldMk cId="1357609110" sldId="302"/>
            <ac:picMk id="5" creationId="{D4143503-1698-48EC-8A2F-B970C5694EC5}"/>
          </ac:picMkLst>
        </pc:picChg>
        <pc:picChg chg="del mod">
          <ac:chgData name="Sándor Pecsora" userId="810b1d013327c237" providerId="LiveId" clId="{C414A606-B4E5-4BB4-A359-20F9F8E7AA30}" dt="2021-03-16T08:11:48.234" v="30" actId="478"/>
          <ac:picMkLst>
            <pc:docMk/>
            <pc:sldMk cId="1357609110" sldId="302"/>
            <ac:picMk id="6" creationId="{184E7BDE-1CE3-4871-90E1-F0E8E8DF111E}"/>
          </ac:picMkLst>
        </pc:picChg>
        <pc:picChg chg="add del">
          <ac:chgData name="Sándor Pecsora" userId="810b1d013327c237" providerId="LiveId" clId="{C414A606-B4E5-4BB4-A359-20F9F8E7AA30}" dt="2021-03-16T08:12:18.181" v="39" actId="478"/>
          <ac:picMkLst>
            <pc:docMk/>
            <pc:sldMk cId="1357609110" sldId="302"/>
            <ac:picMk id="12" creationId="{D193A331-094A-4DB4-9DE6-34893262E61D}"/>
          </ac:picMkLst>
        </pc:picChg>
        <pc:picChg chg="add del">
          <ac:chgData name="Sándor Pecsora" userId="810b1d013327c237" providerId="LiveId" clId="{C414A606-B4E5-4BB4-A359-20F9F8E7AA30}" dt="2021-03-16T08:12:21.371" v="41" actId="478"/>
          <ac:picMkLst>
            <pc:docMk/>
            <pc:sldMk cId="1357609110" sldId="302"/>
            <ac:picMk id="14" creationId="{3887345C-ABE1-4414-9992-1111C16F80DE}"/>
          </ac:picMkLst>
        </pc:picChg>
        <pc:picChg chg="add mod">
          <ac:chgData name="Sándor Pecsora" userId="810b1d013327c237" providerId="LiveId" clId="{C414A606-B4E5-4BB4-A359-20F9F8E7AA30}" dt="2021-03-16T08:12:44.638" v="43" actId="1076"/>
          <ac:picMkLst>
            <pc:docMk/>
            <pc:sldMk cId="1357609110" sldId="302"/>
            <ac:picMk id="16" creationId="{182B436F-F1A0-4615-A459-F8D5100E79D4}"/>
          </ac:picMkLst>
        </pc:picChg>
      </pc:sldChg>
      <pc:sldChg chg="delSp modSp mod delAnim modAnim">
        <pc:chgData name="Sándor Pecsora" userId="810b1d013327c237" providerId="LiveId" clId="{C414A606-B4E5-4BB4-A359-20F9F8E7AA30}" dt="2021-03-16T08:14:31.420" v="68"/>
        <pc:sldMkLst>
          <pc:docMk/>
          <pc:sldMk cId="2445757146" sldId="303"/>
        </pc:sldMkLst>
        <pc:spChg chg="mod">
          <ac:chgData name="Sándor Pecsora" userId="810b1d013327c237" providerId="LiveId" clId="{C414A606-B4E5-4BB4-A359-20F9F8E7AA30}" dt="2021-03-16T08:14:31.420" v="68"/>
          <ac:spMkLst>
            <pc:docMk/>
            <pc:sldMk cId="2445757146" sldId="303"/>
            <ac:spMk id="2" creationId="{00000000-0000-0000-0000-000000000000}"/>
          </ac:spMkLst>
        </pc:spChg>
        <pc:spChg chg="mod">
          <ac:chgData name="Sándor Pecsora" userId="810b1d013327c237" providerId="LiveId" clId="{C414A606-B4E5-4BB4-A359-20F9F8E7AA30}" dt="2021-03-16T08:14:24.839" v="67" actId="6549"/>
          <ac:spMkLst>
            <pc:docMk/>
            <pc:sldMk cId="2445757146" sldId="303"/>
            <ac:spMk id="3" creationId="{00000000-0000-0000-0000-000000000000}"/>
          </ac:spMkLst>
        </pc:spChg>
        <pc:picChg chg="del">
          <ac:chgData name="Sándor Pecsora" userId="810b1d013327c237" providerId="LiveId" clId="{C414A606-B4E5-4BB4-A359-20F9F8E7AA30}" dt="2021-03-16T08:14:15.441" v="63" actId="478"/>
          <ac:picMkLst>
            <pc:docMk/>
            <pc:sldMk cId="2445757146" sldId="303"/>
            <ac:picMk id="10" creationId="{D1BC170E-B136-4570-9DA0-A788A2640066}"/>
          </ac:picMkLst>
        </pc:picChg>
        <pc:picChg chg="del">
          <ac:chgData name="Sándor Pecsora" userId="810b1d013327c237" providerId="LiveId" clId="{C414A606-B4E5-4BB4-A359-20F9F8E7AA30}" dt="2021-03-16T08:14:14.560" v="62" actId="478"/>
          <ac:picMkLst>
            <pc:docMk/>
            <pc:sldMk cId="2445757146" sldId="303"/>
            <ac:picMk id="11" creationId="{042D5868-77C2-4A27-B34A-3918A47AB2BA}"/>
          </ac:picMkLst>
        </pc:picChg>
      </pc:sldChg>
      <pc:sldChg chg="del">
        <pc:chgData name="Sándor Pecsora" userId="810b1d013327c237" providerId="LiveId" clId="{C414A606-B4E5-4BB4-A359-20F9F8E7AA30}" dt="2021-03-16T08:14:43.472" v="69" actId="47"/>
        <pc:sldMkLst>
          <pc:docMk/>
          <pc:sldMk cId="3570308738" sldId="304"/>
        </pc:sldMkLst>
      </pc:sldChg>
      <pc:sldChg chg="del">
        <pc:chgData name="Sándor Pecsora" userId="810b1d013327c237" providerId="LiveId" clId="{C414A606-B4E5-4BB4-A359-20F9F8E7AA30}" dt="2021-03-16T08:21:04.627" v="217" actId="47"/>
        <pc:sldMkLst>
          <pc:docMk/>
          <pc:sldMk cId="4094789298" sldId="305"/>
        </pc:sldMkLst>
      </pc:sldChg>
      <pc:sldChg chg="addSp delSp modSp mod">
        <pc:chgData name="Sándor Pecsora" userId="810b1d013327c237" providerId="LiveId" clId="{C414A606-B4E5-4BB4-A359-20F9F8E7AA30}" dt="2021-03-16T08:22:38.109" v="267" actId="1076"/>
        <pc:sldMkLst>
          <pc:docMk/>
          <pc:sldMk cId="2281330032" sldId="306"/>
        </pc:sldMkLst>
        <pc:spChg chg="mod">
          <ac:chgData name="Sándor Pecsora" userId="810b1d013327c237" providerId="LiveId" clId="{C414A606-B4E5-4BB4-A359-20F9F8E7AA30}" dt="2021-03-16T08:21:08.415" v="219" actId="20577"/>
          <ac:spMkLst>
            <pc:docMk/>
            <pc:sldMk cId="2281330032" sldId="306"/>
            <ac:spMk id="2" creationId="{00000000-0000-0000-0000-000000000000}"/>
          </ac:spMkLst>
        </pc:spChg>
        <pc:spChg chg="mod">
          <ac:chgData name="Sándor Pecsora" userId="810b1d013327c237" providerId="LiveId" clId="{C414A606-B4E5-4BB4-A359-20F9F8E7AA30}" dt="2021-03-16T08:22:18.954" v="265" actId="6549"/>
          <ac:spMkLst>
            <pc:docMk/>
            <pc:sldMk cId="2281330032" sldId="306"/>
            <ac:spMk id="3" creationId="{00000000-0000-0000-0000-000000000000}"/>
          </ac:spMkLst>
        </pc:spChg>
        <pc:picChg chg="del">
          <ac:chgData name="Sándor Pecsora" userId="810b1d013327c237" providerId="LiveId" clId="{C414A606-B4E5-4BB4-A359-20F9F8E7AA30}" dt="2021-03-16T08:22:05.861" v="260" actId="478"/>
          <ac:picMkLst>
            <pc:docMk/>
            <pc:sldMk cId="2281330032" sldId="306"/>
            <ac:picMk id="4" creationId="{3EC3ABBC-2A83-4D0B-A08A-3BCD1652211E}"/>
          </ac:picMkLst>
        </pc:picChg>
        <pc:picChg chg="add mod">
          <ac:chgData name="Sándor Pecsora" userId="810b1d013327c237" providerId="LiveId" clId="{C414A606-B4E5-4BB4-A359-20F9F8E7AA30}" dt="2021-03-16T08:22:38.109" v="267" actId="1076"/>
          <ac:picMkLst>
            <pc:docMk/>
            <pc:sldMk cId="2281330032" sldId="306"/>
            <ac:picMk id="6" creationId="{38C1EC71-E8B9-4AC2-BC7A-E916449F0295}"/>
          </ac:picMkLst>
        </pc:picChg>
      </pc:sldChg>
      <pc:sldChg chg="addSp delSp modSp mod">
        <pc:chgData name="Sándor Pecsora" userId="810b1d013327c237" providerId="LiveId" clId="{C414A606-B4E5-4BB4-A359-20F9F8E7AA30}" dt="2021-03-16T08:25:05.531" v="322" actId="20577"/>
        <pc:sldMkLst>
          <pc:docMk/>
          <pc:sldMk cId="224136652" sldId="307"/>
        </pc:sldMkLst>
        <pc:spChg chg="mod">
          <ac:chgData name="Sándor Pecsora" userId="810b1d013327c237" providerId="LiveId" clId="{C414A606-B4E5-4BB4-A359-20F9F8E7AA30}" dt="2021-03-16T08:22:55.478" v="270" actId="20577"/>
          <ac:spMkLst>
            <pc:docMk/>
            <pc:sldMk cId="224136652" sldId="307"/>
            <ac:spMk id="2" creationId="{00000000-0000-0000-0000-000000000000}"/>
          </ac:spMkLst>
        </pc:spChg>
        <pc:spChg chg="mod">
          <ac:chgData name="Sándor Pecsora" userId="810b1d013327c237" providerId="LiveId" clId="{C414A606-B4E5-4BB4-A359-20F9F8E7AA30}" dt="2021-03-16T08:25:05.531" v="322" actId="20577"/>
          <ac:spMkLst>
            <pc:docMk/>
            <pc:sldMk cId="224136652" sldId="307"/>
            <ac:spMk id="3" creationId="{00000000-0000-0000-0000-000000000000}"/>
          </ac:spMkLst>
        </pc:spChg>
        <pc:picChg chg="del">
          <ac:chgData name="Sándor Pecsora" userId="810b1d013327c237" providerId="LiveId" clId="{C414A606-B4E5-4BB4-A359-20F9F8E7AA30}" dt="2021-03-16T08:23:15.969" v="278" actId="478"/>
          <ac:picMkLst>
            <pc:docMk/>
            <pc:sldMk cId="224136652" sldId="307"/>
            <ac:picMk id="5" creationId="{99D2975E-4807-40B6-A405-854BA2277C4F}"/>
          </ac:picMkLst>
        </pc:picChg>
        <pc:picChg chg="add mod">
          <ac:chgData name="Sándor Pecsora" userId="810b1d013327c237" providerId="LiveId" clId="{C414A606-B4E5-4BB4-A359-20F9F8E7AA30}" dt="2021-03-16T08:24:49.813" v="318" actId="1076"/>
          <ac:picMkLst>
            <pc:docMk/>
            <pc:sldMk cId="224136652" sldId="307"/>
            <ac:picMk id="6" creationId="{050E74E8-B5D7-4B02-89BF-7227F6ABF792}"/>
          </ac:picMkLst>
        </pc:picChg>
      </pc:sldChg>
      <pc:sldChg chg="addSp delSp modSp mod">
        <pc:chgData name="Sándor Pecsora" userId="810b1d013327c237" providerId="LiveId" clId="{C414A606-B4E5-4BB4-A359-20F9F8E7AA30}" dt="2021-03-16T08:30:15.928" v="424" actId="14100"/>
        <pc:sldMkLst>
          <pc:docMk/>
          <pc:sldMk cId="3993198890" sldId="308"/>
        </pc:sldMkLst>
        <pc:spChg chg="mod">
          <ac:chgData name="Sándor Pecsora" userId="810b1d013327c237" providerId="LiveId" clId="{C414A606-B4E5-4BB4-A359-20F9F8E7AA30}" dt="2021-03-16T08:27:47.307" v="365" actId="20577"/>
          <ac:spMkLst>
            <pc:docMk/>
            <pc:sldMk cId="3993198890" sldId="308"/>
            <ac:spMk id="2" creationId="{00000000-0000-0000-0000-000000000000}"/>
          </ac:spMkLst>
        </pc:spChg>
        <pc:spChg chg="mod">
          <ac:chgData name="Sándor Pecsora" userId="810b1d013327c237" providerId="LiveId" clId="{C414A606-B4E5-4BB4-A359-20F9F8E7AA30}" dt="2021-03-16T08:30:13.238" v="422" actId="6549"/>
          <ac:spMkLst>
            <pc:docMk/>
            <pc:sldMk cId="3993198890" sldId="308"/>
            <ac:spMk id="3" creationId="{00000000-0000-0000-0000-000000000000}"/>
          </ac:spMkLst>
        </pc:spChg>
        <pc:picChg chg="del">
          <ac:chgData name="Sándor Pecsora" userId="810b1d013327c237" providerId="LiveId" clId="{C414A606-B4E5-4BB4-A359-20F9F8E7AA30}" dt="2021-03-16T08:27:57.876" v="367" actId="478"/>
          <ac:picMkLst>
            <pc:docMk/>
            <pc:sldMk cId="3993198890" sldId="308"/>
            <ac:picMk id="4" creationId="{41A50AFC-3948-4F76-8AFB-F5384CF18394}"/>
          </ac:picMkLst>
        </pc:picChg>
        <pc:picChg chg="add mod">
          <ac:chgData name="Sándor Pecsora" userId="810b1d013327c237" providerId="LiveId" clId="{C414A606-B4E5-4BB4-A359-20F9F8E7AA30}" dt="2021-03-16T08:30:15.928" v="424" actId="14100"/>
          <ac:picMkLst>
            <pc:docMk/>
            <pc:sldMk cId="3993198890" sldId="308"/>
            <ac:picMk id="6" creationId="{577D954C-9A42-476C-AF26-4F6E2F985D2D}"/>
          </ac:picMkLst>
        </pc:picChg>
      </pc:sldChg>
      <pc:sldChg chg="del">
        <pc:chgData name="Sándor Pecsora" userId="810b1d013327c237" providerId="LiveId" clId="{C414A606-B4E5-4BB4-A359-20F9F8E7AA30}" dt="2021-03-16T08:46:27.785" v="829" actId="47"/>
        <pc:sldMkLst>
          <pc:docMk/>
          <pc:sldMk cId="1207624087" sldId="309"/>
        </pc:sldMkLst>
      </pc:sldChg>
      <pc:sldChg chg="addSp delSp modSp add mod">
        <pc:chgData name="Sándor Pecsora" userId="810b1d013327c237" providerId="LiveId" clId="{C414A606-B4E5-4BB4-A359-20F9F8E7AA30}" dt="2021-03-16T08:13:23.115" v="48" actId="1076"/>
        <pc:sldMkLst>
          <pc:docMk/>
          <pc:sldMk cId="2633402397" sldId="310"/>
        </pc:sldMkLst>
        <pc:spChg chg="mod">
          <ac:chgData name="Sándor Pecsora" userId="810b1d013327c237" providerId="LiveId" clId="{C414A606-B4E5-4BB4-A359-20F9F8E7AA30}" dt="2021-03-16T08:13:05.227" v="45"/>
          <ac:spMkLst>
            <pc:docMk/>
            <pc:sldMk cId="2633402397" sldId="310"/>
            <ac:spMk id="3" creationId="{00000000-0000-0000-0000-000000000000}"/>
          </ac:spMkLst>
        </pc:spChg>
        <pc:picChg chg="add mod">
          <ac:chgData name="Sándor Pecsora" userId="810b1d013327c237" providerId="LiveId" clId="{C414A606-B4E5-4BB4-A359-20F9F8E7AA30}" dt="2021-03-16T08:13:23.115" v="48" actId="1076"/>
          <ac:picMkLst>
            <pc:docMk/>
            <pc:sldMk cId="2633402397" sldId="310"/>
            <ac:picMk id="5" creationId="{674B5E4A-BBF4-4C81-9E93-DAAD9D6E5225}"/>
          </ac:picMkLst>
        </pc:picChg>
        <pc:picChg chg="del">
          <ac:chgData name="Sándor Pecsora" userId="810b1d013327c237" providerId="LiveId" clId="{C414A606-B4E5-4BB4-A359-20F9F8E7AA30}" dt="2021-03-16T08:13:07.828" v="46" actId="478"/>
          <ac:picMkLst>
            <pc:docMk/>
            <pc:sldMk cId="2633402397" sldId="310"/>
            <ac:picMk id="16" creationId="{182B436F-F1A0-4615-A459-F8D5100E79D4}"/>
          </ac:picMkLst>
        </pc:picChg>
      </pc:sldChg>
      <pc:sldChg chg="modSp add mod">
        <pc:chgData name="Sándor Pecsora" userId="810b1d013327c237" providerId="LiveId" clId="{C414A606-B4E5-4BB4-A359-20F9F8E7AA30}" dt="2021-03-16T08:20:54.318" v="216" actId="20577"/>
        <pc:sldMkLst>
          <pc:docMk/>
          <pc:sldMk cId="1414490650" sldId="311"/>
        </pc:sldMkLst>
        <pc:spChg chg="mod">
          <ac:chgData name="Sándor Pecsora" userId="810b1d013327c237" providerId="LiveId" clId="{C414A606-B4E5-4BB4-A359-20F9F8E7AA30}" dt="2021-03-16T08:20:54.318" v="216" actId="20577"/>
          <ac:spMkLst>
            <pc:docMk/>
            <pc:sldMk cId="1414490650" sldId="311"/>
            <ac:spMk id="3" creationId="{00000000-0000-0000-0000-000000000000}"/>
          </ac:spMkLst>
        </pc:spChg>
      </pc:sldChg>
      <pc:sldChg chg="delSp modSp add mod">
        <pc:chgData name="Sándor Pecsora" userId="810b1d013327c237" providerId="LiveId" clId="{C414A606-B4E5-4BB4-A359-20F9F8E7AA30}" dt="2021-03-16T08:26:42.396" v="355" actId="20577"/>
        <pc:sldMkLst>
          <pc:docMk/>
          <pc:sldMk cId="1751372599" sldId="312"/>
        </pc:sldMkLst>
        <pc:spChg chg="mod">
          <ac:chgData name="Sándor Pecsora" userId="810b1d013327c237" providerId="LiveId" clId="{C414A606-B4E5-4BB4-A359-20F9F8E7AA30}" dt="2021-03-16T08:26:05.590" v="328" actId="14100"/>
          <ac:spMkLst>
            <pc:docMk/>
            <pc:sldMk cId="1751372599" sldId="312"/>
            <ac:spMk id="2" creationId="{00000000-0000-0000-0000-000000000000}"/>
          </ac:spMkLst>
        </pc:spChg>
        <pc:spChg chg="mod">
          <ac:chgData name="Sándor Pecsora" userId="810b1d013327c237" providerId="LiveId" clId="{C414A606-B4E5-4BB4-A359-20F9F8E7AA30}" dt="2021-03-16T08:26:42.396" v="355" actId="20577"/>
          <ac:spMkLst>
            <pc:docMk/>
            <pc:sldMk cId="1751372599" sldId="312"/>
            <ac:spMk id="3" creationId="{00000000-0000-0000-0000-000000000000}"/>
          </ac:spMkLst>
        </pc:spChg>
        <pc:picChg chg="del">
          <ac:chgData name="Sándor Pecsora" userId="810b1d013327c237" providerId="LiveId" clId="{C414A606-B4E5-4BB4-A359-20F9F8E7AA30}" dt="2021-03-16T08:26:26.828" v="331" actId="478"/>
          <ac:picMkLst>
            <pc:docMk/>
            <pc:sldMk cId="1751372599" sldId="312"/>
            <ac:picMk id="16" creationId="{182B436F-F1A0-4615-A459-F8D5100E79D4}"/>
          </ac:picMkLst>
        </pc:picChg>
      </pc:sldChg>
      <pc:sldChg chg="addSp modSp add mod">
        <pc:chgData name="Sándor Pecsora" userId="810b1d013327c237" providerId="LiveId" clId="{C414A606-B4E5-4BB4-A359-20F9F8E7AA30}" dt="2021-03-16T08:27:32.626" v="363" actId="1076"/>
        <pc:sldMkLst>
          <pc:docMk/>
          <pc:sldMk cId="2421526145" sldId="313"/>
        </pc:sldMkLst>
        <pc:spChg chg="mod">
          <ac:chgData name="Sándor Pecsora" userId="810b1d013327c237" providerId="LiveId" clId="{C414A606-B4E5-4BB4-A359-20F9F8E7AA30}" dt="2021-03-16T08:27:09.599" v="359"/>
          <ac:spMkLst>
            <pc:docMk/>
            <pc:sldMk cId="2421526145" sldId="313"/>
            <ac:spMk id="2" creationId="{00000000-0000-0000-0000-000000000000}"/>
          </ac:spMkLst>
        </pc:spChg>
        <pc:spChg chg="mod">
          <ac:chgData name="Sándor Pecsora" userId="810b1d013327c237" providerId="LiveId" clId="{C414A606-B4E5-4BB4-A359-20F9F8E7AA30}" dt="2021-03-16T08:27:19.757" v="361" actId="14100"/>
          <ac:spMkLst>
            <pc:docMk/>
            <pc:sldMk cId="2421526145" sldId="313"/>
            <ac:spMk id="3" creationId="{00000000-0000-0000-0000-000000000000}"/>
          </ac:spMkLst>
        </pc:spChg>
        <pc:picChg chg="add mod">
          <ac:chgData name="Sándor Pecsora" userId="810b1d013327c237" providerId="LiveId" clId="{C414A606-B4E5-4BB4-A359-20F9F8E7AA30}" dt="2021-03-16T08:27:32.626" v="363" actId="1076"/>
          <ac:picMkLst>
            <pc:docMk/>
            <pc:sldMk cId="2421526145" sldId="313"/>
            <ac:picMk id="5" creationId="{024F88EB-19AC-4640-957C-15FBE6FD43CB}"/>
          </ac:picMkLst>
        </pc:picChg>
      </pc:sldChg>
      <pc:sldChg chg="addSp delSp modSp add mod">
        <pc:chgData name="Sándor Pecsora" userId="810b1d013327c237" providerId="LiveId" clId="{C414A606-B4E5-4BB4-A359-20F9F8E7AA30}" dt="2021-03-16T08:31:37.801" v="457" actId="1076"/>
        <pc:sldMkLst>
          <pc:docMk/>
          <pc:sldMk cId="3226854691" sldId="314"/>
        </pc:sldMkLst>
        <pc:spChg chg="mod">
          <ac:chgData name="Sándor Pecsora" userId="810b1d013327c237" providerId="LiveId" clId="{C414A606-B4E5-4BB4-A359-20F9F8E7AA30}" dt="2021-03-16T08:31:24.403" v="455" actId="20577"/>
          <ac:spMkLst>
            <pc:docMk/>
            <pc:sldMk cId="3226854691" sldId="314"/>
            <ac:spMk id="3" creationId="{00000000-0000-0000-0000-000000000000}"/>
          </ac:spMkLst>
        </pc:spChg>
        <pc:picChg chg="add mod">
          <ac:chgData name="Sándor Pecsora" userId="810b1d013327c237" providerId="LiveId" clId="{C414A606-B4E5-4BB4-A359-20F9F8E7AA30}" dt="2021-03-16T08:30:53.014" v="437" actId="1076"/>
          <ac:picMkLst>
            <pc:docMk/>
            <pc:sldMk cId="3226854691" sldId="314"/>
            <ac:picMk id="5" creationId="{38CCBF65-FD1F-4465-B243-F94E703A7256}"/>
          </ac:picMkLst>
        </pc:picChg>
        <pc:picChg chg="del">
          <ac:chgData name="Sándor Pecsora" userId="810b1d013327c237" providerId="LiveId" clId="{C414A606-B4E5-4BB4-A359-20F9F8E7AA30}" dt="2021-03-16T08:30:00.917" v="418" actId="478"/>
          <ac:picMkLst>
            <pc:docMk/>
            <pc:sldMk cId="3226854691" sldId="314"/>
            <ac:picMk id="6" creationId="{577D954C-9A42-476C-AF26-4F6E2F985D2D}"/>
          </ac:picMkLst>
        </pc:picChg>
        <pc:picChg chg="add mod">
          <ac:chgData name="Sándor Pecsora" userId="810b1d013327c237" providerId="LiveId" clId="{C414A606-B4E5-4BB4-A359-20F9F8E7AA30}" dt="2021-03-16T08:31:37.801" v="457" actId="1076"/>
          <ac:picMkLst>
            <pc:docMk/>
            <pc:sldMk cId="3226854691" sldId="314"/>
            <ac:picMk id="8" creationId="{448FF8CC-D7F5-488E-B434-28BE4F99F1FB}"/>
          </ac:picMkLst>
        </pc:picChg>
      </pc:sldChg>
      <pc:sldChg chg="addSp delSp modSp add mod">
        <pc:chgData name="Sándor Pecsora" userId="810b1d013327c237" providerId="LiveId" clId="{C414A606-B4E5-4BB4-A359-20F9F8E7AA30}" dt="2021-03-16T08:40:36.467" v="695" actId="790"/>
        <pc:sldMkLst>
          <pc:docMk/>
          <pc:sldMk cId="277257825" sldId="315"/>
        </pc:sldMkLst>
        <pc:spChg chg="mod">
          <ac:chgData name="Sándor Pecsora" userId="810b1d013327c237" providerId="LiveId" clId="{C414A606-B4E5-4BB4-A359-20F9F8E7AA30}" dt="2021-03-16T08:40:36.467" v="695" actId="790"/>
          <ac:spMkLst>
            <pc:docMk/>
            <pc:sldMk cId="277257825" sldId="315"/>
            <ac:spMk id="3" creationId="{00000000-0000-0000-0000-000000000000}"/>
          </ac:spMkLst>
        </pc:spChg>
        <pc:picChg chg="del">
          <ac:chgData name="Sándor Pecsora" userId="810b1d013327c237" providerId="LiveId" clId="{C414A606-B4E5-4BB4-A359-20F9F8E7AA30}" dt="2021-03-16T08:31:55.363" v="461" actId="478"/>
          <ac:picMkLst>
            <pc:docMk/>
            <pc:sldMk cId="277257825" sldId="315"/>
            <ac:picMk id="5" creationId="{38CCBF65-FD1F-4465-B243-F94E703A7256}"/>
          </ac:picMkLst>
        </pc:picChg>
        <pc:picChg chg="add mod">
          <ac:chgData name="Sándor Pecsora" userId="810b1d013327c237" providerId="LiveId" clId="{C414A606-B4E5-4BB4-A359-20F9F8E7AA30}" dt="2021-03-16T08:33:42.254" v="525" actId="1036"/>
          <ac:picMkLst>
            <pc:docMk/>
            <pc:sldMk cId="277257825" sldId="315"/>
            <ac:picMk id="6" creationId="{DADBFDB8-0B4F-413A-8773-88D723D882C7}"/>
          </ac:picMkLst>
        </pc:picChg>
        <pc:picChg chg="del">
          <ac:chgData name="Sándor Pecsora" userId="810b1d013327c237" providerId="LiveId" clId="{C414A606-B4E5-4BB4-A359-20F9F8E7AA30}" dt="2021-03-16T08:31:56.382" v="462" actId="478"/>
          <ac:picMkLst>
            <pc:docMk/>
            <pc:sldMk cId="277257825" sldId="315"/>
            <ac:picMk id="8" creationId="{448FF8CC-D7F5-488E-B434-28BE4F99F1FB}"/>
          </ac:picMkLst>
        </pc:picChg>
      </pc:sldChg>
      <pc:sldChg chg="addSp delSp modSp add mod">
        <pc:chgData name="Sándor Pecsora" userId="810b1d013327c237" providerId="LiveId" clId="{C414A606-B4E5-4BB4-A359-20F9F8E7AA30}" dt="2021-03-16T08:36:34.856" v="591" actId="20577"/>
        <pc:sldMkLst>
          <pc:docMk/>
          <pc:sldMk cId="2028071904" sldId="316"/>
        </pc:sldMkLst>
        <pc:spChg chg="mod">
          <ac:chgData name="Sándor Pecsora" userId="810b1d013327c237" providerId="LiveId" clId="{C414A606-B4E5-4BB4-A359-20F9F8E7AA30}" dt="2021-03-16T08:36:34.856" v="591" actId="20577"/>
          <ac:spMkLst>
            <pc:docMk/>
            <pc:sldMk cId="2028071904" sldId="316"/>
            <ac:spMk id="3" creationId="{00000000-0000-0000-0000-000000000000}"/>
          </ac:spMkLst>
        </pc:spChg>
        <pc:picChg chg="add mod">
          <ac:chgData name="Sándor Pecsora" userId="810b1d013327c237" providerId="LiveId" clId="{C414A606-B4E5-4BB4-A359-20F9F8E7AA30}" dt="2021-03-16T08:34:45.094" v="551" actId="1076"/>
          <ac:picMkLst>
            <pc:docMk/>
            <pc:sldMk cId="2028071904" sldId="316"/>
            <ac:picMk id="5" creationId="{290CA652-B3BF-4A98-8838-6C92BF473B8D}"/>
          </ac:picMkLst>
        </pc:picChg>
        <pc:picChg chg="del">
          <ac:chgData name="Sándor Pecsora" userId="810b1d013327c237" providerId="LiveId" clId="{C414A606-B4E5-4BB4-A359-20F9F8E7AA30}" dt="2021-03-16T08:34:32.894" v="549" actId="478"/>
          <ac:picMkLst>
            <pc:docMk/>
            <pc:sldMk cId="2028071904" sldId="316"/>
            <ac:picMk id="6" creationId="{DADBFDB8-0B4F-413A-8773-88D723D882C7}"/>
          </ac:picMkLst>
        </pc:picChg>
        <pc:picChg chg="add mod">
          <ac:chgData name="Sándor Pecsora" userId="810b1d013327c237" providerId="LiveId" clId="{C414A606-B4E5-4BB4-A359-20F9F8E7AA30}" dt="2021-03-16T08:35:59.819" v="578" actId="1076"/>
          <ac:picMkLst>
            <pc:docMk/>
            <pc:sldMk cId="2028071904" sldId="316"/>
            <ac:picMk id="8" creationId="{1FCE3882-93F0-45DD-B1B7-CA70DDAE1750}"/>
          </ac:picMkLst>
        </pc:picChg>
      </pc:sldChg>
      <pc:sldChg chg="addSp delSp modSp add mod">
        <pc:chgData name="Sándor Pecsora" userId="810b1d013327c237" providerId="LiveId" clId="{C414A606-B4E5-4BB4-A359-20F9F8E7AA30}" dt="2021-03-16T08:37:59.262" v="636" actId="20577"/>
        <pc:sldMkLst>
          <pc:docMk/>
          <pc:sldMk cId="74293531" sldId="317"/>
        </pc:sldMkLst>
        <pc:spChg chg="mod">
          <ac:chgData name="Sándor Pecsora" userId="810b1d013327c237" providerId="LiveId" clId="{C414A606-B4E5-4BB4-A359-20F9F8E7AA30}" dt="2021-03-16T08:37:59.262" v="636" actId="20577"/>
          <ac:spMkLst>
            <pc:docMk/>
            <pc:sldMk cId="74293531" sldId="317"/>
            <ac:spMk id="3" creationId="{00000000-0000-0000-0000-000000000000}"/>
          </ac:spMkLst>
        </pc:spChg>
        <pc:picChg chg="del">
          <ac:chgData name="Sándor Pecsora" userId="810b1d013327c237" providerId="LiveId" clId="{C414A606-B4E5-4BB4-A359-20F9F8E7AA30}" dt="2021-03-16T08:36:57.037" v="594" actId="478"/>
          <ac:picMkLst>
            <pc:docMk/>
            <pc:sldMk cId="74293531" sldId="317"/>
            <ac:picMk id="5" creationId="{290CA652-B3BF-4A98-8838-6C92BF473B8D}"/>
          </ac:picMkLst>
        </pc:picChg>
        <pc:picChg chg="add mod">
          <ac:chgData name="Sándor Pecsora" userId="810b1d013327c237" providerId="LiveId" clId="{C414A606-B4E5-4BB4-A359-20F9F8E7AA30}" dt="2021-03-16T08:37:30.073" v="619" actId="1036"/>
          <ac:picMkLst>
            <pc:docMk/>
            <pc:sldMk cId="74293531" sldId="317"/>
            <ac:picMk id="6" creationId="{416A145E-7BC2-4D5D-8BE5-E6CD663854BC}"/>
          </ac:picMkLst>
        </pc:picChg>
        <pc:picChg chg="del">
          <ac:chgData name="Sándor Pecsora" userId="810b1d013327c237" providerId="LiveId" clId="{C414A606-B4E5-4BB4-A359-20F9F8E7AA30}" dt="2021-03-16T08:37:13.015" v="599" actId="478"/>
          <ac:picMkLst>
            <pc:docMk/>
            <pc:sldMk cId="74293531" sldId="317"/>
            <ac:picMk id="8" creationId="{1FCE3882-93F0-45DD-B1B7-CA70DDAE1750}"/>
          </ac:picMkLst>
        </pc:picChg>
      </pc:sldChg>
      <pc:sldChg chg="addSp delSp modSp add mod">
        <pc:chgData name="Sándor Pecsora" userId="810b1d013327c237" providerId="LiveId" clId="{C414A606-B4E5-4BB4-A359-20F9F8E7AA30}" dt="2021-03-16T08:39:31.142" v="681" actId="6549"/>
        <pc:sldMkLst>
          <pc:docMk/>
          <pc:sldMk cId="3343730042" sldId="318"/>
        </pc:sldMkLst>
        <pc:spChg chg="mod">
          <ac:chgData name="Sándor Pecsora" userId="810b1d013327c237" providerId="LiveId" clId="{C414A606-B4E5-4BB4-A359-20F9F8E7AA30}" dt="2021-03-16T08:39:31.142" v="681" actId="6549"/>
          <ac:spMkLst>
            <pc:docMk/>
            <pc:sldMk cId="3343730042" sldId="318"/>
            <ac:spMk id="3" creationId="{00000000-0000-0000-0000-000000000000}"/>
          </ac:spMkLst>
        </pc:spChg>
        <pc:picChg chg="add mod">
          <ac:chgData name="Sándor Pecsora" userId="810b1d013327c237" providerId="LiveId" clId="{C414A606-B4E5-4BB4-A359-20F9F8E7AA30}" dt="2021-03-16T08:39:17.521" v="671" actId="1076"/>
          <ac:picMkLst>
            <pc:docMk/>
            <pc:sldMk cId="3343730042" sldId="318"/>
            <ac:picMk id="5" creationId="{B99EB592-EC95-4BE3-A6A4-4A42846419D3}"/>
          </ac:picMkLst>
        </pc:picChg>
        <pc:picChg chg="del">
          <ac:chgData name="Sándor Pecsora" userId="810b1d013327c237" providerId="LiveId" clId="{C414A606-B4E5-4BB4-A359-20F9F8E7AA30}" dt="2021-03-16T08:38:12.673" v="638" actId="478"/>
          <ac:picMkLst>
            <pc:docMk/>
            <pc:sldMk cId="3343730042" sldId="318"/>
            <ac:picMk id="6" creationId="{416A145E-7BC2-4D5D-8BE5-E6CD663854BC}"/>
          </ac:picMkLst>
        </pc:picChg>
      </pc:sldChg>
      <pc:sldChg chg="addSp delSp modSp add mod">
        <pc:chgData name="Sándor Pecsora" userId="810b1d013327c237" providerId="LiveId" clId="{C414A606-B4E5-4BB4-A359-20F9F8E7AA30}" dt="2021-03-16T08:43:53.401" v="777" actId="14100"/>
        <pc:sldMkLst>
          <pc:docMk/>
          <pc:sldMk cId="2856037422" sldId="319"/>
        </pc:sldMkLst>
        <pc:spChg chg="mod">
          <ac:chgData name="Sándor Pecsora" userId="810b1d013327c237" providerId="LiveId" clId="{C414A606-B4E5-4BB4-A359-20F9F8E7AA30}" dt="2021-03-16T08:40:47.748" v="697" actId="20577"/>
          <ac:spMkLst>
            <pc:docMk/>
            <pc:sldMk cId="2856037422" sldId="319"/>
            <ac:spMk id="2" creationId="{00000000-0000-0000-0000-000000000000}"/>
          </ac:spMkLst>
        </pc:spChg>
        <pc:spChg chg="mod">
          <ac:chgData name="Sándor Pecsora" userId="810b1d013327c237" providerId="LiveId" clId="{C414A606-B4E5-4BB4-A359-20F9F8E7AA30}" dt="2021-03-16T08:43:53.401" v="777" actId="14100"/>
          <ac:spMkLst>
            <pc:docMk/>
            <pc:sldMk cId="2856037422" sldId="319"/>
            <ac:spMk id="3" creationId="{00000000-0000-0000-0000-000000000000}"/>
          </ac:spMkLst>
        </pc:spChg>
        <pc:picChg chg="del">
          <ac:chgData name="Sándor Pecsora" userId="810b1d013327c237" providerId="LiveId" clId="{C414A606-B4E5-4BB4-A359-20F9F8E7AA30}" dt="2021-03-16T08:41:00.496" v="700" actId="478"/>
          <ac:picMkLst>
            <pc:docMk/>
            <pc:sldMk cId="2856037422" sldId="319"/>
            <ac:picMk id="5" creationId="{B99EB592-EC95-4BE3-A6A4-4A42846419D3}"/>
          </ac:picMkLst>
        </pc:picChg>
        <pc:picChg chg="add mod">
          <ac:chgData name="Sándor Pecsora" userId="810b1d013327c237" providerId="LiveId" clId="{C414A606-B4E5-4BB4-A359-20F9F8E7AA30}" dt="2021-03-16T08:42:48.624" v="756" actId="1076"/>
          <ac:picMkLst>
            <pc:docMk/>
            <pc:sldMk cId="2856037422" sldId="319"/>
            <ac:picMk id="6" creationId="{1FB96F5F-357B-4F9A-AB74-87308C1DDAF6}"/>
          </ac:picMkLst>
        </pc:picChg>
        <pc:picChg chg="add mod">
          <ac:chgData name="Sándor Pecsora" userId="810b1d013327c237" providerId="LiveId" clId="{C414A606-B4E5-4BB4-A359-20F9F8E7AA30}" dt="2021-03-16T08:43:44.652" v="775" actId="1076"/>
          <ac:picMkLst>
            <pc:docMk/>
            <pc:sldMk cId="2856037422" sldId="319"/>
            <ac:picMk id="8" creationId="{5528FF31-AFD9-46F6-9590-1F2666E06B5C}"/>
          </ac:picMkLst>
        </pc:picChg>
      </pc:sldChg>
      <pc:sldChg chg="addSp delSp modSp add mod">
        <pc:chgData name="Sándor Pecsora" userId="810b1d013327c237" providerId="LiveId" clId="{C414A606-B4E5-4BB4-A359-20F9F8E7AA30}" dt="2021-03-16T08:46:04.847" v="828" actId="20577"/>
        <pc:sldMkLst>
          <pc:docMk/>
          <pc:sldMk cId="2489948094" sldId="320"/>
        </pc:sldMkLst>
        <pc:spChg chg="mod">
          <ac:chgData name="Sándor Pecsora" userId="810b1d013327c237" providerId="LiveId" clId="{C414A606-B4E5-4BB4-A359-20F9F8E7AA30}" dt="2021-03-16T08:44:11.012" v="779" actId="20577"/>
          <ac:spMkLst>
            <pc:docMk/>
            <pc:sldMk cId="2489948094" sldId="320"/>
            <ac:spMk id="2" creationId="{00000000-0000-0000-0000-000000000000}"/>
          </ac:spMkLst>
        </pc:spChg>
        <pc:spChg chg="mod">
          <ac:chgData name="Sándor Pecsora" userId="810b1d013327c237" providerId="LiveId" clId="{C414A606-B4E5-4BB4-A359-20F9F8E7AA30}" dt="2021-03-16T08:46:04.847" v="828" actId="20577"/>
          <ac:spMkLst>
            <pc:docMk/>
            <pc:sldMk cId="2489948094" sldId="320"/>
            <ac:spMk id="3" creationId="{00000000-0000-0000-0000-000000000000}"/>
          </ac:spMkLst>
        </pc:spChg>
        <pc:picChg chg="add mod">
          <ac:chgData name="Sándor Pecsora" userId="810b1d013327c237" providerId="LiveId" clId="{C414A606-B4E5-4BB4-A359-20F9F8E7AA30}" dt="2021-03-16T08:45:52.298" v="823" actId="1076"/>
          <ac:picMkLst>
            <pc:docMk/>
            <pc:sldMk cId="2489948094" sldId="320"/>
            <ac:picMk id="5" creationId="{43DC26D3-C81D-4B6C-8DF2-054FD31B8632}"/>
          </ac:picMkLst>
        </pc:picChg>
        <pc:picChg chg="del">
          <ac:chgData name="Sándor Pecsora" userId="810b1d013327c237" providerId="LiveId" clId="{C414A606-B4E5-4BB4-A359-20F9F8E7AA30}" dt="2021-03-16T08:44:21.551" v="781" actId="478"/>
          <ac:picMkLst>
            <pc:docMk/>
            <pc:sldMk cId="2489948094" sldId="320"/>
            <ac:picMk id="6" creationId="{1FB96F5F-357B-4F9A-AB74-87308C1DDAF6}"/>
          </ac:picMkLst>
        </pc:picChg>
        <pc:picChg chg="del">
          <ac:chgData name="Sándor Pecsora" userId="810b1d013327c237" providerId="LiveId" clId="{C414A606-B4E5-4BB4-A359-20F9F8E7AA30}" dt="2021-03-16T08:44:22.250" v="782" actId="478"/>
          <ac:picMkLst>
            <pc:docMk/>
            <pc:sldMk cId="2489948094" sldId="320"/>
            <ac:picMk id="8" creationId="{5528FF31-AFD9-46F6-9590-1F2666E06B5C}"/>
          </ac:picMkLst>
        </pc:picChg>
      </pc:sldChg>
    </pc:docChg>
  </pc:docChgLst>
  <pc:docChgLst>
    <pc:chgData name="Sándor Pecsora" userId="810b1d013327c237" providerId="LiveId" clId="{36FDFDA8-99AC-442F-9054-15ECEEA01B19}"/>
    <pc:docChg chg="modSld">
      <pc:chgData name="Sándor Pecsora" userId="810b1d013327c237" providerId="LiveId" clId="{36FDFDA8-99AC-442F-9054-15ECEEA01B19}" dt="2023-04-01T14:43:39.762" v="5" actId="1076"/>
      <pc:docMkLst>
        <pc:docMk/>
      </pc:docMkLst>
      <pc:sldChg chg="addSp modSp mod">
        <pc:chgData name="Sándor Pecsora" userId="810b1d013327c237" providerId="LiveId" clId="{36FDFDA8-99AC-442F-9054-15ECEEA01B19}" dt="2023-04-01T14:43:39.762" v="5" actId="1076"/>
        <pc:sldMkLst>
          <pc:docMk/>
          <pc:sldMk cId="1689225154" sldId="257"/>
        </pc:sldMkLst>
        <pc:spChg chg="mod">
          <ac:chgData name="Sándor Pecsora" userId="810b1d013327c237" providerId="LiveId" clId="{36FDFDA8-99AC-442F-9054-15ECEEA01B19}" dt="2023-04-01T14:43:39.762" v="5" actId="1076"/>
          <ac:spMkLst>
            <pc:docMk/>
            <pc:sldMk cId="1689225154" sldId="257"/>
            <ac:spMk id="2" creationId="{00000000-0000-0000-0000-000000000000}"/>
          </ac:spMkLst>
        </pc:spChg>
        <pc:spChg chg="add mod">
          <ac:chgData name="Sándor Pecsora" userId="810b1d013327c237" providerId="LiveId" clId="{36FDFDA8-99AC-442F-9054-15ECEEA01B19}" dt="2023-04-01T14:43:36.991" v="4" actId="1076"/>
          <ac:spMkLst>
            <pc:docMk/>
            <pc:sldMk cId="1689225154" sldId="257"/>
            <ac:spMk id="4" creationId="{69C6023A-ED75-843B-5C55-26F266DE88F0}"/>
          </ac:spMkLst>
        </pc:spChg>
      </pc:sldChg>
    </pc:docChg>
  </pc:docChgLst>
  <pc:docChgLst>
    <pc:chgData name="Nagymarczi Márton" userId="4b20641c3fa50a8a" providerId="Windows Live" clId="Web-{6220BDD4-6964-435B-B6F2-6A976E48656E}"/>
    <pc:docChg chg="mod modSld">
      <pc:chgData name="Nagymarczi Márton" userId="4b20641c3fa50a8a" providerId="Windows Live" clId="Web-{6220BDD4-6964-435B-B6F2-6A976E48656E}" dt="2022-01-29T17:08:29.805" v="81" actId="1076"/>
      <pc:docMkLst>
        <pc:docMk/>
      </pc:docMkLst>
      <pc:sldChg chg="addSp delSp modSp">
        <pc:chgData name="Nagymarczi Márton" userId="4b20641c3fa50a8a" providerId="Windows Live" clId="Web-{6220BDD4-6964-435B-B6F2-6A976E48656E}" dt="2022-01-29T16:50:17.301" v="75" actId="1076"/>
        <pc:sldMkLst>
          <pc:docMk/>
          <pc:sldMk cId="3830058021" sldId="285"/>
        </pc:sldMkLst>
        <pc:picChg chg="add del mod ord modCrop">
          <ac:chgData name="Nagymarczi Márton" userId="4b20641c3fa50a8a" providerId="Windows Live" clId="Web-{6220BDD4-6964-435B-B6F2-6A976E48656E}" dt="2022-01-29T16:50:14.426" v="74"/>
          <ac:picMkLst>
            <pc:docMk/>
            <pc:sldMk cId="3830058021" sldId="285"/>
            <ac:picMk id="4" creationId="{C8203D28-D89A-48D2-91F3-8362CDBF2E50}"/>
          </ac:picMkLst>
        </pc:picChg>
        <pc:picChg chg="mod">
          <ac:chgData name="Nagymarczi Márton" userId="4b20641c3fa50a8a" providerId="Windows Live" clId="Web-{6220BDD4-6964-435B-B6F2-6A976E48656E}" dt="2022-01-29T16:50:17.301" v="75" actId="1076"/>
          <ac:picMkLst>
            <pc:docMk/>
            <pc:sldMk cId="3830058021" sldId="285"/>
            <ac:picMk id="5" creationId="{06C14638-DB4F-4EA5-9B40-1CA6D711CAED}"/>
          </ac:picMkLst>
        </pc:picChg>
      </pc:sldChg>
      <pc:sldChg chg="modSp">
        <pc:chgData name="Nagymarczi Márton" userId="4b20641c3fa50a8a" providerId="Windows Live" clId="Web-{6220BDD4-6964-435B-B6F2-6A976E48656E}" dt="2022-01-29T15:48:38.019" v="12" actId="1076"/>
        <pc:sldMkLst>
          <pc:docMk/>
          <pc:sldMk cId="181437091" sldId="290"/>
        </pc:sldMkLst>
        <pc:picChg chg="mod">
          <ac:chgData name="Nagymarczi Márton" userId="4b20641c3fa50a8a" providerId="Windows Live" clId="Web-{6220BDD4-6964-435B-B6F2-6A976E48656E}" dt="2022-01-29T15:48:38.019" v="12" actId="1076"/>
          <ac:picMkLst>
            <pc:docMk/>
            <pc:sldMk cId="181437091" sldId="290"/>
            <ac:picMk id="7" creationId="{6B3EEED2-6324-4EA4-9B56-8950B6B4792C}"/>
          </ac:picMkLst>
        </pc:picChg>
      </pc:sldChg>
      <pc:sldChg chg="addSp delSp modSp addCm delCm modCm">
        <pc:chgData name="Nagymarczi Márton" userId="4b20641c3fa50a8a" providerId="Windows Live" clId="Web-{6220BDD4-6964-435B-B6F2-6A976E48656E}" dt="2022-01-29T16:50:10.801" v="73" actId="1076"/>
        <pc:sldMkLst>
          <pc:docMk/>
          <pc:sldMk cId="2633402397" sldId="310"/>
        </pc:sldMkLst>
        <pc:spChg chg="mod">
          <ac:chgData name="Nagymarczi Márton" userId="4b20641c3fa50a8a" providerId="Windows Live" clId="Web-{6220BDD4-6964-435B-B6F2-6A976E48656E}" dt="2022-01-29T16:49:59.239" v="68" actId="14100"/>
          <ac:spMkLst>
            <pc:docMk/>
            <pc:sldMk cId="2633402397" sldId="310"/>
            <ac:spMk id="3" creationId="{00000000-0000-0000-0000-000000000000}"/>
          </ac:spMkLst>
        </pc:spChg>
        <pc:picChg chg="add mod modCrop">
          <ac:chgData name="Nagymarczi Márton" userId="4b20641c3fa50a8a" providerId="Windows Live" clId="Web-{6220BDD4-6964-435B-B6F2-6A976E48656E}" dt="2022-01-29T16:50:10.801" v="73" actId="1076"/>
          <ac:picMkLst>
            <pc:docMk/>
            <pc:sldMk cId="2633402397" sldId="310"/>
            <ac:picMk id="4" creationId="{4FA510DC-C620-4E97-AB06-FEA0F5819887}"/>
          </ac:picMkLst>
        </pc:picChg>
        <pc:picChg chg="del mod">
          <ac:chgData name="Nagymarczi Márton" userId="4b20641c3fa50a8a" providerId="Windows Live" clId="Web-{6220BDD4-6964-435B-B6F2-6A976E48656E}" dt="2022-01-29T16:50:01.770" v="69"/>
          <ac:picMkLst>
            <pc:docMk/>
            <pc:sldMk cId="2633402397" sldId="310"/>
            <ac:picMk id="6" creationId="{3FF15C2C-6092-4D55-9283-D09D9C326170}"/>
          </ac:picMkLst>
        </pc:picChg>
      </pc:sldChg>
      <pc:sldChg chg="addSp delSp modSp">
        <pc:chgData name="Nagymarczi Márton" userId="4b20641c3fa50a8a" providerId="Windows Live" clId="Web-{6220BDD4-6964-435B-B6F2-6A976E48656E}" dt="2022-01-29T16:00:05.036" v="43" actId="14100"/>
        <pc:sldMkLst>
          <pc:docMk/>
          <pc:sldMk cId="1414490650" sldId="311"/>
        </pc:sldMkLst>
        <pc:spChg chg="add mod">
          <ac:chgData name="Nagymarczi Márton" userId="4b20641c3fa50a8a" providerId="Windows Live" clId="Web-{6220BDD4-6964-435B-B6F2-6A976E48656E}" dt="2022-01-29T15:59:31.332" v="38" actId="14100"/>
          <ac:spMkLst>
            <pc:docMk/>
            <pc:sldMk cId="1414490650" sldId="311"/>
            <ac:spMk id="4" creationId="{3CBDD08A-1F65-4986-BA60-ADBD9427518D}"/>
          </ac:spMkLst>
        </pc:spChg>
        <pc:spChg chg="add mod">
          <ac:chgData name="Nagymarczi Márton" userId="4b20641c3fa50a8a" providerId="Windows Live" clId="Web-{6220BDD4-6964-435B-B6F2-6A976E48656E}" dt="2022-01-29T16:00:05.036" v="43" actId="14100"/>
          <ac:spMkLst>
            <pc:docMk/>
            <pc:sldMk cId="1414490650" sldId="311"/>
            <ac:spMk id="8" creationId="{A0B03762-B7F1-47AE-889B-8C44EDC91CFF}"/>
          </ac:spMkLst>
        </pc:spChg>
        <pc:picChg chg="add mod">
          <ac:chgData name="Nagymarczi Márton" userId="4b20641c3fa50a8a" providerId="Windows Live" clId="Web-{6220BDD4-6964-435B-B6F2-6A976E48656E}" dt="2022-01-29T15:57:46.408" v="30" actId="1076"/>
          <ac:picMkLst>
            <pc:docMk/>
            <pc:sldMk cId="1414490650" sldId="311"/>
            <ac:picMk id="2" creationId="{98F01817-5D21-4C18-AAE6-F80AFB6525AD}"/>
          </ac:picMkLst>
        </pc:picChg>
        <pc:picChg chg="del mod">
          <ac:chgData name="Nagymarczi Márton" userId="4b20641c3fa50a8a" providerId="Windows Live" clId="Web-{6220BDD4-6964-435B-B6F2-6A976E48656E}" dt="2022-01-29T15:57:34.798" v="25"/>
          <ac:picMkLst>
            <pc:docMk/>
            <pc:sldMk cId="1414490650" sldId="311"/>
            <ac:picMk id="5" creationId="{336480D0-1AC5-4CEF-B6E7-B80D243986D7}"/>
          </ac:picMkLst>
        </pc:picChg>
      </pc:sldChg>
      <pc:sldChg chg="addSp delSp modSp">
        <pc:chgData name="Nagymarczi Márton" userId="4b20641c3fa50a8a" providerId="Windows Live" clId="Web-{6220BDD4-6964-435B-B6F2-6A976E48656E}" dt="2022-01-29T16:03:32.963" v="53" actId="20577"/>
        <pc:sldMkLst>
          <pc:docMk/>
          <pc:sldMk cId="2722249262" sldId="329"/>
        </pc:sldMkLst>
        <pc:spChg chg="mod">
          <ac:chgData name="Nagymarczi Márton" userId="4b20641c3fa50a8a" providerId="Windows Live" clId="Web-{6220BDD4-6964-435B-B6F2-6A976E48656E}" dt="2022-01-29T16:03:32.963" v="53" actId="20577"/>
          <ac:spMkLst>
            <pc:docMk/>
            <pc:sldMk cId="2722249262" sldId="329"/>
            <ac:spMk id="3" creationId="{00000000-0000-0000-0000-000000000000}"/>
          </ac:spMkLst>
        </pc:spChg>
        <pc:picChg chg="add mod">
          <ac:chgData name="Nagymarczi Márton" userId="4b20641c3fa50a8a" providerId="Windows Live" clId="Web-{6220BDD4-6964-435B-B6F2-6A976E48656E}" dt="2022-01-29T16:02:58.416" v="52" actId="1076"/>
          <ac:picMkLst>
            <pc:docMk/>
            <pc:sldMk cId="2722249262" sldId="329"/>
            <ac:picMk id="2" creationId="{E659DF7C-F5D6-49E4-91B4-F86786993C67}"/>
          </ac:picMkLst>
        </pc:picChg>
        <pc:picChg chg="del">
          <ac:chgData name="Nagymarczi Márton" userId="4b20641c3fa50a8a" providerId="Windows Live" clId="Web-{6220BDD4-6964-435B-B6F2-6A976E48656E}" dt="2022-01-29T16:02:37.478" v="44"/>
          <ac:picMkLst>
            <pc:docMk/>
            <pc:sldMk cId="2722249262" sldId="329"/>
            <ac:picMk id="6" creationId="{A0F65923-0264-46D2-AECD-2AB95CDE3901}"/>
          </ac:picMkLst>
        </pc:picChg>
      </pc:sldChg>
      <pc:sldChg chg="addSp modSp addCm delCm">
        <pc:chgData name="Nagymarczi Márton" userId="4b20641c3fa50a8a" providerId="Windows Live" clId="Web-{6220BDD4-6964-435B-B6F2-6A976E48656E}" dt="2022-01-29T17:08:29.805" v="81" actId="1076"/>
        <pc:sldMkLst>
          <pc:docMk/>
          <pc:sldMk cId="935753437" sldId="330"/>
        </pc:sldMkLst>
        <pc:picChg chg="add mod">
          <ac:chgData name="Nagymarczi Márton" userId="4b20641c3fa50a8a" providerId="Windows Live" clId="Web-{6220BDD4-6964-435B-B6F2-6A976E48656E}" dt="2022-01-29T16:05:07.434" v="60" actId="14100"/>
          <ac:picMkLst>
            <pc:docMk/>
            <pc:sldMk cId="935753437" sldId="330"/>
            <ac:picMk id="2" creationId="{7D3FF536-3E83-4FE9-9A50-6E52F693FB49}"/>
          </ac:picMkLst>
        </pc:picChg>
        <pc:picChg chg="mod">
          <ac:chgData name="Nagymarczi Márton" userId="4b20641c3fa50a8a" providerId="Windows Live" clId="Web-{6220BDD4-6964-435B-B6F2-6A976E48656E}" dt="2022-01-29T17:08:23.742" v="78" actId="14100"/>
          <ac:picMkLst>
            <pc:docMk/>
            <pc:sldMk cId="935753437" sldId="330"/>
            <ac:picMk id="5" creationId="{223CAF46-35FD-4536-B550-E588F3042049}"/>
          </ac:picMkLst>
        </pc:picChg>
        <pc:picChg chg="mod">
          <ac:chgData name="Nagymarczi Márton" userId="4b20641c3fa50a8a" providerId="Windows Live" clId="Web-{6220BDD4-6964-435B-B6F2-6A976E48656E}" dt="2022-01-29T17:08:29.805" v="81" actId="1076"/>
          <ac:picMkLst>
            <pc:docMk/>
            <pc:sldMk cId="935753437" sldId="330"/>
            <ac:picMk id="8" creationId="{25C72DA2-D248-4168-A5BE-E30D9EE2F8D0}"/>
          </ac:picMkLst>
        </pc:picChg>
      </pc:sldChg>
      <pc:sldChg chg="modSp">
        <pc:chgData name="Nagymarczi Márton" userId="4b20641c3fa50a8a" providerId="Windows Live" clId="Web-{6220BDD4-6964-435B-B6F2-6A976E48656E}" dt="2022-01-29T16:27:01.497" v="65" actId="1076"/>
        <pc:sldMkLst>
          <pc:docMk/>
          <pc:sldMk cId="3971951322" sldId="332"/>
        </pc:sldMkLst>
        <pc:spChg chg="mod">
          <ac:chgData name="Nagymarczi Márton" userId="4b20641c3fa50a8a" providerId="Windows Live" clId="Web-{6220BDD4-6964-435B-B6F2-6A976E48656E}" dt="2022-01-29T16:09:58.598" v="64" actId="1076"/>
          <ac:spMkLst>
            <pc:docMk/>
            <pc:sldMk cId="3971951322" sldId="332"/>
            <ac:spMk id="3" creationId="{00000000-0000-0000-0000-000000000000}"/>
          </ac:spMkLst>
        </pc:spChg>
        <pc:picChg chg="mod">
          <ac:chgData name="Nagymarczi Márton" userId="4b20641c3fa50a8a" providerId="Windows Live" clId="Web-{6220BDD4-6964-435B-B6F2-6A976E48656E}" dt="2022-01-29T16:27:01.497" v="65" actId="1076"/>
          <ac:picMkLst>
            <pc:docMk/>
            <pc:sldMk cId="3971951322" sldId="332"/>
            <ac:picMk id="7" creationId="{1FA887B4-F9E2-4BD1-89B0-027E41DD8D6F}"/>
          </ac:picMkLst>
        </pc:picChg>
      </pc:sldChg>
    </pc:docChg>
  </pc:docChgLst>
  <pc:docChgLst>
    <pc:chgData name="Sándor Pecsora" userId="810b1d013327c237" providerId="LiveId" clId="{767EA970-021F-4D71-BDD6-ED360A0AF6E8}"/>
    <pc:docChg chg="custSel addSld delSld modSld">
      <pc:chgData name="Sándor Pecsora" userId="810b1d013327c237" providerId="LiveId" clId="{767EA970-021F-4D71-BDD6-ED360A0AF6E8}" dt="2021-03-09T12:56:51.350" v="615" actId="167"/>
      <pc:docMkLst>
        <pc:docMk/>
      </pc:docMkLst>
      <pc:sldChg chg="modSp mod">
        <pc:chgData name="Sándor Pecsora" userId="810b1d013327c237" providerId="LiveId" clId="{767EA970-021F-4D71-BDD6-ED360A0AF6E8}" dt="2021-03-06T18:13:48.020" v="1" actId="20577"/>
        <pc:sldMkLst>
          <pc:docMk/>
          <pc:sldMk cId="1689225154" sldId="257"/>
        </pc:sldMkLst>
        <pc:spChg chg="mod">
          <ac:chgData name="Sándor Pecsora" userId="810b1d013327c237" providerId="LiveId" clId="{767EA970-021F-4D71-BDD6-ED360A0AF6E8}" dt="2021-03-06T18:13:48.020" v="1" actId="20577"/>
          <ac:spMkLst>
            <pc:docMk/>
            <pc:sldMk cId="1689225154" sldId="257"/>
            <ac:spMk id="3" creationId="{00000000-0000-0000-0000-000000000000}"/>
          </ac:spMkLst>
        </pc:spChg>
      </pc:sldChg>
      <pc:sldChg chg="del">
        <pc:chgData name="Sándor Pecsora" userId="810b1d013327c237" providerId="LiveId" clId="{767EA970-021F-4D71-BDD6-ED360A0AF6E8}" dt="2021-03-06T18:21:58.590" v="56" actId="47"/>
        <pc:sldMkLst>
          <pc:docMk/>
          <pc:sldMk cId="1027439082" sldId="279"/>
        </pc:sldMkLst>
      </pc:sldChg>
      <pc:sldChg chg="del">
        <pc:chgData name="Sándor Pecsora" userId="810b1d013327c237" providerId="LiveId" clId="{767EA970-021F-4D71-BDD6-ED360A0AF6E8}" dt="2021-03-06T18:22:02.130" v="57" actId="47"/>
        <pc:sldMkLst>
          <pc:docMk/>
          <pc:sldMk cId="1443056346" sldId="280"/>
        </pc:sldMkLst>
      </pc:sldChg>
      <pc:sldChg chg="del">
        <pc:chgData name="Sándor Pecsora" userId="810b1d013327c237" providerId="LiveId" clId="{767EA970-021F-4D71-BDD6-ED360A0AF6E8}" dt="2021-03-06T18:22:02.130" v="57" actId="47"/>
        <pc:sldMkLst>
          <pc:docMk/>
          <pc:sldMk cId="3385610903" sldId="283"/>
        </pc:sldMkLst>
      </pc:sldChg>
      <pc:sldChg chg="del">
        <pc:chgData name="Sándor Pecsora" userId="810b1d013327c237" providerId="LiveId" clId="{767EA970-021F-4D71-BDD6-ED360A0AF6E8}" dt="2021-03-09T12:44:50.110" v="277" actId="47"/>
        <pc:sldMkLst>
          <pc:docMk/>
          <pc:sldMk cId="2926133006" sldId="284"/>
        </pc:sldMkLst>
      </pc:sldChg>
      <pc:sldChg chg="addSp delSp modSp mod">
        <pc:chgData name="Sándor Pecsora" userId="810b1d013327c237" providerId="LiveId" clId="{767EA970-021F-4D71-BDD6-ED360A0AF6E8}" dt="2021-03-06T18:16:37.171" v="32" actId="20577"/>
        <pc:sldMkLst>
          <pc:docMk/>
          <pc:sldMk cId="3830058021" sldId="285"/>
        </pc:sldMkLst>
        <pc:spChg chg="mod">
          <ac:chgData name="Sándor Pecsora" userId="810b1d013327c237" providerId="LiveId" clId="{767EA970-021F-4D71-BDD6-ED360A0AF6E8}" dt="2021-03-06T18:13:55.551" v="2"/>
          <ac:spMkLst>
            <pc:docMk/>
            <pc:sldMk cId="3830058021" sldId="285"/>
            <ac:spMk id="2" creationId="{00000000-0000-0000-0000-000000000000}"/>
          </ac:spMkLst>
        </pc:spChg>
        <pc:spChg chg="mod">
          <ac:chgData name="Sándor Pecsora" userId="810b1d013327c237" providerId="LiveId" clId="{767EA970-021F-4D71-BDD6-ED360A0AF6E8}" dt="2021-03-06T18:16:37.171" v="32" actId="20577"/>
          <ac:spMkLst>
            <pc:docMk/>
            <pc:sldMk cId="3830058021" sldId="285"/>
            <ac:spMk id="3" creationId="{00000000-0000-0000-0000-000000000000}"/>
          </ac:spMkLst>
        </pc:spChg>
        <pc:picChg chg="add mod">
          <ac:chgData name="Sándor Pecsora" userId="810b1d013327c237" providerId="LiveId" clId="{767EA970-021F-4D71-BDD6-ED360A0AF6E8}" dt="2021-03-06T18:15:14.020" v="18" actId="1076"/>
          <ac:picMkLst>
            <pc:docMk/>
            <pc:sldMk cId="3830058021" sldId="285"/>
            <ac:picMk id="4" creationId="{A73D3786-C471-483B-AC69-CC5F2B311077}"/>
          </ac:picMkLst>
        </pc:picChg>
        <pc:picChg chg="del">
          <ac:chgData name="Sándor Pecsora" userId="810b1d013327c237" providerId="LiveId" clId="{767EA970-021F-4D71-BDD6-ED360A0AF6E8}" dt="2021-03-06T18:14:08.881" v="8" actId="478"/>
          <ac:picMkLst>
            <pc:docMk/>
            <pc:sldMk cId="3830058021" sldId="285"/>
            <ac:picMk id="5" creationId="{2BBA7F06-1384-4B70-97A2-89C8442063B4}"/>
          </ac:picMkLst>
        </pc:picChg>
      </pc:sldChg>
      <pc:sldChg chg="addSp modSp mod">
        <pc:chgData name="Sándor Pecsora" userId="810b1d013327c237" providerId="LiveId" clId="{767EA970-021F-4D71-BDD6-ED360A0AF6E8}" dt="2021-03-09T12:44:29.910" v="275" actId="20577"/>
        <pc:sldMkLst>
          <pc:docMk/>
          <pc:sldMk cId="181437091" sldId="290"/>
        </pc:sldMkLst>
        <pc:spChg chg="mod">
          <ac:chgData name="Sándor Pecsora" userId="810b1d013327c237" providerId="LiveId" clId="{767EA970-021F-4D71-BDD6-ED360A0AF6E8}" dt="2021-03-09T12:39:15.740" v="153" actId="1076"/>
          <ac:spMkLst>
            <pc:docMk/>
            <pc:sldMk cId="181437091" sldId="290"/>
            <ac:spMk id="2" creationId="{00000000-0000-0000-0000-000000000000}"/>
          </ac:spMkLst>
        </pc:spChg>
        <pc:spChg chg="mod">
          <ac:chgData name="Sándor Pecsora" userId="810b1d013327c237" providerId="LiveId" clId="{767EA970-021F-4D71-BDD6-ED360A0AF6E8}" dt="2021-03-09T12:44:29.910" v="275" actId="20577"/>
          <ac:spMkLst>
            <pc:docMk/>
            <pc:sldMk cId="181437091" sldId="290"/>
            <ac:spMk id="3" creationId="{00000000-0000-0000-0000-000000000000}"/>
          </ac:spMkLst>
        </pc:spChg>
        <pc:picChg chg="add mod">
          <ac:chgData name="Sándor Pecsora" userId="810b1d013327c237" providerId="LiveId" clId="{767EA970-021F-4D71-BDD6-ED360A0AF6E8}" dt="2021-03-09T12:43:16.530" v="233" actId="14100"/>
          <ac:picMkLst>
            <pc:docMk/>
            <pc:sldMk cId="181437091" sldId="290"/>
            <ac:picMk id="4" creationId="{E40A62DD-664D-4423-8B9A-747E142FFBBB}"/>
          </ac:picMkLst>
        </pc:picChg>
      </pc:sldChg>
      <pc:sldChg chg="del">
        <pc:chgData name="Sándor Pecsora" userId="810b1d013327c237" providerId="LiveId" clId="{767EA970-021F-4D71-BDD6-ED360A0AF6E8}" dt="2021-03-06T18:21:51.890" v="53" actId="47"/>
        <pc:sldMkLst>
          <pc:docMk/>
          <pc:sldMk cId="3191358177" sldId="291"/>
        </pc:sldMkLst>
      </pc:sldChg>
      <pc:sldChg chg="del">
        <pc:chgData name="Sándor Pecsora" userId="810b1d013327c237" providerId="LiveId" clId="{767EA970-021F-4D71-BDD6-ED360A0AF6E8}" dt="2021-03-06T18:22:02.130" v="57" actId="47"/>
        <pc:sldMkLst>
          <pc:docMk/>
          <pc:sldMk cId="1941372273" sldId="292"/>
        </pc:sldMkLst>
      </pc:sldChg>
      <pc:sldChg chg="del">
        <pc:chgData name="Sándor Pecsora" userId="810b1d013327c237" providerId="LiveId" clId="{767EA970-021F-4D71-BDD6-ED360A0AF6E8}" dt="2021-03-06T18:22:02.130" v="57" actId="47"/>
        <pc:sldMkLst>
          <pc:docMk/>
          <pc:sldMk cId="663172722" sldId="293"/>
        </pc:sldMkLst>
      </pc:sldChg>
      <pc:sldChg chg="del">
        <pc:chgData name="Sándor Pecsora" userId="810b1d013327c237" providerId="LiveId" clId="{767EA970-021F-4D71-BDD6-ED360A0AF6E8}" dt="2021-03-06T18:22:02.130" v="57" actId="47"/>
        <pc:sldMkLst>
          <pc:docMk/>
          <pc:sldMk cId="3866786450" sldId="294"/>
        </pc:sldMkLst>
      </pc:sldChg>
      <pc:sldChg chg="del">
        <pc:chgData name="Sándor Pecsora" userId="810b1d013327c237" providerId="LiveId" clId="{767EA970-021F-4D71-BDD6-ED360A0AF6E8}" dt="2021-03-06T18:22:02.130" v="57" actId="47"/>
        <pc:sldMkLst>
          <pc:docMk/>
          <pc:sldMk cId="1525129245" sldId="295"/>
        </pc:sldMkLst>
      </pc:sldChg>
      <pc:sldChg chg="del">
        <pc:chgData name="Sándor Pecsora" userId="810b1d013327c237" providerId="LiveId" clId="{767EA970-021F-4D71-BDD6-ED360A0AF6E8}" dt="2021-03-06T18:22:02.130" v="57" actId="47"/>
        <pc:sldMkLst>
          <pc:docMk/>
          <pc:sldMk cId="1636516689" sldId="296"/>
        </pc:sldMkLst>
      </pc:sldChg>
      <pc:sldChg chg="del">
        <pc:chgData name="Sándor Pecsora" userId="810b1d013327c237" providerId="LiveId" clId="{767EA970-021F-4D71-BDD6-ED360A0AF6E8}" dt="2021-03-06T18:22:02.130" v="57" actId="47"/>
        <pc:sldMkLst>
          <pc:docMk/>
          <pc:sldMk cId="3917556556" sldId="297"/>
        </pc:sldMkLst>
      </pc:sldChg>
      <pc:sldChg chg="del">
        <pc:chgData name="Sándor Pecsora" userId="810b1d013327c237" providerId="LiveId" clId="{767EA970-021F-4D71-BDD6-ED360A0AF6E8}" dt="2021-03-06T18:22:02.130" v="57" actId="47"/>
        <pc:sldMkLst>
          <pc:docMk/>
          <pc:sldMk cId="2079450452" sldId="298"/>
        </pc:sldMkLst>
      </pc:sldChg>
      <pc:sldChg chg="del">
        <pc:chgData name="Sándor Pecsora" userId="810b1d013327c237" providerId="LiveId" clId="{767EA970-021F-4D71-BDD6-ED360A0AF6E8}" dt="2021-03-09T12:44:48.970" v="276" actId="47"/>
        <pc:sldMkLst>
          <pc:docMk/>
          <pc:sldMk cId="1275682700" sldId="299"/>
        </pc:sldMkLst>
      </pc:sldChg>
      <pc:sldChg chg="del">
        <pc:chgData name="Sándor Pecsora" userId="810b1d013327c237" providerId="LiveId" clId="{767EA970-021F-4D71-BDD6-ED360A0AF6E8}" dt="2021-03-06T18:22:02.130" v="57" actId="47"/>
        <pc:sldMkLst>
          <pc:docMk/>
          <pc:sldMk cId="2096222054" sldId="300"/>
        </pc:sldMkLst>
      </pc:sldChg>
      <pc:sldChg chg="del">
        <pc:chgData name="Sándor Pecsora" userId="810b1d013327c237" providerId="LiveId" clId="{767EA970-021F-4D71-BDD6-ED360A0AF6E8}" dt="2021-03-06T18:22:02.130" v="57" actId="47"/>
        <pc:sldMkLst>
          <pc:docMk/>
          <pc:sldMk cId="3739657350" sldId="301"/>
        </pc:sldMkLst>
      </pc:sldChg>
      <pc:sldChg chg="addSp delSp modSp add mod">
        <pc:chgData name="Sándor Pecsora" userId="810b1d013327c237" providerId="LiveId" clId="{767EA970-021F-4D71-BDD6-ED360A0AF6E8}" dt="2021-03-09T12:22:01.230" v="77" actId="14100"/>
        <pc:sldMkLst>
          <pc:docMk/>
          <pc:sldMk cId="1357609110" sldId="302"/>
        </pc:sldMkLst>
        <pc:spChg chg="mod">
          <ac:chgData name="Sándor Pecsora" userId="810b1d013327c237" providerId="LiveId" clId="{767EA970-021F-4D71-BDD6-ED360A0AF6E8}" dt="2021-03-06T18:17:28.230" v="40"/>
          <ac:spMkLst>
            <pc:docMk/>
            <pc:sldMk cId="1357609110" sldId="302"/>
            <ac:spMk id="2" creationId="{00000000-0000-0000-0000-000000000000}"/>
          </ac:spMkLst>
        </pc:spChg>
        <pc:spChg chg="mod">
          <ac:chgData name="Sándor Pecsora" userId="810b1d013327c237" providerId="LiveId" clId="{767EA970-021F-4D71-BDD6-ED360A0AF6E8}" dt="2021-03-06T18:17:37.220" v="42" actId="14100"/>
          <ac:spMkLst>
            <pc:docMk/>
            <pc:sldMk cId="1357609110" sldId="302"/>
            <ac:spMk id="3" creationId="{00000000-0000-0000-0000-000000000000}"/>
          </ac:spMkLst>
        </pc:spChg>
        <pc:spChg chg="add del mod">
          <ac:chgData name="Sándor Pecsora" userId="810b1d013327c237" providerId="LiveId" clId="{767EA970-021F-4D71-BDD6-ED360A0AF6E8}" dt="2021-03-06T18:18:05.121" v="49" actId="478"/>
          <ac:spMkLst>
            <pc:docMk/>
            <pc:sldMk cId="1357609110" sldId="302"/>
            <ac:spMk id="6" creationId="{DC83C712-5DDE-4EE5-AE83-154819E95FE6}"/>
          </ac:spMkLst>
        </pc:spChg>
        <pc:spChg chg="add mod">
          <ac:chgData name="Sándor Pecsora" userId="810b1d013327c237" providerId="LiveId" clId="{767EA970-021F-4D71-BDD6-ED360A0AF6E8}" dt="2021-03-09T12:21:44.981" v="73" actId="1076"/>
          <ac:spMkLst>
            <pc:docMk/>
            <pc:sldMk cId="1357609110" sldId="302"/>
            <ac:spMk id="7" creationId="{0988D4A6-2E5F-4E3D-BB19-A60168C3C0E4}"/>
          </ac:spMkLst>
        </pc:spChg>
        <pc:spChg chg="add mod">
          <ac:chgData name="Sándor Pecsora" userId="810b1d013327c237" providerId="LiveId" clId="{767EA970-021F-4D71-BDD6-ED360A0AF6E8}" dt="2021-03-09T12:21:57.560" v="76" actId="1076"/>
          <ac:spMkLst>
            <pc:docMk/>
            <pc:sldMk cId="1357609110" sldId="302"/>
            <ac:spMk id="8" creationId="{E4360D17-4368-4CAA-86AD-A3BB9356D499}"/>
          </ac:spMkLst>
        </pc:spChg>
        <pc:picChg chg="del">
          <ac:chgData name="Sándor Pecsora" userId="810b1d013327c237" providerId="LiveId" clId="{767EA970-021F-4D71-BDD6-ED360A0AF6E8}" dt="2021-03-06T18:17:38.370" v="43" actId="478"/>
          <ac:picMkLst>
            <pc:docMk/>
            <pc:sldMk cId="1357609110" sldId="302"/>
            <ac:picMk id="4" creationId="{A73D3786-C471-483B-AC69-CC5F2B311077}"/>
          </ac:picMkLst>
        </pc:picChg>
        <pc:picChg chg="add mod">
          <ac:chgData name="Sándor Pecsora" userId="810b1d013327c237" providerId="LiveId" clId="{767EA970-021F-4D71-BDD6-ED360A0AF6E8}" dt="2021-03-09T12:21:49.280" v="74" actId="14100"/>
          <ac:picMkLst>
            <pc:docMk/>
            <pc:sldMk cId="1357609110" sldId="302"/>
            <ac:picMk id="4" creationId="{E88C8F81-2686-48E8-8781-9233BCD3D595}"/>
          </ac:picMkLst>
        </pc:picChg>
        <pc:picChg chg="add mod">
          <ac:chgData name="Sándor Pecsora" userId="810b1d013327c237" providerId="LiveId" clId="{767EA970-021F-4D71-BDD6-ED360A0AF6E8}" dt="2021-03-09T12:22:01.230" v="77" actId="14100"/>
          <ac:picMkLst>
            <pc:docMk/>
            <pc:sldMk cId="1357609110" sldId="302"/>
            <ac:picMk id="5" creationId="{D4143503-1698-48EC-8A2F-B970C5694EC5}"/>
          </ac:picMkLst>
        </pc:picChg>
        <pc:picChg chg="add mod">
          <ac:chgData name="Sándor Pecsora" userId="810b1d013327c237" providerId="LiveId" clId="{767EA970-021F-4D71-BDD6-ED360A0AF6E8}" dt="2021-03-09T12:21:57.560" v="76" actId="1076"/>
          <ac:picMkLst>
            <pc:docMk/>
            <pc:sldMk cId="1357609110" sldId="302"/>
            <ac:picMk id="6" creationId="{184E7BDE-1CE3-4871-90E1-F0E8E8DF111E}"/>
          </ac:picMkLst>
        </pc:picChg>
      </pc:sldChg>
      <pc:sldChg chg="addSp delSp modSp add mod modAnim">
        <pc:chgData name="Sándor Pecsora" userId="810b1d013327c237" providerId="LiveId" clId="{767EA970-021F-4D71-BDD6-ED360A0AF6E8}" dt="2021-03-09T12:37:56.710" v="134" actId="1076"/>
        <pc:sldMkLst>
          <pc:docMk/>
          <pc:sldMk cId="2445757146" sldId="303"/>
        </pc:sldMkLst>
        <pc:spChg chg="mod">
          <ac:chgData name="Sándor Pecsora" userId="810b1d013327c237" providerId="LiveId" clId="{767EA970-021F-4D71-BDD6-ED360A0AF6E8}" dt="2021-03-09T12:25:13.030" v="84" actId="20577"/>
          <ac:spMkLst>
            <pc:docMk/>
            <pc:sldMk cId="2445757146" sldId="303"/>
            <ac:spMk id="2" creationId="{00000000-0000-0000-0000-000000000000}"/>
          </ac:spMkLst>
        </pc:spChg>
        <pc:spChg chg="mod">
          <ac:chgData name="Sándor Pecsora" userId="810b1d013327c237" providerId="LiveId" clId="{767EA970-021F-4D71-BDD6-ED360A0AF6E8}" dt="2021-03-09T12:34:51.270" v="120" actId="5793"/>
          <ac:spMkLst>
            <pc:docMk/>
            <pc:sldMk cId="2445757146" sldId="303"/>
            <ac:spMk id="3" creationId="{00000000-0000-0000-0000-000000000000}"/>
          </ac:spMkLst>
        </pc:spChg>
        <pc:spChg chg="del">
          <ac:chgData name="Sándor Pecsora" userId="810b1d013327c237" providerId="LiveId" clId="{767EA970-021F-4D71-BDD6-ED360A0AF6E8}" dt="2021-03-09T12:25:24.540" v="88" actId="478"/>
          <ac:spMkLst>
            <pc:docMk/>
            <pc:sldMk cId="2445757146" sldId="303"/>
            <ac:spMk id="7" creationId="{0988D4A6-2E5F-4E3D-BB19-A60168C3C0E4}"/>
          </ac:spMkLst>
        </pc:spChg>
        <pc:spChg chg="del">
          <ac:chgData name="Sándor Pecsora" userId="810b1d013327c237" providerId="LiveId" clId="{767EA970-021F-4D71-BDD6-ED360A0AF6E8}" dt="2021-03-09T12:25:22.530" v="86" actId="478"/>
          <ac:spMkLst>
            <pc:docMk/>
            <pc:sldMk cId="2445757146" sldId="303"/>
            <ac:spMk id="8" creationId="{E4360D17-4368-4CAA-86AD-A3BB9356D499}"/>
          </ac:spMkLst>
        </pc:spChg>
        <pc:picChg chg="del">
          <ac:chgData name="Sándor Pecsora" userId="810b1d013327c237" providerId="LiveId" clId="{767EA970-021F-4D71-BDD6-ED360A0AF6E8}" dt="2021-03-09T12:25:23.270" v="87" actId="478"/>
          <ac:picMkLst>
            <pc:docMk/>
            <pc:sldMk cId="2445757146" sldId="303"/>
            <ac:picMk id="4" creationId="{E88C8F81-2686-48E8-8781-9233BCD3D595}"/>
          </ac:picMkLst>
        </pc:picChg>
        <pc:picChg chg="del">
          <ac:chgData name="Sándor Pecsora" userId="810b1d013327c237" providerId="LiveId" clId="{767EA970-021F-4D71-BDD6-ED360A0AF6E8}" dt="2021-03-09T12:25:25.600" v="89" actId="478"/>
          <ac:picMkLst>
            <pc:docMk/>
            <pc:sldMk cId="2445757146" sldId="303"/>
            <ac:picMk id="5" creationId="{D4143503-1698-48EC-8A2F-B970C5694EC5}"/>
          </ac:picMkLst>
        </pc:picChg>
        <pc:picChg chg="del">
          <ac:chgData name="Sándor Pecsora" userId="810b1d013327c237" providerId="LiveId" clId="{767EA970-021F-4D71-BDD6-ED360A0AF6E8}" dt="2021-03-09T12:25:20.890" v="85" actId="478"/>
          <ac:picMkLst>
            <pc:docMk/>
            <pc:sldMk cId="2445757146" sldId="303"/>
            <ac:picMk id="6" creationId="{184E7BDE-1CE3-4871-90E1-F0E8E8DF111E}"/>
          </ac:picMkLst>
        </pc:picChg>
        <pc:picChg chg="add del mod">
          <ac:chgData name="Sándor Pecsora" userId="810b1d013327c237" providerId="LiveId" clId="{767EA970-021F-4D71-BDD6-ED360A0AF6E8}" dt="2021-03-09T12:36:47.830" v="129" actId="478"/>
          <ac:picMkLst>
            <pc:docMk/>
            <pc:sldMk cId="2445757146" sldId="303"/>
            <ac:picMk id="9" creationId="{C1872523-7D76-4918-8771-8AADDCDDF918}"/>
          </ac:picMkLst>
        </pc:picChg>
        <pc:picChg chg="add mod">
          <ac:chgData name="Sándor Pecsora" userId="810b1d013327c237" providerId="LiveId" clId="{767EA970-021F-4D71-BDD6-ED360A0AF6E8}" dt="2021-03-09T12:36:00.880" v="123" actId="1076"/>
          <ac:picMkLst>
            <pc:docMk/>
            <pc:sldMk cId="2445757146" sldId="303"/>
            <ac:picMk id="10" creationId="{D1BC170E-B136-4570-9DA0-A788A2640066}"/>
          </ac:picMkLst>
        </pc:picChg>
        <pc:picChg chg="add mod">
          <ac:chgData name="Sándor Pecsora" userId="810b1d013327c237" providerId="LiveId" clId="{767EA970-021F-4D71-BDD6-ED360A0AF6E8}" dt="2021-03-09T12:37:56.710" v="134" actId="1076"/>
          <ac:picMkLst>
            <pc:docMk/>
            <pc:sldMk cId="2445757146" sldId="303"/>
            <ac:picMk id="11" creationId="{042D5868-77C2-4A27-B34A-3918A47AB2BA}"/>
          </ac:picMkLst>
        </pc:picChg>
      </pc:sldChg>
      <pc:sldChg chg="addSp delSp modSp add mod delAnim modAnim">
        <pc:chgData name="Sándor Pecsora" userId="810b1d013327c237" providerId="LiveId" clId="{767EA970-021F-4D71-BDD6-ED360A0AF6E8}" dt="2021-03-09T12:38:56.740" v="147" actId="1076"/>
        <pc:sldMkLst>
          <pc:docMk/>
          <pc:sldMk cId="3570308738" sldId="304"/>
        </pc:sldMkLst>
        <pc:spChg chg="mod">
          <ac:chgData name="Sándor Pecsora" userId="810b1d013327c237" providerId="LiveId" clId="{767EA970-021F-4D71-BDD6-ED360A0AF6E8}" dt="2021-03-09T12:38:25.320" v="141" actId="1076"/>
          <ac:spMkLst>
            <pc:docMk/>
            <pc:sldMk cId="3570308738" sldId="304"/>
            <ac:spMk id="2" creationId="{00000000-0000-0000-0000-000000000000}"/>
          </ac:spMkLst>
        </pc:spChg>
        <pc:spChg chg="mod">
          <ac:chgData name="Sándor Pecsora" userId="810b1d013327c237" providerId="LiveId" clId="{767EA970-021F-4D71-BDD6-ED360A0AF6E8}" dt="2021-03-09T12:38:35.080" v="143" actId="14100"/>
          <ac:spMkLst>
            <pc:docMk/>
            <pc:sldMk cId="3570308738" sldId="304"/>
            <ac:spMk id="3" creationId="{00000000-0000-0000-0000-000000000000}"/>
          </ac:spMkLst>
        </pc:spChg>
        <pc:picChg chg="add mod">
          <ac:chgData name="Sándor Pecsora" userId="810b1d013327c237" providerId="LiveId" clId="{767EA970-021F-4D71-BDD6-ED360A0AF6E8}" dt="2021-03-09T12:38:56.740" v="147" actId="1076"/>
          <ac:picMkLst>
            <pc:docMk/>
            <pc:sldMk cId="3570308738" sldId="304"/>
            <ac:picMk id="4" creationId="{D61EDA17-9388-4CEC-ABFD-F3E35BE56D37}"/>
          </ac:picMkLst>
        </pc:picChg>
        <pc:picChg chg="del">
          <ac:chgData name="Sándor Pecsora" userId="810b1d013327c237" providerId="LiveId" clId="{767EA970-021F-4D71-BDD6-ED360A0AF6E8}" dt="2021-03-09T12:38:37.670" v="145" actId="478"/>
          <ac:picMkLst>
            <pc:docMk/>
            <pc:sldMk cId="3570308738" sldId="304"/>
            <ac:picMk id="10" creationId="{D1BC170E-B136-4570-9DA0-A788A2640066}"/>
          </ac:picMkLst>
        </pc:picChg>
        <pc:picChg chg="del">
          <ac:chgData name="Sándor Pecsora" userId="810b1d013327c237" providerId="LiveId" clId="{767EA970-021F-4D71-BDD6-ED360A0AF6E8}" dt="2021-03-09T12:38:36.810" v="144" actId="478"/>
          <ac:picMkLst>
            <pc:docMk/>
            <pc:sldMk cId="3570308738" sldId="304"/>
            <ac:picMk id="11" creationId="{042D5868-77C2-4A27-B34A-3918A47AB2BA}"/>
          </ac:picMkLst>
        </pc:picChg>
      </pc:sldChg>
      <pc:sldChg chg="addSp delSp modSp add mod">
        <pc:chgData name="Sándor Pecsora" userId="810b1d013327c237" providerId="LiveId" clId="{767EA970-021F-4D71-BDD6-ED360A0AF6E8}" dt="2021-03-09T12:47:12.879" v="323" actId="1076"/>
        <pc:sldMkLst>
          <pc:docMk/>
          <pc:sldMk cId="4094789298" sldId="305"/>
        </pc:sldMkLst>
        <pc:spChg chg="mod">
          <ac:chgData name="Sándor Pecsora" userId="810b1d013327c237" providerId="LiveId" clId="{767EA970-021F-4D71-BDD6-ED360A0AF6E8}" dt="2021-03-09T12:47:00.970" v="321" actId="6549"/>
          <ac:spMkLst>
            <pc:docMk/>
            <pc:sldMk cId="4094789298" sldId="305"/>
            <ac:spMk id="3" creationId="{00000000-0000-0000-0000-000000000000}"/>
          </ac:spMkLst>
        </pc:spChg>
        <pc:picChg chg="del">
          <ac:chgData name="Sándor Pecsora" userId="810b1d013327c237" providerId="LiveId" clId="{767EA970-021F-4D71-BDD6-ED360A0AF6E8}" dt="2021-03-09T12:46:44.520" v="308" actId="478"/>
          <ac:picMkLst>
            <pc:docMk/>
            <pc:sldMk cId="4094789298" sldId="305"/>
            <ac:picMk id="4" creationId="{E40A62DD-664D-4423-8B9A-747E142FFBBB}"/>
          </ac:picMkLst>
        </pc:picChg>
        <pc:picChg chg="add mod">
          <ac:chgData name="Sándor Pecsora" userId="810b1d013327c237" providerId="LiveId" clId="{767EA970-021F-4D71-BDD6-ED360A0AF6E8}" dt="2021-03-09T12:47:12.879" v="323" actId="1076"/>
          <ac:picMkLst>
            <pc:docMk/>
            <pc:sldMk cId="4094789298" sldId="305"/>
            <ac:picMk id="5" creationId="{434E6992-3D10-435B-A567-CE4B733E2954}"/>
          </ac:picMkLst>
        </pc:picChg>
      </pc:sldChg>
      <pc:sldChg chg="addSp delSp modSp add mod">
        <pc:chgData name="Sándor Pecsora" userId="810b1d013327c237" providerId="LiveId" clId="{767EA970-021F-4D71-BDD6-ED360A0AF6E8}" dt="2021-03-09T12:50:25.600" v="479" actId="1036"/>
        <pc:sldMkLst>
          <pc:docMk/>
          <pc:sldMk cId="2281330032" sldId="306"/>
        </pc:sldMkLst>
        <pc:spChg chg="mod">
          <ac:chgData name="Sándor Pecsora" userId="810b1d013327c237" providerId="LiveId" clId="{767EA970-021F-4D71-BDD6-ED360A0AF6E8}" dt="2021-03-09T12:47:55.090" v="338" actId="20577"/>
          <ac:spMkLst>
            <pc:docMk/>
            <pc:sldMk cId="2281330032" sldId="306"/>
            <ac:spMk id="2" creationId="{00000000-0000-0000-0000-000000000000}"/>
          </ac:spMkLst>
        </pc:spChg>
        <pc:spChg chg="mod">
          <ac:chgData name="Sándor Pecsora" userId="810b1d013327c237" providerId="LiveId" clId="{767EA970-021F-4D71-BDD6-ED360A0AF6E8}" dt="2021-03-09T12:50:20.741" v="465" actId="20577"/>
          <ac:spMkLst>
            <pc:docMk/>
            <pc:sldMk cId="2281330032" sldId="306"/>
            <ac:spMk id="3" creationId="{00000000-0000-0000-0000-000000000000}"/>
          </ac:spMkLst>
        </pc:spChg>
        <pc:picChg chg="add mod">
          <ac:chgData name="Sándor Pecsora" userId="810b1d013327c237" providerId="LiveId" clId="{767EA970-021F-4D71-BDD6-ED360A0AF6E8}" dt="2021-03-09T12:50:25.600" v="479" actId="1036"/>
          <ac:picMkLst>
            <pc:docMk/>
            <pc:sldMk cId="2281330032" sldId="306"/>
            <ac:picMk id="4" creationId="{3EC3ABBC-2A83-4D0B-A08A-3BCD1652211E}"/>
          </ac:picMkLst>
        </pc:picChg>
        <pc:picChg chg="del">
          <ac:chgData name="Sándor Pecsora" userId="810b1d013327c237" providerId="LiveId" clId="{767EA970-021F-4D71-BDD6-ED360A0AF6E8}" dt="2021-03-09T12:47:38.190" v="328" actId="478"/>
          <ac:picMkLst>
            <pc:docMk/>
            <pc:sldMk cId="2281330032" sldId="306"/>
            <ac:picMk id="5" creationId="{434E6992-3D10-435B-A567-CE4B733E2954}"/>
          </ac:picMkLst>
        </pc:picChg>
      </pc:sldChg>
      <pc:sldChg chg="addSp delSp modSp add mod">
        <pc:chgData name="Sándor Pecsora" userId="810b1d013327c237" providerId="LiveId" clId="{767EA970-021F-4D71-BDD6-ED360A0AF6E8}" dt="2021-03-09T12:52:24.581" v="512" actId="1076"/>
        <pc:sldMkLst>
          <pc:docMk/>
          <pc:sldMk cId="224136652" sldId="307"/>
        </pc:sldMkLst>
        <pc:spChg chg="mod">
          <ac:chgData name="Sándor Pecsora" userId="810b1d013327c237" providerId="LiveId" clId="{767EA970-021F-4D71-BDD6-ED360A0AF6E8}" dt="2021-03-09T12:50:54.710" v="487" actId="20577"/>
          <ac:spMkLst>
            <pc:docMk/>
            <pc:sldMk cId="224136652" sldId="307"/>
            <ac:spMk id="2" creationId="{00000000-0000-0000-0000-000000000000}"/>
          </ac:spMkLst>
        </pc:spChg>
        <pc:spChg chg="mod">
          <ac:chgData name="Sándor Pecsora" userId="810b1d013327c237" providerId="LiveId" clId="{767EA970-021F-4D71-BDD6-ED360A0AF6E8}" dt="2021-03-09T12:51:57.079" v="510" actId="6549"/>
          <ac:spMkLst>
            <pc:docMk/>
            <pc:sldMk cId="224136652" sldId="307"/>
            <ac:spMk id="3" creationId="{00000000-0000-0000-0000-000000000000}"/>
          </ac:spMkLst>
        </pc:spChg>
        <pc:picChg chg="del">
          <ac:chgData name="Sándor Pecsora" userId="810b1d013327c237" providerId="LiveId" clId="{767EA970-021F-4D71-BDD6-ED360A0AF6E8}" dt="2021-03-09T12:51:19.320" v="489" actId="478"/>
          <ac:picMkLst>
            <pc:docMk/>
            <pc:sldMk cId="224136652" sldId="307"/>
            <ac:picMk id="4" creationId="{3EC3ABBC-2A83-4D0B-A08A-3BCD1652211E}"/>
          </ac:picMkLst>
        </pc:picChg>
        <pc:picChg chg="add mod">
          <ac:chgData name="Sándor Pecsora" userId="810b1d013327c237" providerId="LiveId" clId="{767EA970-021F-4D71-BDD6-ED360A0AF6E8}" dt="2021-03-09T12:52:24.581" v="512" actId="1076"/>
          <ac:picMkLst>
            <pc:docMk/>
            <pc:sldMk cId="224136652" sldId="307"/>
            <ac:picMk id="5" creationId="{99D2975E-4807-40B6-A405-854BA2277C4F}"/>
          </ac:picMkLst>
        </pc:picChg>
      </pc:sldChg>
      <pc:sldChg chg="addSp delSp modSp add mod">
        <pc:chgData name="Sándor Pecsora" userId="810b1d013327c237" providerId="LiveId" clId="{767EA970-021F-4D71-BDD6-ED360A0AF6E8}" dt="2021-03-09T12:53:35.380" v="546" actId="1076"/>
        <pc:sldMkLst>
          <pc:docMk/>
          <pc:sldMk cId="3993198890" sldId="308"/>
        </pc:sldMkLst>
        <pc:spChg chg="mod">
          <ac:chgData name="Sándor Pecsora" userId="810b1d013327c237" providerId="LiveId" clId="{767EA970-021F-4D71-BDD6-ED360A0AF6E8}" dt="2021-03-09T12:52:43.350" v="519" actId="27636"/>
          <ac:spMkLst>
            <pc:docMk/>
            <pc:sldMk cId="3993198890" sldId="308"/>
            <ac:spMk id="2" creationId="{00000000-0000-0000-0000-000000000000}"/>
          </ac:spMkLst>
        </pc:spChg>
        <pc:spChg chg="mod">
          <ac:chgData name="Sándor Pecsora" userId="810b1d013327c237" providerId="LiveId" clId="{767EA970-021F-4D71-BDD6-ED360A0AF6E8}" dt="2021-03-09T12:53:19.820" v="544" actId="6549"/>
          <ac:spMkLst>
            <pc:docMk/>
            <pc:sldMk cId="3993198890" sldId="308"/>
            <ac:spMk id="3" creationId="{00000000-0000-0000-0000-000000000000}"/>
          </ac:spMkLst>
        </pc:spChg>
        <pc:picChg chg="add mod">
          <ac:chgData name="Sándor Pecsora" userId="810b1d013327c237" providerId="LiveId" clId="{767EA970-021F-4D71-BDD6-ED360A0AF6E8}" dt="2021-03-09T12:53:35.380" v="546" actId="1076"/>
          <ac:picMkLst>
            <pc:docMk/>
            <pc:sldMk cId="3993198890" sldId="308"/>
            <ac:picMk id="4" creationId="{41A50AFC-3948-4F76-8AFB-F5384CF18394}"/>
          </ac:picMkLst>
        </pc:picChg>
        <pc:picChg chg="del">
          <ac:chgData name="Sándor Pecsora" userId="810b1d013327c237" providerId="LiveId" clId="{767EA970-021F-4D71-BDD6-ED360A0AF6E8}" dt="2021-03-09T12:52:52.550" v="521" actId="478"/>
          <ac:picMkLst>
            <pc:docMk/>
            <pc:sldMk cId="3993198890" sldId="308"/>
            <ac:picMk id="5" creationId="{99D2975E-4807-40B6-A405-854BA2277C4F}"/>
          </ac:picMkLst>
        </pc:picChg>
      </pc:sldChg>
      <pc:sldChg chg="addSp delSp modSp add mod">
        <pc:chgData name="Sándor Pecsora" userId="810b1d013327c237" providerId="LiveId" clId="{767EA970-021F-4D71-BDD6-ED360A0AF6E8}" dt="2021-03-09T12:56:51.350" v="615" actId="167"/>
        <pc:sldMkLst>
          <pc:docMk/>
          <pc:sldMk cId="1207624087" sldId="309"/>
        </pc:sldMkLst>
        <pc:spChg chg="mod">
          <ac:chgData name="Sándor Pecsora" userId="810b1d013327c237" providerId="LiveId" clId="{767EA970-021F-4D71-BDD6-ED360A0AF6E8}" dt="2021-03-09T12:54:26.420" v="562" actId="5793"/>
          <ac:spMkLst>
            <pc:docMk/>
            <pc:sldMk cId="1207624087" sldId="309"/>
            <ac:spMk id="2" creationId="{00000000-0000-0000-0000-000000000000}"/>
          </ac:spMkLst>
        </pc:spChg>
        <pc:spChg chg="mod">
          <ac:chgData name="Sándor Pecsora" userId="810b1d013327c237" providerId="LiveId" clId="{767EA970-021F-4D71-BDD6-ED360A0AF6E8}" dt="2021-03-09T12:56:48.080" v="614" actId="20577"/>
          <ac:spMkLst>
            <pc:docMk/>
            <pc:sldMk cId="1207624087" sldId="309"/>
            <ac:spMk id="3" creationId="{00000000-0000-0000-0000-000000000000}"/>
          </ac:spMkLst>
        </pc:spChg>
        <pc:picChg chg="del">
          <ac:chgData name="Sándor Pecsora" userId="810b1d013327c237" providerId="LiveId" clId="{767EA970-021F-4D71-BDD6-ED360A0AF6E8}" dt="2021-03-09T12:55:49.250" v="592" actId="478"/>
          <ac:picMkLst>
            <pc:docMk/>
            <pc:sldMk cId="1207624087" sldId="309"/>
            <ac:picMk id="4" creationId="{41A50AFC-3948-4F76-8AFB-F5384CF18394}"/>
          </ac:picMkLst>
        </pc:picChg>
        <pc:picChg chg="add mod ord">
          <ac:chgData name="Sándor Pecsora" userId="810b1d013327c237" providerId="LiveId" clId="{767EA970-021F-4D71-BDD6-ED360A0AF6E8}" dt="2021-03-09T12:56:51.350" v="615" actId="167"/>
          <ac:picMkLst>
            <pc:docMk/>
            <pc:sldMk cId="1207624087" sldId="309"/>
            <ac:picMk id="5" creationId="{C0646D21-AFF4-49FF-8880-64971C3CE1A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F1712-C64E-4F61-B502-AB290D776865}" type="datetimeFigureOut">
              <a:rPr lang="hu-HU" smtClean="0"/>
              <a:t>2023. 04. 01.</a:t>
            </a:fld>
            <a:endParaRPr lang="hu-H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AC93-1FB9-480E-9AF6-F9851DA0EF7B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43280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F1712-C64E-4F61-B502-AB290D776865}" type="datetimeFigureOut">
              <a:rPr lang="hu-HU" smtClean="0"/>
              <a:t>2023. 04. 01.</a:t>
            </a:fld>
            <a:endParaRPr lang="hu-H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AC93-1FB9-480E-9AF6-F9851DA0EF7B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65608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F1712-C64E-4F61-B502-AB290D776865}" type="datetimeFigureOut">
              <a:rPr lang="hu-HU" smtClean="0"/>
              <a:t>2023. 04. 01.</a:t>
            </a:fld>
            <a:endParaRPr lang="hu-H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AC93-1FB9-480E-9AF6-F9851DA0EF7B}" type="slidenum">
              <a:rPr lang="hu-HU" smtClean="0"/>
              <a:t>‹#›</a:t>
            </a:fld>
            <a:endParaRPr lang="hu-HU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496126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F1712-C64E-4F61-B502-AB290D776865}" type="datetimeFigureOut">
              <a:rPr lang="hu-HU" smtClean="0"/>
              <a:t>2023. 04. 01.</a:t>
            </a:fld>
            <a:endParaRPr lang="hu-H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AC93-1FB9-480E-9AF6-F9851DA0EF7B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654989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F1712-C64E-4F61-B502-AB290D776865}" type="datetimeFigureOut">
              <a:rPr lang="hu-HU" smtClean="0"/>
              <a:t>2023. 04. 01.</a:t>
            </a:fld>
            <a:endParaRPr lang="hu-H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AC93-1FB9-480E-9AF6-F9851DA0EF7B}" type="slidenum">
              <a:rPr lang="hu-HU" smtClean="0"/>
              <a:t>‹#›</a:t>
            </a:fld>
            <a:endParaRPr lang="hu-HU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095375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F1712-C64E-4F61-B502-AB290D776865}" type="datetimeFigureOut">
              <a:rPr lang="hu-HU" smtClean="0"/>
              <a:t>2023. 04. 01.</a:t>
            </a:fld>
            <a:endParaRPr lang="hu-H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AC93-1FB9-480E-9AF6-F9851DA0EF7B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158048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F1712-C64E-4F61-B502-AB290D776865}" type="datetimeFigureOut">
              <a:rPr lang="hu-HU" smtClean="0"/>
              <a:t>2023. 04. 01.</a:t>
            </a:fld>
            <a:endParaRPr lang="hu-H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AC93-1FB9-480E-9AF6-F9851DA0EF7B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27975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F1712-C64E-4F61-B502-AB290D776865}" type="datetimeFigureOut">
              <a:rPr lang="hu-HU" smtClean="0"/>
              <a:t>2023. 04. 01.</a:t>
            </a:fld>
            <a:endParaRPr lang="hu-H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AC93-1FB9-480E-9AF6-F9851DA0EF7B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40578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F1712-C64E-4F61-B502-AB290D776865}" type="datetimeFigureOut">
              <a:rPr lang="hu-HU" smtClean="0"/>
              <a:t>2023. 04. 01.</a:t>
            </a:fld>
            <a:endParaRPr lang="hu-H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AC93-1FB9-480E-9AF6-F9851DA0EF7B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93466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F1712-C64E-4F61-B502-AB290D776865}" type="datetimeFigureOut">
              <a:rPr lang="hu-HU" smtClean="0"/>
              <a:t>2023. 04. 01.</a:t>
            </a:fld>
            <a:endParaRPr lang="hu-H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AC93-1FB9-480E-9AF6-F9851DA0EF7B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6777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F1712-C64E-4F61-B502-AB290D776865}" type="datetimeFigureOut">
              <a:rPr lang="hu-HU" smtClean="0"/>
              <a:t>2023. 04. 01.</a:t>
            </a:fld>
            <a:endParaRPr lang="hu-H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AC93-1FB9-480E-9AF6-F9851DA0EF7B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24959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F1712-C64E-4F61-B502-AB290D776865}" type="datetimeFigureOut">
              <a:rPr lang="hu-HU" smtClean="0"/>
              <a:t>2023. 04. 01.</a:t>
            </a:fld>
            <a:endParaRPr lang="hu-H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AC93-1FB9-480E-9AF6-F9851DA0EF7B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78227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F1712-C64E-4F61-B502-AB290D776865}" type="datetimeFigureOut">
              <a:rPr lang="hu-HU" smtClean="0"/>
              <a:t>2023. 04. 01.</a:t>
            </a:fld>
            <a:endParaRPr lang="hu-H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AC93-1FB9-480E-9AF6-F9851DA0EF7B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25365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F1712-C64E-4F61-B502-AB290D776865}" type="datetimeFigureOut">
              <a:rPr lang="hu-HU" smtClean="0"/>
              <a:t>2023. 04. 01.</a:t>
            </a:fld>
            <a:endParaRPr lang="hu-H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AC93-1FB9-480E-9AF6-F9851DA0EF7B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0793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F1712-C64E-4F61-B502-AB290D776865}" type="datetimeFigureOut">
              <a:rPr lang="hu-HU" smtClean="0"/>
              <a:t>2023. 04. 01.</a:t>
            </a:fld>
            <a:endParaRPr lang="hu-H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AC93-1FB9-480E-9AF6-F9851DA0EF7B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18526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dirty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AC93-1FB9-480E-9AF6-F9851DA0EF7B}" type="slidenum">
              <a:rPr lang="hu-HU" smtClean="0"/>
              <a:t>‹#›</a:t>
            </a:fld>
            <a:endParaRPr lang="hu-HU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F1712-C64E-4F61-B502-AB290D776865}" type="datetimeFigureOut">
              <a:rPr lang="hu-HU" smtClean="0"/>
              <a:t>2023. 04. 01.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46468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8F1712-C64E-4F61-B502-AB290D776865}" type="datetimeFigureOut">
              <a:rPr lang="hu-HU" smtClean="0"/>
              <a:t>2023. 04. 01.</a:t>
            </a:fld>
            <a:endParaRPr lang="hu-H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62BAC93-1FB9-480E-9AF6-F9851DA0EF7B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88235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07067" y="1422168"/>
            <a:ext cx="7766936" cy="1646302"/>
          </a:xfrm>
        </p:spPr>
        <p:txBody>
          <a:bodyPr/>
          <a:lstStyle/>
          <a:p>
            <a:pPr algn="ctr"/>
            <a:r>
              <a:rPr lang="hu-HU" dirty="0"/>
              <a:t>Üzleti intelligencia a</a:t>
            </a:r>
            <a:br>
              <a:rPr lang="hu-HU" dirty="0"/>
            </a:br>
            <a:r>
              <a:rPr lang="hu-HU" dirty="0"/>
              <a:t>gyakorlatban</a:t>
            </a:r>
            <a:endParaRPr lang="en-GB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hu-HU" dirty="0"/>
              <a:t>9</a:t>
            </a:r>
            <a:r>
              <a:rPr lang="en-GB" dirty="0"/>
              <a:t>. Labor</a:t>
            </a:r>
            <a:endParaRPr lang="hu-HU" dirty="0"/>
          </a:p>
          <a:p>
            <a:r>
              <a:rPr lang="hu-HU" sz="3200" dirty="0" err="1"/>
              <a:t>Promptok</a:t>
            </a:r>
            <a:r>
              <a:rPr lang="hu-HU" sz="3200" dirty="0"/>
              <a:t> használata </a:t>
            </a:r>
            <a:r>
              <a:rPr lang="hu-HU" sz="3200" dirty="0" err="1"/>
              <a:t>Taskokban</a:t>
            </a:r>
            <a:r>
              <a:rPr lang="hu-HU" sz="3200" dirty="0"/>
              <a:t> és Lekérdezésekben</a:t>
            </a:r>
            <a:endParaRPr lang="en-GB" sz="3200" dirty="0"/>
          </a:p>
        </p:txBody>
      </p:sp>
      <p:sp>
        <p:nvSpPr>
          <p:cNvPr id="4" name="Szövegdoboz 6">
            <a:extLst>
              <a:ext uri="{FF2B5EF4-FFF2-40B4-BE49-F238E27FC236}">
                <a16:creationId xmlns:a16="http://schemas.microsoft.com/office/drawing/2014/main" id="{69C6023A-ED75-843B-5C55-26F266DE88F0}"/>
              </a:ext>
            </a:extLst>
          </p:cNvPr>
          <p:cNvSpPr txBox="1"/>
          <p:nvPr/>
        </p:nvSpPr>
        <p:spPr>
          <a:xfrm>
            <a:off x="3842363" y="3242036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sz="24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Pecsora Sándor</a:t>
            </a:r>
          </a:p>
        </p:txBody>
      </p:sp>
    </p:spTree>
    <p:extLst>
      <p:ext uri="{BB962C8B-B14F-4D97-AF65-F5344CB8AC3E}">
        <p14:creationId xmlns:p14="http://schemas.microsoft.com/office/powerpoint/2010/main" val="16892251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76281" y="167813"/>
            <a:ext cx="8596668" cy="1320800"/>
          </a:xfrm>
        </p:spPr>
        <p:txBody>
          <a:bodyPr/>
          <a:lstStyle/>
          <a:p>
            <a:r>
              <a:rPr lang="hu-HU" dirty="0" err="1"/>
              <a:t>Multiple</a:t>
            </a:r>
            <a:r>
              <a:rPr lang="hu-HU" dirty="0"/>
              <a:t> </a:t>
            </a:r>
            <a:r>
              <a:rPr lang="hu-HU" dirty="0" err="1"/>
              <a:t>Choice</a:t>
            </a:r>
            <a:r>
              <a:rPr lang="hu-HU" dirty="0"/>
              <a:t> </a:t>
            </a:r>
            <a:r>
              <a:rPr lang="hu-HU" dirty="0" err="1"/>
              <a:t>Poll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63985" y="952270"/>
            <a:ext cx="7359761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dirty="0"/>
              <a:t>Az alábbiak közül melyik helyes Prompt név?</a:t>
            </a:r>
          </a:p>
          <a:p>
            <a:pPr>
              <a:buFont typeface="+mj-lt"/>
              <a:buAutoNum type="alphaLcParenR"/>
            </a:pPr>
            <a:r>
              <a:rPr lang="en-US" dirty="0"/>
              <a:t>Select Country</a:t>
            </a:r>
            <a:endParaRPr lang="hu-HU" dirty="0"/>
          </a:p>
          <a:p>
            <a:pPr>
              <a:buFont typeface="+mj-lt"/>
              <a:buAutoNum type="alphaLcParenR"/>
            </a:pPr>
            <a:r>
              <a:rPr lang="en-US" dirty="0" err="1"/>
              <a:t>Select_a_Category</a:t>
            </a:r>
            <a:endParaRPr lang="hu-HU" dirty="0"/>
          </a:p>
          <a:p>
            <a:pPr>
              <a:buFont typeface="+mj-lt"/>
              <a:buAutoNum type="alphaLcParenR"/>
            </a:pPr>
            <a:r>
              <a:rPr lang="en-US" dirty="0" err="1"/>
              <a:t>Profit$Segments</a:t>
            </a:r>
            <a:endParaRPr lang="hu-HU" dirty="0"/>
          </a:p>
          <a:p>
            <a:pPr>
              <a:buFont typeface="+mj-lt"/>
              <a:buAutoNum type="alphaLcParenR"/>
            </a:pPr>
            <a:r>
              <a:rPr lang="en-US" dirty="0"/>
              <a:t>1stQtrValues</a:t>
            </a:r>
            <a:endParaRPr lang="hu-HU" dirty="0"/>
          </a:p>
          <a:p>
            <a:pPr>
              <a:buFont typeface="+mj-lt"/>
              <a:buAutoNum type="alphaLcParenR"/>
            </a:pPr>
            <a:r>
              <a:rPr lang="en-US" dirty="0"/>
              <a:t>Qtr1Values</a:t>
            </a:r>
          </a:p>
        </p:txBody>
      </p:sp>
      <p:sp>
        <p:nvSpPr>
          <p:cNvPr id="4" name="Téglalap 3"/>
          <p:cNvSpPr/>
          <p:nvPr/>
        </p:nvSpPr>
        <p:spPr>
          <a:xfrm>
            <a:off x="1427746" y="379337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hu-HU" i="1" dirty="0">
                <a:solidFill>
                  <a:srgbClr val="000000"/>
                </a:solidFill>
              </a:rPr>
              <a:t>„</a:t>
            </a:r>
            <a:r>
              <a:rPr lang="en-US" i="1" dirty="0" err="1">
                <a:solidFill>
                  <a:srgbClr val="000000"/>
                </a:solidFill>
              </a:rPr>
              <a:t>Az</a:t>
            </a:r>
            <a:r>
              <a:rPr lang="en-US" i="1" dirty="0">
                <a:solidFill>
                  <a:srgbClr val="000000"/>
                </a:solidFill>
              </a:rPr>
              <a:t> ide </a:t>
            </a:r>
            <a:r>
              <a:rPr lang="en-US" i="1" dirty="0" err="1">
                <a:solidFill>
                  <a:srgbClr val="000000"/>
                </a:solidFill>
              </a:rPr>
              <a:t>beírt</a:t>
            </a:r>
            <a:r>
              <a:rPr lang="en-US" i="1" dirty="0">
                <a:solidFill>
                  <a:srgbClr val="000000"/>
                </a:solidFill>
              </a:rPr>
              <a:t> </a:t>
            </a:r>
            <a:r>
              <a:rPr lang="en-US" i="1" dirty="0" err="1">
                <a:solidFill>
                  <a:srgbClr val="000000"/>
                </a:solidFill>
              </a:rPr>
              <a:t>név</a:t>
            </a:r>
            <a:r>
              <a:rPr lang="en-US" i="1" dirty="0">
                <a:solidFill>
                  <a:srgbClr val="000000"/>
                </a:solidFill>
              </a:rPr>
              <a:t> </a:t>
            </a:r>
            <a:r>
              <a:rPr lang="en-US" i="1" dirty="0" err="1">
                <a:solidFill>
                  <a:srgbClr val="000000"/>
                </a:solidFill>
              </a:rPr>
              <a:t>csak</a:t>
            </a:r>
            <a:r>
              <a:rPr lang="en-US" i="1" dirty="0">
                <a:solidFill>
                  <a:srgbClr val="000000"/>
                </a:solidFill>
              </a:rPr>
              <a:t> </a:t>
            </a:r>
            <a:r>
              <a:rPr lang="en-US" i="1" dirty="0" err="1">
                <a:solidFill>
                  <a:srgbClr val="000000"/>
                </a:solidFill>
              </a:rPr>
              <a:t>alfanumerikus</a:t>
            </a:r>
            <a:r>
              <a:rPr lang="en-US" i="1" dirty="0">
                <a:solidFill>
                  <a:srgbClr val="000000"/>
                </a:solidFill>
              </a:rPr>
              <a:t> </a:t>
            </a:r>
            <a:r>
              <a:rPr lang="en-US" i="1" dirty="0" err="1">
                <a:solidFill>
                  <a:srgbClr val="000000"/>
                </a:solidFill>
              </a:rPr>
              <a:t>karaktereket</a:t>
            </a:r>
            <a:r>
              <a:rPr lang="en-US" i="1" dirty="0">
                <a:solidFill>
                  <a:srgbClr val="000000"/>
                </a:solidFill>
              </a:rPr>
              <a:t> </a:t>
            </a:r>
            <a:r>
              <a:rPr lang="en-US" i="1" dirty="0" err="1">
                <a:solidFill>
                  <a:srgbClr val="000000"/>
                </a:solidFill>
              </a:rPr>
              <a:t>tartalmazhat</a:t>
            </a:r>
            <a:r>
              <a:rPr lang="en-US" i="1" dirty="0">
                <a:solidFill>
                  <a:srgbClr val="000000"/>
                </a:solidFill>
              </a:rPr>
              <a:t> </a:t>
            </a:r>
            <a:r>
              <a:rPr lang="en-US" i="1" dirty="0" err="1">
                <a:solidFill>
                  <a:srgbClr val="000000"/>
                </a:solidFill>
              </a:rPr>
              <a:t>és</a:t>
            </a:r>
            <a:r>
              <a:rPr lang="en-US" i="1" dirty="0">
                <a:solidFill>
                  <a:srgbClr val="000000"/>
                </a:solidFill>
              </a:rPr>
              <a:t> </a:t>
            </a:r>
            <a:r>
              <a:rPr lang="en-US" i="1" dirty="0" err="1">
                <a:solidFill>
                  <a:srgbClr val="000000"/>
                </a:solidFill>
              </a:rPr>
              <a:t>aláhúzásokat</a:t>
            </a:r>
            <a:r>
              <a:rPr lang="en-US" i="1" dirty="0">
                <a:solidFill>
                  <a:srgbClr val="000000"/>
                </a:solidFill>
              </a:rPr>
              <a:t>, </a:t>
            </a:r>
            <a:r>
              <a:rPr lang="en-US" i="1" dirty="0" err="1">
                <a:solidFill>
                  <a:srgbClr val="000000"/>
                </a:solidFill>
              </a:rPr>
              <a:t>nem</a:t>
            </a:r>
            <a:r>
              <a:rPr lang="en-US" i="1" dirty="0">
                <a:solidFill>
                  <a:srgbClr val="000000"/>
                </a:solidFill>
              </a:rPr>
              <a:t> </a:t>
            </a:r>
            <a:r>
              <a:rPr lang="en-US" i="1" dirty="0" err="1">
                <a:solidFill>
                  <a:srgbClr val="000000"/>
                </a:solidFill>
              </a:rPr>
              <a:t>kezdődhet</a:t>
            </a:r>
            <a:r>
              <a:rPr lang="en-US" i="1" dirty="0">
                <a:solidFill>
                  <a:srgbClr val="000000"/>
                </a:solidFill>
              </a:rPr>
              <a:t> </a:t>
            </a:r>
            <a:r>
              <a:rPr lang="en-US" i="1" dirty="0" err="1">
                <a:solidFill>
                  <a:srgbClr val="000000"/>
                </a:solidFill>
              </a:rPr>
              <a:t>számmal</a:t>
            </a:r>
            <a:r>
              <a:rPr lang="en-US" i="1" dirty="0">
                <a:solidFill>
                  <a:srgbClr val="000000"/>
                </a:solidFill>
              </a:rPr>
              <a:t>, </a:t>
            </a:r>
            <a:r>
              <a:rPr lang="en-US" i="1" dirty="0" err="1">
                <a:solidFill>
                  <a:srgbClr val="000000"/>
                </a:solidFill>
              </a:rPr>
              <a:t>és</a:t>
            </a:r>
            <a:r>
              <a:rPr lang="en-US" i="1" dirty="0">
                <a:solidFill>
                  <a:srgbClr val="000000"/>
                </a:solidFill>
              </a:rPr>
              <a:t> </a:t>
            </a:r>
            <a:r>
              <a:rPr lang="en-US" i="1" dirty="0" err="1">
                <a:solidFill>
                  <a:srgbClr val="000000"/>
                </a:solidFill>
              </a:rPr>
              <a:t>nem</a:t>
            </a:r>
            <a:r>
              <a:rPr lang="en-US" i="1" dirty="0">
                <a:solidFill>
                  <a:srgbClr val="000000"/>
                </a:solidFill>
              </a:rPr>
              <a:t> </a:t>
            </a:r>
            <a:r>
              <a:rPr lang="en-US" i="1" dirty="0" err="1">
                <a:solidFill>
                  <a:srgbClr val="000000"/>
                </a:solidFill>
              </a:rPr>
              <a:t>haladhatja</a:t>
            </a:r>
            <a:r>
              <a:rPr lang="en-US" i="1" dirty="0">
                <a:solidFill>
                  <a:srgbClr val="000000"/>
                </a:solidFill>
              </a:rPr>
              <a:t> meg a 32 </a:t>
            </a:r>
            <a:r>
              <a:rPr lang="en-US" i="1" dirty="0" err="1">
                <a:solidFill>
                  <a:srgbClr val="000000"/>
                </a:solidFill>
              </a:rPr>
              <a:t>karaktert</a:t>
            </a:r>
            <a:r>
              <a:rPr lang="en-US" i="1" dirty="0">
                <a:solidFill>
                  <a:srgbClr val="000000"/>
                </a:solidFill>
              </a:rPr>
              <a:t>.</a:t>
            </a:r>
            <a:r>
              <a:rPr lang="hu-HU" i="1" dirty="0">
                <a:solidFill>
                  <a:srgbClr val="000000"/>
                </a:solidFill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40241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137160"/>
            <a:ext cx="7872984" cy="1320800"/>
          </a:xfrm>
        </p:spPr>
        <p:txBody>
          <a:bodyPr/>
          <a:lstStyle/>
          <a:p>
            <a:r>
              <a:rPr lang="hu-HU" dirty="0"/>
              <a:t>Prompt létrehozása</a:t>
            </a:r>
            <a:r>
              <a:rPr lang="en-US" dirty="0"/>
              <a:t>: Prompt </a:t>
            </a:r>
            <a:r>
              <a:rPr lang="hu-HU" dirty="0"/>
              <a:t>típusai és értékei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0" y="1320800"/>
            <a:ext cx="9737558" cy="388077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Amennyiben</a:t>
            </a:r>
            <a:r>
              <a:rPr lang="en-US" dirty="0"/>
              <a:t> a prompt </a:t>
            </a:r>
            <a:r>
              <a:rPr lang="en-US" dirty="0" err="1"/>
              <a:t>típusa</a:t>
            </a:r>
            <a:r>
              <a:rPr lang="en-US" dirty="0"/>
              <a:t> Variable/</a:t>
            </a:r>
            <a:r>
              <a:rPr lang="en-US" dirty="0" err="1"/>
              <a:t>Változó</a:t>
            </a:r>
            <a:r>
              <a:rPr lang="en-US" dirty="0"/>
              <a:t>, </a:t>
            </a:r>
            <a:r>
              <a:rPr lang="en-US" dirty="0" err="1"/>
              <a:t>akkor</a:t>
            </a:r>
            <a:r>
              <a:rPr lang="en-US" dirty="0"/>
              <a:t> a </a:t>
            </a:r>
            <a:r>
              <a:rPr lang="en-US" dirty="0" err="1"/>
              <a:t>promptot</a:t>
            </a:r>
            <a:r>
              <a:rPr lang="en-US" dirty="0"/>
              <a:t> a </a:t>
            </a:r>
            <a:r>
              <a:rPr lang="en-US" dirty="0" err="1"/>
              <a:t>taskokban</a:t>
            </a:r>
            <a:r>
              <a:rPr lang="en-US" dirty="0"/>
              <a:t> "</a:t>
            </a:r>
            <a:r>
              <a:rPr lang="en-US" dirty="0" err="1"/>
              <a:t>szerepkörökhöz</a:t>
            </a:r>
            <a:r>
              <a:rPr lang="en-US" dirty="0"/>
              <a:t>", task role-</a:t>
            </a:r>
            <a:r>
              <a:rPr lang="en-US" dirty="0" err="1"/>
              <a:t>okhoz</a:t>
            </a:r>
            <a:r>
              <a:rPr lang="en-US" dirty="0"/>
              <a:t> </a:t>
            </a:r>
            <a:r>
              <a:rPr lang="en-US" dirty="0" err="1"/>
              <a:t>rendelheti</a:t>
            </a:r>
            <a:r>
              <a:rPr lang="en-US" dirty="0"/>
              <a:t>.</a:t>
            </a:r>
            <a:endParaRPr lang="hu-HU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 prompt </a:t>
            </a:r>
            <a:r>
              <a:rPr lang="en-US" dirty="0" err="1"/>
              <a:t>értéklistája</a:t>
            </a:r>
            <a:r>
              <a:rPr lang="en-US" dirty="0"/>
              <a:t> (</a:t>
            </a:r>
            <a:r>
              <a:rPr lang="hu-HU" dirty="0"/>
              <a:t>V</a:t>
            </a:r>
            <a:r>
              <a:rPr lang="en-US" dirty="0" err="1"/>
              <a:t>alue</a:t>
            </a:r>
            <a:r>
              <a:rPr lang="en-US" dirty="0"/>
              <a:t> list)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már</a:t>
            </a:r>
            <a:r>
              <a:rPr lang="en-US" dirty="0"/>
              <a:t> </a:t>
            </a:r>
            <a:r>
              <a:rPr lang="en-US" dirty="0" err="1"/>
              <a:t>meglévő</a:t>
            </a:r>
            <a:r>
              <a:rPr lang="en-US" dirty="0"/>
              <a:t> </a:t>
            </a:r>
            <a:r>
              <a:rPr lang="en-US" dirty="0" err="1"/>
              <a:t>adatforrás</a:t>
            </a:r>
            <a:r>
              <a:rPr lang="en-US" dirty="0"/>
              <a:t> </a:t>
            </a:r>
            <a:r>
              <a:rPr lang="en-US" dirty="0" err="1"/>
              <a:t>változóneveivel</a:t>
            </a:r>
            <a:r>
              <a:rPr lang="en-US" dirty="0"/>
              <a:t> </a:t>
            </a:r>
            <a:r>
              <a:rPr lang="en-US" dirty="0" err="1"/>
              <a:t>feltölthető</a:t>
            </a:r>
            <a:r>
              <a:rPr lang="en-US" dirty="0"/>
              <a:t>.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69F3B775-3D48-424B-A25E-45EE53C39F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4102" y="2531548"/>
            <a:ext cx="4458965" cy="4097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5017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286044"/>
            <a:ext cx="8596668" cy="1320800"/>
          </a:xfrm>
        </p:spPr>
        <p:txBody>
          <a:bodyPr/>
          <a:lstStyle/>
          <a:p>
            <a:r>
              <a:rPr lang="hu-HU" dirty="0"/>
              <a:t>Prompt használata</a:t>
            </a:r>
            <a:r>
              <a:rPr lang="en-US" dirty="0"/>
              <a:t>: </a:t>
            </a:r>
            <a:r>
              <a:rPr lang="hu-HU" dirty="0"/>
              <a:t>Változó típusa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0" y="1320801"/>
            <a:ext cx="9737558" cy="854132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rgbClr val="000000"/>
                </a:solidFill>
              </a:rPr>
              <a:t>Variable type</a:t>
            </a:r>
            <a:r>
              <a:rPr lang="en-US" dirty="0">
                <a:solidFill>
                  <a:srgbClr val="000000"/>
                </a:solidFill>
              </a:rPr>
              <a:t>/</a:t>
            </a:r>
            <a:r>
              <a:rPr lang="en-US" dirty="0" err="1">
                <a:solidFill>
                  <a:srgbClr val="000000"/>
                </a:solidFill>
              </a:rPr>
              <a:t>Változó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típusú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promptok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további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változóként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megjelennek</a:t>
            </a:r>
            <a:r>
              <a:rPr lang="en-US" dirty="0">
                <a:solidFill>
                  <a:srgbClr val="000000"/>
                </a:solidFill>
              </a:rPr>
              <a:t> a </a:t>
            </a:r>
            <a:r>
              <a:rPr lang="en-US" dirty="0" err="1">
                <a:solidFill>
                  <a:srgbClr val="000000"/>
                </a:solidFill>
              </a:rPr>
              <a:t>taskoknál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 err="1">
                <a:solidFill>
                  <a:srgbClr val="000000"/>
                </a:solidFill>
              </a:rPr>
              <a:t>amelyek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hozzárendelhetőek</a:t>
            </a:r>
            <a:r>
              <a:rPr lang="en-US" dirty="0">
                <a:solidFill>
                  <a:srgbClr val="000000"/>
                </a:solidFill>
              </a:rPr>
              <a:t> task role-</a:t>
            </a:r>
            <a:r>
              <a:rPr lang="en-US" dirty="0" err="1">
                <a:solidFill>
                  <a:srgbClr val="000000"/>
                </a:solidFill>
              </a:rPr>
              <a:t>okhoz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 err="1">
                <a:solidFill>
                  <a:srgbClr val="000000"/>
                </a:solidFill>
              </a:rPr>
              <a:t>vagy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használható</a:t>
            </a:r>
            <a:r>
              <a:rPr lang="hu-HU" dirty="0" err="1">
                <a:solidFill>
                  <a:srgbClr val="000000"/>
                </a:solidFill>
              </a:rPr>
              <a:t>ak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címekben</a:t>
            </a:r>
            <a:r>
              <a:rPr lang="hu-HU" dirty="0">
                <a:solidFill>
                  <a:srgbClr val="000000"/>
                </a:solidFill>
              </a:rPr>
              <a:t>,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illetve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lábjegyzetekben</a:t>
            </a:r>
            <a:r>
              <a:rPr lang="en-US" dirty="0">
                <a:solidFill>
                  <a:srgbClr val="000000"/>
                </a:solidFill>
              </a:rPr>
              <a:t>.</a:t>
            </a:r>
            <a:endParaRPr lang="en-US" dirty="0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B9E1055D-4222-4FD0-9617-3CC98B270F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578" y="2295546"/>
            <a:ext cx="7720614" cy="3591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7842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28694" y="143256"/>
            <a:ext cx="3958674" cy="908304"/>
          </a:xfrm>
        </p:spPr>
        <p:txBody>
          <a:bodyPr/>
          <a:lstStyle/>
          <a:p>
            <a:r>
              <a:rPr lang="hu-HU" dirty="0"/>
              <a:t>Business </a:t>
            </a:r>
            <a:r>
              <a:rPr lang="hu-HU" dirty="0" err="1"/>
              <a:t>Scenario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93870" y="1051560"/>
            <a:ext cx="9280100" cy="1899347"/>
          </a:xfrm>
        </p:spPr>
        <p:txBody>
          <a:bodyPr/>
          <a:lstStyle/>
          <a:p>
            <a:r>
              <a:rPr lang="hu-HU" dirty="0"/>
              <a:t>Az Orion Star vezérigazgatója olyan kördiagrammot szeretne, amely szemlélteti a profit eloszlását különböző kategóriák szerint. Azonban nem akar mindegyik kategóriára külön egy kördiagrammot. Inkább azt szeretné, hogy egyetlen </a:t>
            </a:r>
            <a:r>
              <a:rPr lang="hu-HU" dirty="0" err="1"/>
              <a:t>Task</a:t>
            </a:r>
            <a:r>
              <a:rPr lang="hu-HU" dirty="0"/>
              <a:t> legyen, és futás közben adja meg a szükséges, elemezni kívánt változókat.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1807" y="2246949"/>
            <a:ext cx="5945929" cy="2749594"/>
          </a:xfrm>
          <a:prstGeom prst="rect">
            <a:avLst/>
          </a:prstGeom>
        </p:spPr>
      </p:pic>
      <p:sp>
        <p:nvSpPr>
          <p:cNvPr id="5" name="Tartalom helye 2"/>
          <p:cNvSpPr txBox="1">
            <a:spLocks/>
          </p:cNvSpPr>
          <p:nvPr/>
        </p:nvSpPr>
        <p:spPr>
          <a:xfrm>
            <a:off x="393870" y="5078839"/>
            <a:ext cx="8064330" cy="18993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000" b="1" dirty="0"/>
              <a:t>1. feladat: </a:t>
            </a:r>
            <a:r>
              <a:rPr lang="hu-HU" sz="2000" dirty="0"/>
              <a:t>Hozzon létre egy </a:t>
            </a:r>
            <a:r>
              <a:rPr lang="hu-HU" sz="2000" dirty="0" err="1"/>
              <a:t>promptot</a:t>
            </a:r>
            <a:r>
              <a:rPr lang="hu-HU" sz="2000" dirty="0"/>
              <a:t> (típusa: változó) a </a:t>
            </a:r>
            <a:r>
              <a:rPr lang="hu-HU" sz="2000" dirty="0" err="1"/>
              <a:t>Pie</a:t>
            </a:r>
            <a:r>
              <a:rPr lang="hu-HU" sz="2000" dirty="0"/>
              <a:t> </a:t>
            </a:r>
            <a:r>
              <a:rPr lang="hu-HU" sz="2000" dirty="0" err="1"/>
              <a:t>Chart</a:t>
            </a:r>
            <a:r>
              <a:rPr lang="hu-HU" sz="2000" dirty="0"/>
              <a:t> </a:t>
            </a:r>
            <a:r>
              <a:rPr lang="hu-HU" sz="2000" dirty="0" err="1"/>
              <a:t>taskhoz</a:t>
            </a:r>
            <a:r>
              <a:rPr lang="hu-HU" sz="2000" dirty="0"/>
              <a:t>. Ez a prompt lehetővé teszi az Orion Star vezérigazgatójának olyan kördiagram megtekintését, amely szemlélteti a profit eloszlását a különböző kategóriák szerint.</a:t>
            </a:r>
          </a:p>
        </p:txBody>
      </p:sp>
    </p:spTree>
    <p:extLst>
      <p:ext uri="{BB962C8B-B14F-4D97-AF65-F5344CB8AC3E}">
        <p14:creationId xmlns:p14="http://schemas.microsoft.com/office/powerpoint/2010/main" val="18562493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-19050"/>
            <a:ext cx="12047619" cy="723900"/>
          </a:xfrm>
        </p:spPr>
        <p:txBody>
          <a:bodyPr>
            <a:normAutofit/>
          </a:bodyPr>
          <a:lstStyle/>
          <a:p>
            <a:r>
              <a:rPr lang="hu-HU" dirty="0"/>
              <a:t>Gyakorlat 1.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0" y="577516"/>
            <a:ext cx="10282989" cy="6280484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000000"/>
                </a:solidFill>
              </a:rPr>
              <a:t>Hozzon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létre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egy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új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projektet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 err="1">
                <a:solidFill>
                  <a:srgbClr val="000000"/>
                </a:solidFill>
              </a:rPr>
              <a:t>és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adja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hozzá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az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hu-HU" dirty="0">
                <a:solidFill>
                  <a:srgbClr val="000000"/>
                </a:solidFill>
              </a:rPr>
              <a:t>ORION_PROFIT táblát</a:t>
            </a:r>
            <a:r>
              <a:rPr lang="en-US" dirty="0">
                <a:solidFill>
                  <a:srgbClr val="000000"/>
                </a:solidFill>
              </a:rPr>
              <a:t>.</a:t>
            </a:r>
            <a:endParaRPr lang="hu-HU" dirty="0">
              <a:solidFill>
                <a:srgbClr val="000000"/>
              </a:solidFill>
            </a:endParaRPr>
          </a:p>
          <a:p>
            <a:r>
              <a:rPr lang="en-US" dirty="0" err="1">
                <a:solidFill>
                  <a:srgbClr val="000000"/>
                </a:solidFill>
              </a:rPr>
              <a:t>Hozza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létre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hu-HU" dirty="0">
                <a:solidFill>
                  <a:srgbClr val="000000"/>
                </a:solidFill>
              </a:rPr>
              <a:t>egy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promptot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 err="1">
                <a:solidFill>
                  <a:srgbClr val="000000"/>
                </a:solidFill>
              </a:rPr>
              <a:t>amely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felsorolja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azon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változókat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 err="1">
                <a:solidFill>
                  <a:srgbClr val="000000"/>
                </a:solidFill>
              </a:rPr>
              <a:t>amelyek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felhasználhatóak</a:t>
            </a:r>
            <a:r>
              <a:rPr lang="en-US" dirty="0">
                <a:solidFill>
                  <a:srgbClr val="000000"/>
                </a:solidFill>
              </a:rPr>
              <a:t> a </a:t>
            </a:r>
            <a:r>
              <a:rPr lang="en-US" dirty="0" err="1">
                <a:solidFill>
                  <a:srgbClr val="000000"/>
                </a:solidFill>
              </a:rPr>
              <a:t>kördiagram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szeleteinek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megadására</a:t>
            </a:r>
            <a:r>
              <a:rPr lang="en-US" dirty="0">
                <a:solidFill>
                  <a:srgbClr val="000000"/>
                </a:solidFill>
              </a:rPr>
              <a:t>. </a:t>
            </a:r>
            <a:r>
              <a:rPr lang="en-US" dirty="0" err="1">
                <a:solidFill>
                  <a:srgbClr val="000000"/>
                </a:solidFill>
              </a:rPr>
              <a:t>Ehhez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kattintson</a:t>
            </a:r>
            <a:r>
              <a:rPr lang="en-US" dirty="0">
                <a:solidFill>
                  <a:srgbClr val="000000"/>
                </a:solidFill>
              </a:rPr>
              <a:t> a </a:t>
            </a:r>
            <a:r>
              <a:rPr lang="en-US" b="1" dirty="0">
                <a:solidFill>
                  <a:srgbClr val="000000"/>
                </a:solidFill>
              </a:rPr>
              <a:t>Prompt Manager</a:t>
            </a:r>
            <a:r>
              <a:rPr lang="en-US" dirty="0">
                <a:solidFill>
                  <a:srgbClr val="000000"/>
                </a:solidFill>
              </a:rPr>
              <a:t>-re / </a:t>
            </a:r>
            <a:r>
              <a:rPr lang="en-US" dirty="0" err="1">
                <a:solidFill>
                  <a:srgbClr val="000000"/>
                </a:solidFill>
              </a:rPr>
              <a:t>Promptkezelőre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 err="1">
                <a:solidFill>
                  <a:srgbClr val="000000"/>
                </a:solidFill>
              </a:rPr>
              <a:t>és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válassza</a:t>
            </a:r>
            <a:r>
              <a:rPr lang="en-US" dirty="0">
                <a:solidFill>
                  <a:srgbClr val="000000"/>
                </a:solidFill>
              </a:rPr>
              <a:t> a </a:t>
            </a:r>
            <a:r>
              <a:rPr lang="en-US" dirty="0" err="1">
                <a:solidFill>
                  <a:srgbClr val="000000"/>
                </a:solidFill>
              </a:rPr>
              <a:t>hozzáadás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lehetőséget</a:t>
            </a:r>
            <a:r>
              <a:rPr lang="en-US" dirty="0">
                <a:solidFill>
                  <a:srgbClr val="000000"/>
                </a:solidFill>
              </a:rPr>
              <a:t>.</a:t>
            </a:r>
            <a:endParaRPr lang="en-US" sz="1800" b="0" i="0" u="none" strike="noStrike" baseline="0" dirty="0">
              <a:solidFill>
                <a:srgbClr val="000000"/>
              </a:solidFill>
            </a:endParaRPr>
          </a:p>
          <a:p>
            <a:pPr lvl="1"/>
            <a:r>
              <a:rPr lang="hu-HU" b="0" i="1" u="none" strike="noStrike" baseline="0" dirty="0">
                <a:solidFill>
                  <a:srgbClr val="000000"/>
                </a:solidFill>
              </a:rPr>
              <a:t>Amennyiben nem látja a Prompt Manager-t,</a:t>
            </a:r>
            <a:r>
              <a:rPr lang="hu-HU" b="0" i="1" u="none" strike="noStrike" dirty="0">
                <a:solidFill>
                  <a:srgbClr val="000000"/>
                </a:solidFill>
              </a:rPr>
              <a:t> kattintson a „</a:t>
            </a:r>
            <a:r>
              <a:rPr lang="hu-HU" b="0" i="1" u="none" strike="noStrike" dirty="0" err="1">
                <a:solidFill>
                  <a:srgbClr val="000000"/>
                </a:solidFill>
              </a:rPr>
              <a:t>View</a:t>
            </a:r>
            <a:r>
              <a:rPr lang="hu-HU" b="0" i="1" u="none" strike="noStrike" dirty="0">
                <a:solidFill>
                  <a:srgbClr val="000000"/>
                </a:solidFill>
              </a:rPr>
              <a:t>”-</a:t>
            </a:r>
            <a:r>
              <a:rPr lang="hu-HU" b="0" i="1" u="none" strike="noStrike" dirty="0" err="1">
                <a:solidFill>
                  <a:srgbClr val="000000"/>
                </a:solidFill>
              </a:rPr>
              <a:t>ra</a:t>
            </a:r>
            <a:r>
              <a:rPr lang="hu-HU" b="0" i="1" u="none" strike="noStrike" dirty="0">
                <a:solidFill>
                  <a:srgbClr val="000000"/>
                </a:solidFill>
              </a:rPr>
              <a:t> és onnan nyissa meg.</a:t>
            </a:r>
            <a:endParaRPr lang="en-US" b="0" i="1" u="none" strike="noStrike" baseline="0" dirty="0">
              <a:solidFill>
                <a:srgbClr val="000000"/>
              </a:solidFill>
            </a:endParaRPr>
          </a:p>
          <a:p>
            <a:r>
              <a:rPr lang="en-US" dirty="0" err="1">
                <a:solidFill>
                  <a:srgbClr val="000000"/>
                </a:solidFill>
              </a:rPr>
              <a:t>Az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Általános</a:t>
            </a:r>
            <a:r>
              <a:rPr lang="en-US" dirty="0">
                <a:solidFill>
                  <a:srgbClr val="000000"/>
                </a:solidFill>
              </a:rPr>
              <a:t>/</a:t>
            </a:r>
            <a:r>
              <a:rPr lang="en-US" b="1" dirty="0">
                <a:solidFill>
                  <a:srgbClr val="000000"/>
                </a:solidFill>
              </a:rPr>
              <a:t>General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fülön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írja</a:t>
            </a:r>
            <a:r>
              <a:rPr lang="en-US" dirty="0">
                <a:solidFill>
                  <a:srgbClr val="000000"/>
                </a:solidFill>
              </a:rPr>
              <a:t> be </a:t>
            </a:r>
            <a:r>
              <a:rPr lang="en-US" dirty="0" err="1">
                <a:solidFill>
                  <a:srgbClr val="000000"/>
                </a:solidFill>
              </a:rPr>
              <a:t>névnek</a:t>
            </a:r>
            <a:r>
              <a:rPr lang="en-US" dirty="0">
                <a:solidFill>
                  <a:srgbClr val="000000"/>
                </a:solidFill>
              </a:rPr>
              <a:t> a </a:t>
            </a:r>
            <a:r>
              <a:rPr lang="en-US" b="1" dirty="0" err="1">
                <a:solidFill>
                  <a:srgbClr val="000000"/>
                </a:solidFill>
              </a:rPr>
              <a:t>ProfitCategories</a:t>
            </a:r>
            <a:r>
              <a:rPr lang="en-US" dirty="0">
                <a:solidFill>
                  <a:srgbClr val="000000"/>
                </a:solidFill>
              </a:rPr>
              <a:t>-t. A Displayed text a </a:t>
            </a:r>
            <a:r>
              <a:rPr lang="en-US" dirty="0" err="1">
                <a:solidFill>
                  <a:srgbClr val="000000"/>
                </a:solidFill>
              </a:rPr>
              <a:t>következő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szöveget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tartalmazza</a:t>
            </a:r>
            <a:r>
              <a:rPr lang="en-US" dirty="0">
                <a:solidFill>
                  <a:srgbClr val="000000"/>
                </a:solidFill>
              </a:rPr>
              <a:t>: </a:t>
            </a:r>
            <a:r>
              <a:rPr lang="en-US" b="1" dirty="0">
                <a:solidFill>
                  <a:srgbClr val="000000"/>
                </a:solidFill>
              </a:rPr>
              <a:t>"Select a variable to segment the pie chart</a:t>
            </a:r>
            <a:r>
              <a:rPr lang="hu-HU" b="1" dirty="0">
                <a:solidFill>
                  <a:srgbClr val="000000"/>
                </a:solidFill>
              </a:rPr>
              <a:t>:</a:t>
            </a:r>
            <a:r>
              <a:rPr lang="en-US" b="1" dirty="0">
                <a:solidFill>
                  <a:srgbClr val="000000"/>
                </a:solidFill>
              </a:rPr>
              <a:t>". </a:t>
            </a:r>
            <a:r>
              <a:rPr lang="en-US" dirty="0" err="1">
                <a:solidFill>
                  <a:srgbClr val="000000"/>
                </a:solidFill>
              </a:rPr>
              <a:t>Jelölje</a:t>
            </a:r>
            <a:r>
              <a:rPr lang="en-US" dirty="0">
                <a:solidFill>
                  <a:srgbClr val="000000"/>
                </a:solidFill>
              </a:rPr>
              <a:t> be a "</a:t>
            </a:r>
            <a:r>
              <a:rPr lang="en-US" b="1" dirty="0">
                <a:solidFill>
                  <a:srgbClr val="000000"/>
                </a:solidFill>
              </a:rPr>
              <a:t>Requires a non-blank value</a:t>
            </a:r>
            <a:r>
              <a:rPr lang="en-US" dirty="0">
                <a:solidFill>
                  <a:srgbClr val="000000"/>
                </a:solidFill>
              </a:rPr>
              <a:t>" </a:t>
            </a:r>
            <a:r>
              <a:rPr lang="en-US" dirty="0" err="1">
                <a:solidFill>
                  <a:srgbClr val="000000"/>
                </a:solidFill>
              </a:rPr>
              <a:t>négyzetet</a:t>
            </a:r>
            <a:r>
              <a:rPr lang="en-US" dirty="0">
                <a:solidFill>
                  <a:srgbClr val="000000"/>
                </a:solidFill>
              </a:rPr>
              <a:t>.</a:t>
            </a:r>
            <a:endParaRPr lang="en-US" sz="1800" b="0" i="0" u="none" strike="noStrike" baseline="0" dirty="0">
              <a:solidFill>
                <a:srgbClr val="000000"/>
              </a:solidFill>
            </a:endParaRP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6B3EEED2-6324-4EA4-9B56-8950B6B479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5759" y="3072384"/>
            <a:ext cx="6270955" cy="3785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370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0" y="577516"/>
            <a:ext cx="10282989" cy="6280484"/>
          </a:xfrm>
        </p:spPr>
        <p:txBody>
          <a:bodyPr>
            <a:normAutofit/>
          </a:bodyPr>
          <a:lstStyle/>
          <a:p>
            <a:pPr algn="l"/>
            <a:endParaRPr lang="hu-HU" sz="1800" b="0" i="0" u="none" strike="noStrike" baseline="0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A "</a:t>
            </a:r>
            <a:r>
              <a:rPr lang="en-US" b="1" dirty="0">
                <a:solidFill>
                  <a:srgbClr val="000000"/>
                </a:solidFill>
              </a:rPr>
              <a:t>Prompt type and Values</a:t>
            </a:r>
            <a:r>
              <a:rPr lang="en-US" dirty="0">
                <a:solidFill>
                  <a:srgbClr val="000000"/>
                </a:solidFill>
              </a:rPr>
              <a:t>" </a:t>
            </a:r>
            <a:r>
              <a:rPr lang="en-US" dirty="0" err="1">
                <a:solidFill>
                  <a:srgbClr val="000000"/>
                </a:solidFill>
              </a:rPr>
              <a:t>fülön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 err="1">
                <a:solidFill>
                  <a:srgbClr val="000000"/>
                </a:solidFill>
              </a:rPr>
              <a:t>változtassa</a:t>
            </a:r>
            <a:r>
              <a:rPr lang="en-US" dirty="0">
                <a:solidFill>
                  <a:srgbClr val="000000"/>
                </a:solidFill>
              </a:rPr>
              <a:t> meg a prompt </a:t>
            </a:r>
            <a:r>
              <a:rPr lang="en-US" dirty="0" err="1">
                <a:solidFill>
                  <a:srgbClr val="000000"/>
                </a:solidFill>
              </a:rPr>
              <a:t>típusát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b="1" dirty="0">
                <a:solidFill>
                  <a:srgbClr val="000000"/>
                </a:solidFill>
              </a:rPr>
              <a:t>Variable</a:t>
            </a:r>
            <a:r>
              <a:rPr lang="en-US" dirty="0">
                <a:solidFill>
                  <a:srgbClr val="000000"/>
                </a:solidFill>
              </a:rPr>
              <a:t>/</a:t>
            </a:r>
            <a:r>
              <a:rPr lang="en-US" dirty="0" err="1">
                <a:solidFill>
                  <a:srgbClr val="000000"/>
                </a:solidFill>
              </a:rPr>
              <a:t>Változóra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 err="1">
                <a:solidFill>
                  <a:srgbClr val="000000"/>
                </a:solidFill>
              </a:rPr>
              <a:t>hogy</a:t>
            </a:r>
            <a:r>
              <a:rPr lang="en-US" dirty="0">
                <a:solidFill>
                  <a:srgbClr val="000000"/>
                </a:solidFill>
              </a:rPr>
              <a:t> a prompt </a:t>
            </a:r>
            <a:r>
              <a:rPr lang="en-US" dirty="0" err="1">
                <a:solidFill>
                  <a:srgbClr val="000000"/>
                </a:solidFill>
              </a:rPr>
              <a:t>elérhető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legyen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Taskokban</a:t>
            </a:r>
            <a:r>
              <a:rPr lang="en-US" dirty="0">
                <a:solidFill>
                  <a:srgbClr val="000000"/>
                </a:solidFill>
              </a:rPr>
              <a:t>. </a:t>
            </a:r>
            <a:r>
              <a:rPr lang="en-US" dirty="0" err="1">
                <a:solidFill>
                  <a:srgbClr val="000000"/>
                </a:solidFill>
              </a:rPr>
              <a:t>Ahhoz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 err="1">
                <a:solidFill>
                  <a:srgbClr val="000000"/>
                </a:solidFill>
              </a:rPr>
              <a:t>hogy</a:t>
            </a:r>
            <a:r>
              <a:rPr lang="en-US" dirty="0">
                <a:solidFill>
                  <a:srgbClr val="000000"/>
                </a:solidFill>
              </a:rPr>
              <a:t> a prompt </a:t>
            </a:r>
            <a:r>
              <a:rPr lang="en-US" dirty="0" err="1">
                <a:solidFill>
                  <a:srgbClr val="000000"/>
                </a:solidFill>
              </a:rPr>
              <a:t>listát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feltölthessük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változókkal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az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hu-HU" b="1" dirty="0">
                <a:solidFill>
                  <a:srgbClr val="000000"/>
                </a:solidFill>
              </a:rPr>
              <a:t>ORION_PROFIT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hu-HU" dirty="0">
                <a:solidFill>
                  <a:srgbClr val="000000"/>
                </a:solidFill>
              </a:rPr>
              <a:t>táblából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 err="1">
                <a:solidFill>
                  <a:srgbClr val="000000"/>
                </a:solidFill>
              </a:rPr>
              <a:t>válassza</a:t>
            </a:r>
            <a:r>
              <a:rPr lang="en-US" dirty="0">
                <a:solidFill>
                  <a:srgbClr val="000000"/>
                </a:solidFill>
              </a:rPr>
              <a:t> a </a:t>
            </a:r>
            <a:r>
              <a:rPr lang="en-US" b="1" dirty="0">
                <a:solidFill>
                  <a:srgbClr val="000000"/>
                </a:solidFill>
              </a:rPr>
              <a:t>Load Values</a:t>
            </a:r>
            <a:r>
              <a:rPr lang="en-US" dirty="0">
                <a:solidFill>
                  <a:srgbClr val="000000"/>
                </a:solidFill>
              </a:rPr>
              <a:t>-t.</a:t>
            </a:r>
            <a:endParaRPr lang="en-US" sz="1800" b="0" i="0" u="none" strike="noStrike" baseline="0" dirty="0">
              <a:solidFill>
                <a:srgbClr val="000000"/>
              </a:solidFill>
            </a:endParaRPr>
          </a:p>
          <a:p>
            <a:pPr lvl="1"/>
            <a:r>
              <a:rPr lang="en-US" i="1" dirty="0" err="1">
                <a:solidFill>
                  <a:srgbClr val="000000"/>
                </a:solidFill>
              </a:rPr>
              <a:t>Alapértelmezés</a:t>
            </a:r>
            <a:r>
              <a:rPr lang="en-US" i="1" dirty="0">
                <a:solidFill>
                  <a:srgbClr val="000000"/>
                </a:solidFill>
              </a:rPr>
              <a:t> </a:t>
            </a:r>
            <a:r>
              <a:rPr lang="en-US" i="1" dirty="0" err="1">
                <a:solidFill>
                  <a:srgbClr val="000000"/>
                </a:solidFill>
              </a:rPr>
              <a:t>szerint</a:t>
            </a:r>
            <a:r>
              <a:rPr lang="en-US" i="1" dirty="0">
                <a:solidFill>
                  <a:srgbClr val="000000"/>
                </a:solidFill>
              </a:rPr>
              <a:t> a </a:t>
            </a:r>
            <a:r>
              <a:rPr lang="en-US" i="1" dirty="0" err="1">
                <a:solidFill>
                  <a:srgbClr val="000000"/>
                </a:solidFill>
              </a:rPr>
              <a:t>kiválasztott</a:t>
            </a:r>
            <a:r>
              <a:rPr lang="en-US" i="1" dirty="0">
                <a:solidFill>
                  <a:srgbClr val="000000"/>
                </a:solidFill>
              </a:rPr>
              <a:t> Variable </a:t>
            </a:r>
            <a:r>
              <a:rPr lang="en-US" i="1" dirty="0" err="1">
                <a:solidFill>
                  <a:srgbClr val="000000"/>
                </a:solidFill>
              </a:rPr>
              <a:t>típus</a:t>
            </a:r>
            <a:r>
              <a:rPr lang="en-US" i="1" dirty="0">
                <a:solidFill>
                  <a:srgbClr val="000000"/>
                </a:solidFill>
              </a:rPr>
              <a:t> </a:t>
            </a:r>
            <a:r>
              <a:rPr lang="en-US" i="1" dirty="0" err="1">
                <a:solidFill>
                  <a:srgbClr val="000000"/>
                </a:solidFill>
              </a:rPr>
              <a:t>értéke</a:t>
            </a:r>
            <a:r>
              <a:rPr lang="en-US" i="1" dirty="0">
                <a:solidFill>
                  <a:srgbClr val="000000"/>
                </a:solidFill>
              </a:rPr>
              <a:t> </a:t>
            </a:r>
            <a:r>
              <a:rPr lang="en-US" b="1" i="1" dirty="0">
                <a:solidFill>
                  <a:srgbClr val="000000"/>
                </a:solidFill>
              </a:rPr>
              <a:t>Character</a:t>
            </a:r>
            <a:r>
              <a:rPr lang="en-US" i="1" dirty="0">
                <a:solidFill>
                  <a:srgbClr val="000000"/>
                </a:solidFill>
              </a:rPr>
              <a:t>. A Load Values-</a:t>
            </a:r>
            <a:r>
              <a:rPr lang="en-US" i="1" dirty="0" err="1">
                <a:solidFill>
                  <a:srgbClr val="000000"/>
                </a:solidFill>
              </a:rPr>
              <a:t>ra</a:t>
            </a:r>
            <a:r>
              <a:rPr lang="en-US" i="1" dirty="0">
                <a:solidFill>
                  <a:srgbClr val="000000"/>
                </a:solidFill>
              </a:rPr>
              <a:t> </a:t>
            </a:r>
            <a:r>
              <a:rPr lang="en-US" i="1" dirty="0" err="1">
                <a:solidFill>
                  <a:srgbClr val="000000"/>
                </a:solidFill>
              </a:rPr>
              <a:t>kattintva</a:t>
            </a:r>
            <a:r>
              <a:rPr lang="en-US" i="1" dirty="0">
                <a:solidFill>
                  <a:srgbClr val="000000"/>
                </a:solidFill>
              </a:rPr>
              <a:t>, </a:t>
            </a:r>
            <a:r>
              <a:rPr lang="en-US" i="1" dirty="0" err="1">
                <a:solidFill>
                  <a:srgbClr val="000000"/>
                </a:solidFill>
              </a:rPr>
              <a:t>minden</a:t>
            </a:r>
            <a:r>
              <a:rPr lang="en-US" i="1" dirty="0">
                <a:solidFill>
                  <a:srgbClr val="000000"/>
                </a:solidFill>
              </a:rPr>
              <a:t> </a:t>
            </a:r>
            <a:r>
              <a:rPr lang="en-US" i="1" dirty="0" err="1">
                <a:solidFill>
                  <a:srgbClr val="000000"/>
                </a:solidFill>
              </a:rPr>
              <a:t>karakter</a:t>
            </a:r>
            <a:r>
              <a:rPr lang="en-US" i="1" dirty="0">
                <a:solidFill>
                  <a:srgbClr val="000000"/>
                </a:solidFill>
              </a:rPr>
              <a:t> </a:t>
            </a:r>
            <a:r>
              <a:rPr lang="en-US" i="1" dirty="0" err="1">
                <a:solidFill>
                  <a:srgbClr val="000000"/>
                </a:solidFill>
              </a:rPr>
              <a:t>oszlop</a:t>
            </a:r>
            <a:r>
              <a:rPr lang="en-US" i="1" dirty="0">
                <a:solidFill>
                  <a:srgbClr val="000000"/>
                </a:solidFill>
              </a:rPr>
              <a:t> a </a:t>
            </a:r>
            <a:r>
              <a:rPr lang="en-US" i="1" dirty="0" err="1">
                <a:solidFill>
                  <a:srgbClr val="000000"/>
                </a:solidFill>
              </a:rPr>
              <a:t>kiválasztott</a:t>
            </a:r>
            <a:r>
              <a:rPr lang="en-US" i="1" dirty="0">
                <a:solidFill>
                  <a:srgbClr val="000000"/>
                </a:solidFill>
              </a:rPr>
              <a:t> </a:t>
            </a:r>
            <a:r>
              <a:rPr lang="en-US" i="1" dirty="0" err="1">
                <a:solidFill>
                  <a:srgbClr val="000000"/>
                </a:solidFill>
              </a:rPr>
              <a:t>táblából</a:t>
            </a:r>
            <a:r>
              <a:rPr lang="en-US" i="1" dirty="0">
                <a:solidFill>
                  <a:srgbClr val="000000"/>
                </a:solidFill>
              </a:rPr>
              <a:t>, </a:t>
            </a:r>
            <a:r>
              <a:rPr lang="en-US" i="1" dirty="0" err="1">
                <a:solidFill>
                  <a:srgbClr val="000000"/>
                </a:solidFill>
              </a:rPr>
              <a:t>hozzáadódik</a:t>
            </a:r>
            <a:r>
              <a:rPr lang="en-US" i="1" dirty="0">
                <a:solidFill>
                  <a:srgbClr val="000000"/>
                </a:solidFill>
              </a:rPr>
              <a:t> a </a:t>
            </a:r>
            <a:r>
              <a:rPr lang="en-US" i="1" dirty="0" err="1">
                <a:solidFill>
                  <a:srgbClr val="000000"/>
                </a:solidFill>
              </a:rPr>
              <a:t>listánkhoz</a:t>
            </a:r>
            <a:r>
              <a:rPr lang="en-US" i="1" dirty="0">
                <a:solidFill>
                  <a:srgbClr val="000000"/>
                </a:solidFill>
              </a:rPr>
              <a:t>. A "</a:t>
            </a:r>
            <a:r>
              <a:rPr lang="en-US" b="1" i="1" dirty="0">
                <a:solidFill>
                  <a:srgbClr val="000000"/>
                </a:solidFill>
              </a:rPr>
              <a:t>Variable type</a:t>
            </a:r>
            <a:r>
              <a:rPr lang="en-US" i="1" dirty="0">
                <a:solidFill>
                  <a:srgbClr val="000000"/>
                </a:solidFill>
              </a:rPr>
              <a:t>" </a:t>
            </a:r>
            <a:r>
              <a:rPr lang="en-US" i="1" dirty="0" err="1">
                <a:solidFill>
                  <a:srgbClr val="000000"/>
                </a:solidFill>
              </a:rPr>
              <a:t>panelt</a:t>
            </a:r>
            <a:r>
              <a:rPr lang="en-US" i="1" dirty="0">
                <a:solidFill>
                  <a:srgbClr val="000000"/>
                </a:solidFill>
              </a:rPr>
              <a:t> </a:t>
            </a:r>
            <a:r>
              <a:rPr lang="en-US" i="1" dirty="0" err="1">
                <a:solidFill>
                  <a:srgbClr val="000000"/>
                </a:solidFill>
              </a:rPr>
              <a:t>használva</a:t>
            </a:r>
            <a:r>
              <a:rPr lang="en-US" i="1" dirty="0">
                <a:solidFill>
                  <a:srgbClr val="000000"/>
                </a:solidFill>
              </a:rPr>
              <a:t>, </a:t>
            </a:r>
            <a:r>
              <a:rPr lang="en-US" i="1" dirty="0" err="1">
                <a:solidFill>
                  <a:srgbClr val="000000"/>
                </a:solidFill>
              </a:rPr>
              <a:t>más</a:t>
            </a:r>
            <a:r>
              <a:rPr lang="en-US" i="1" dirty="0">
                <a:solidFill>
                  <a:srgbClr val="000000"/>
                </a:solidFill>
              </a:rPr>
              <a:t> </a:t>
            </a:r>
            <a:r>
              <a:rPr lang="en-US" i="1" dirty="0" err="1">
                <a:solidFill>
                  <a:srgbClr val="000000"/>
                </a:solidFill>
              </a:rPr>
              <a:t>oszloptípusokat</a:t>
            </a:r>
            <a:r>
              <a:rPr lang="en-US" i="1" dirty="0">
                <a:solidFill>
                  <a:srgbClr val="000000"/>
                </a:solidFill>
              </a:rPr>
              <a:t> is </a:t>
            </a:r>
            <a:r>
              <a:rPr lang="en-US" i="1" dirty="0" err="1">
                <a:solidFill>
                  <a:srgbClr val="000000"/>
                </a:solidFill>
              </a:rPr>
              <a:t>kiválaszthat</a:t>
            </a:r>
            <a:r>
              <a:rPr lang="en-US" i="1" dirty="0">
                <a:solidFill>
                  <a:srgbClr val="000000"/>
                </a:solidFill>
              </a:rPr>
              <a:t>.</a:t>
            </a:r>
            <a:endParaRPr lang="en-US" b="0" i="1" u="none" strike="noStrike" baseline="0" dirty="0">
              <a:solidFill>
                <a:srgbClr val="000000"/>
              </a:solidFill>
            </a:endParaRPr>
          </a:p>
          <a:p>
            <a:r>
              <a:rPr lang="en-US" dirty="0" err="1">
                <a:solidFill>
                  <a:srgbClr val="000000"/>
                </a:solidFill>
              </a:rPr>
              <a:t>Az</a:t>
            </a:r>
            <a:r>
              <a:rPr lang="en-US" dirty="0">
                <a:solidFill>
                  <a:srgbClr val="000000"/>
                </a:solidFill>
              </a:rPr>
              <a:t> „Open file” </a:t>
            </a:r>
            <a:r>
              <a:rPr lang="en-US" dirty="0" err="1">
                <a:solidFill>
                  <a:srgbClr val="000000"/>
                </a:solidFill>
              </a:rPr>
              <a:t>ablakban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keresse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ki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az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b="1" dirty="0">
                <a:solidFill>
                  <a:srgbClr val="000000"/>
                </a:solidFill>
              </a:rPr>
              <a:t>ORION_PROFIT </a:t>
            </a:r>
            <a:r>
              <a:rPr lang="en-US" dirty="0" err="1">
                <a:solidFill>
                  <a:srgbClr val="000000"/>
                </a:solidFill>
              </a:rPr>
              <a:t>táblát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 err="1">
                <a:solidFill>
                  <a:srgbClr val="000000"/>
                </a:solidFill>
              </a:rPr>
              <a:t>és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nyissa</a:t>
            </a:r>
            <a:r>
              <a:rPr lang="en-US" dirty="0">
                <a:solidFill>
                  <a:srgbClr val="000000"/>
                </a:solidFill>
              </a:rPr>
              <a:t> meg. </a:t>
            </a:r>
            <a:r>
              <a:rPr lang="en-US" dirty="0" err="1">
                <a:solidFill>
                  <a:srgbClr val="000000"/>
                </a:solidFill>
              </a:rPr>
              <a:t>Az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b="1" dirty="0">
                <a:solidFill>
                  <a:srgbClr val="000000"/>
                </a:solidFill>
              </a:rPr>
              <a:t>ORION_PROFIT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minden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karakteresváltozója</a:t>
            </a:r>
            <a:r>
              <a:rPr lang="en-US" dirty="0">
                <a:solidFill>
                  <a:srgbClr val="000000"/>
                </a:solidFill>
              </a:rPr>
              <a:t> a </a:t>
            </a:r>
            <a:r>
              <a:rPr lang="en-US" dirty="0" err="1">
                <a:solidFill>
                  <a:srgbClr val="000000"/>
                </a:solidFill>
              </a:rPr>
              <a:t>listába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került</a:t>
            </a:r>
            <a:r>
              <a:rPr lang="en-US" dirty="0">
                <a:solidFill>
                  <a:srgbClr val="000000"/>
                </a:solidFill>
              </a:rPr>
              <a:t>. </a:t>
            </a:r>
            <a:r>
              <a:rPr lang="en-US" dirty="0" err="1">
                <a:solidFill>
                  <a:srgbClr val="000000"/>
                </a:solidFill>
              </a:rPr>
              <a:t>Mivel</a:t>
            </a:r>
            <a:r>
              <a:rPr lang="en-US" dirty="0">
                <a:solidFill>
                  <a:srgbClr val="000000"/>
                </a:solidFill>
              </a:rPr>
              <a:t> a </a:t>
            </a:r>
            <a:r>
              <a:rPr lang="en-US" b="1" dirty="0" err="1">
                <a:solidFill>
                  <a:srgbClr val="000000"/>
                </a:solidFill>
              </a:rPr>
              <a:t>Customer_Name</a:t>
            </a:r>
            <a:r>
              <a:rPr lang="en-US" b="1" dirty="0">
                <a:solidFill>
                  <a:srgbClr val="000000"/>
                </a:solidFill>
              </a:rPr>
              <a:t>, </a:t>
            </a:r>
            <a:br>
              <a:rPr lang="hu-HU" b="1" dirty="0">
                <a:solidFill>
                  <a:srgbClr val="000000"/>
                </a:solidFill>
              </a:rPr>
            </a:br>
            <a:r>
              <a:rPr lang="en-US" b="1" dirty="0" err="1">
                <a:solidFill>
                  <a:srgbClr val="000000"/>
                </a:solidFill>
              </a:rPr>
              <a:t>Supplier_Name</a:t>
            </a:r>
            <a:r>
              <a:rPr lang="en-US" b="1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és</a:t>
            </a:r>
            <a:r>
              <a:rPr lang="en-US" dirty="0">
                <a:solidFill>
                  <a:srgbClr val="000000"/>
                </a:solidFill>
              </a:rPr>
              <a:t> a </a:t>
            </a:r>
            <a:r>
              <a:rPr lang="en-US" b="1" dirty="0" err="1">
                <a:solidFill>
                  <a:srgbClr val="000000"/>
                </a:solidFill>
              </a:rPr>
              <a:t>Product_Name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nem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megfelelő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változók</a:t>
            </a:r>
            <a:r>
              <a:rPr lang="en-US" dirty="0">
                <a:solidFill>
                  <a:srgbClr val="000000"/>
                </a:solidFill>
              </a:rPr>
              <a:t> </a:t>
            </a:r>
            <a:br>
              <a:rPr lang="hu-HU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a task</a:t>
            </a:r>
            <a:r>
              <a:rPr lang="hu-HU" dirty="0" err="1">
                <a:solidFill>
                  <a:srgbClr val="000000"/>
                </a:solidFill>
              </a:rPr>
              <a:t>unkhoz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 err="1">
                <a:solidFill>
                  <a:srgbClr val="000000"/>
                </a:solidFill>
              </a:rPr>
              <a:t>ezért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jelöljük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ki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őket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 err="1">
                <a:solidFill>
                  <a:srgbClr val="000000"/>
                </a:solidFill>
              </a:rPr>
              <a:t>majd</a:t>
            </a:r>
            <a:r>
              <a:rPr lang="en-US" dirty="0">
                <a:solidFill>
                  <a:srgbClr val="000000"/>
                </a:solidFill>
              </a:rPr>
              <a:t> a</a:t>
            </a:r>
            <a:r>
              <a:rPr lang="hu-HU" dirty="0">
                <a:solidFill>
                  <a:srgbClr val="000000"/>
                </a:solidFill>
              </a:rPr>
              <a:t>      </a:t>
            </a:r>
            <a:r>
              <a:rPr lang="en-US" dirty="0">
                <a:solidFill>
                  <a:srgbClr val="000000"/>
                </a:solidFill>
              </a:rPr>
              <a:t>     </a:t>
            </a:r>
            <a:r>
              <a:rPr lang="hu-HU" dirty="0">
                <a:solidFill>
                  <a:srgbClr val="000000"/>
                </a:solidFill>
              </a:rPr>
              <a:t>     </a:t>
            </a:r>
            <a:br>
              <a:rPr lang="hu-HU" dirty="0">
                <a:solidFill>
                  <a:srgbClr val="000000"/>
                </a:solidFill>
              </a:rPr>
            </a:br>
            <a:r>
              <a:rPr lang="en-US" dirty="0" err="1">
                <a:solidFill>
                  <a:srgbClr val="000000"/>
                </a:solidFill>
              </a:rPr>
              <a:t>kattintva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u="sng" dirty="0" err="1">
                <a:solidFill>
                  <a:srgbClr val="000000"/>
                </a:solidFill>
              </a:rPr>
              <a:t>töröljük</a:t>
            </a:r>
            <a:r>
              <a:rPr lang="en-US" u="sng" dirty="0">
                <a:solidFill>
                  <a:srgbClr val="000000"/>
                </a:solidFill>
              </a:rPr>
              <a:t> </a:t>
            </a:r>
            <a:r>
              <a:rPr lang="en-US" u="sng" dirty="0" err="1">
                <a:solidFill>
                  <a:srgbClr val="000000"/>
                </a:solidFill>
              </a:rPr>
              <a:t>őket</a:t>
            </a:r>
            <a:r>
              <a:rPr lang="en-US" dirty="0">
                <a:solidFill>
                  <a:srgbClr val="000000"/>
                </a:solidFill>
              </a:rPr>
              <a:t>.</a:t>
            </a:r>
            <a:endParaRPr lang="hu-HU" sz="1800" b="0" i="0" u="none" strike="noStrike" baseline="0" dirty="0">
              <a:solidFill>
                <a:srgbClr val="000000"/>
              </a:solidFill>
            </a:endParaRPr>
          </a:p>
          <a:p>
            <a:r>
              <a:rPr lang="en-US" dirty="0" err="1">
                <a:solidFill>
                  <a:srgbClr val="000000"/>
                </a:solidFill>
              </a:rPr>
              <a:t>Ahhoz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 err="1">
                <a:solidFill>
                  <a:srgbClr val="000000"/>
                </a:solidFill>
              </a:rPr>
              <a:t>hogy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alapértelmezett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értéket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adjunk</a:t>
            </a:r>
            <a:r>
              <a:rPr lang="en-US" dirty="0">
                <a:solidFill>
                  <a:srgbClr val="000000"/>
                </a:solidFill>
              </a:rPr>
              <a:t> meg, a "</a:t>
            </a:r>
            <a:r>
              <a:rPr lang="en-US" b="1" dirty="0">
                <a:solidFill>
                  <a:srgbClr val="000000"/>
                </a:solidFill>
              </a:rPr>
              <a:t>Default value</a:t>
            </a:r>
            <a:r>
              <a:rPr lang="en-US" dirty="0">
                <a:solidFill>
                  <a:srgbClr val="000000"/>
                </a:solidFill>
              </a:rPr>
              <a:t>" </a:t>
            </a:r>
            <a:br>
              <a:rPr lang="hu-HU" dirty="0">
                <a:solidFill>
                  <a:srgbClr val="000000"/>
                </a:solidFill>
              </a:rPr>
            </a:br>
            <a:r>
              <a:rPr lang="en-US" dirty="0" err="1">
                <a:solidFill>
                  <a:srgbClr val="000000"/>
                </a:solidFill>
              </a:rPr>
              <a:t>négyzetet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pipáljuk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ki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 err="1">
                <a:solidFill>
                  <a:srgbClr val="000000"/>
                </a:solidFill>
              </a:rPr>
              <a:t>és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duplán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kattintsunk</a:t>
            </a:r>
            <a:r>
              <a:rPr lang="en-US" dirty="0">
                <a:solidFill>
                  <a:srgbClr val="000000"/>
                </a:solidFill>
              </a:rPr>
              <a:t> a </a:t>
            </a:r>
            <a:r>
              <a:rPr lang="en-US" b="1" dirty="0" err="1">
                <a:solidFill>
                  <a:srgbClr val="000000"/>
                </a:solidFill>
              </a:rPr>
              <a:t>Product_Category</a:t>
            </a:r>
            <a:r>
              <a:rPr lang="en-US" dirty="0" err="1">
                <a:solidFill>
                  <a:srgbClr val="000000"/>
                </a:solidFill>
              </a:rPr>
              <a:t>-ra</a:t>
            </a:r>
            <a:r>
              <a:rPr lang="en-US" dirty="0">
                <a:solidFill>
                  <a:srgbClr val="000000"/>
                </a:solidFill>
              </a:rPr>
              <a:t>. </a:t>
            </a:r>
            <a:br>
              <a:rPr lang="hu-HU" dirty="0">
                <a:solidFill>
                  <a:srgbClr val="000000"/>
                </a:solidFill>
              </a:rPr>
            </a:br>
            <a:r>
              <a:rPr lang="en-US" dirty="0" err="1">
                <a:solidFill>
                  <a:srgbClr val="000000"/>
                </a:solidFill>
              </a:rPr>
              <a:t>Kattintson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az</a:t>
            </a:r>
            <a:r>
              <a:rPr lang="en-US" dirty="0">
                <a:solidFill>
                  <a:srgbClr val="000000"/>
                </a:solidFill>
              </a:rPr>
              <a:t> OK-</a:t>
            </a:r>
            <a:r>
              <a:rPr lang="en-US" dirty="0" err="1">
                <a:solidFill>
                  <a:srgbClr val="000000"/>
                </a:solidFill>
              </a:rPr>
              <a:t>ra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 err="1">
                <a:solidFill>
                  <a:srgbClr val="000000"/>
                </a:solidFill>
              </a:rPr>
              <a:t>és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zárja</a:t>
            </a:r>
            <a:r>
              <a:rPr lang="en-US" dirty="0">
                <a:solidFill>
                  <a:srgbClr val="000000"/>
                </a:solidFill>
              </a:rPr>
              <a:t> be a "New Prompt" </a:t>
            </a:r>
            <a:r>
              <a:rPr lang="en-US" dirty="0" err="1">
                <a:solidFill>
                  <a:srgbClr val="000000"/>
                </a:solidFill>
              </a:rPr>
              <a:t>ablakot</a:t>
            </a:r>
            <a:r>
              <a:rPr lang="en-US" dirty="0">
                <a:solidFill>
                  <a:srgbClr val="000000"/>
                </a:solidFill>
              </a:rPr>
              <a:t>.</a:t>
            </a:r>
            <a:endParaRPr lang="hu-HU" dirty="0">
              <a:solidFill>
                <a:srgbClr val="000000"/>
              </a:solidFill>
            </a:endParaRPr>
          </a:p>
          <a:p>
            <a:r>
              <a:rPr lang="hu-HU" dirty="0">
                <a:solidFill>
                  <a:srgbClr val="000000"/>
                </a:solidFill>
              </a:rPr>
              <a:t>Nyissa meg az ORION_PROFIT táblára </a:t>
            </a:r>
            <a:r>
              <a:rPr lang="en-US" dirty="0">
                <a:solidFill>
                  <a:srgbClr val="000000"/>
                </a:solidFill>
              </a:rPr>
              <a:t>a </a:t>
            </a:r>
            <a:br>
              <a:rPr lang="hu-HU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Graph -</a:t>
            </a:r>
            <a:r>
              <a:rPr lang="hu-HU" dirty="0">
                <a:solidFill>
                  <a:srgbClr val="000000"/>
                </a:solidFill>
              </a:rPr>
              <a:t>-</a:t>
            </a:r>
            <a:r>
              <a:rPr lang="en-US" dirty="0">
                <a:solidFill>
                  <a:srgbClr val="000000"/>
                </a:solidFill>
              </a:rPr>
              <a:t>&gt; </a:t>
            </a:r>
            <a:r>
              <a:rPr lang="en-US" b="1" dirty="0">
                <a:solidFill>
                  <a:srgbClr val="000000"/>
                </a:solidFill>
              </a:rPr>
              <a:t>Pie Chart Wizard</a:t>
            </a:r>
            <a:r>
              <a:rPr lang="hu-HU" dirty="0">
                <a:solidFill>
                  <a:srgbClr val="000000"/>
                </a:solidFill>
              </a:rPr>
              <a:t>-</a:t>
            </a:r>
            <a:r>
              <a:rPr lang="en-US" dirty="0" err="1">
                <a:solidFill>
                  <a:srgbClr val="000000"/>
                </a:solidFill>
              </a:rPr>
              <a:t>ot</a:t>
            </a:r>
            <a:r>
              <a:rPr lang="en-US" dirty="0">
                <a:solidFill>
                  <a:srgbClr val="000000"/>
                </a:solidFill>
              </a:rPr>
              <a:t>.</a:t>
            </a:r>
            <a:endParaRPr lang="en-US" sz="1800" i="0" u="none" strike="noStrike" baseline="0" dirty="0">
              <a:solidFill>
                <a:srgbClr val="000000"/>
              </a:solidFill>
            </a:endParaRP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ED23B230-FEAA-4E0F-ACE7-D6DC6D0F34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7740" y="3575305"/>
            <a:ext cx="4623936" cy="3145535"/>
          </a:xfrm>
          <a:prstGeom prst="rect">
            <a:avLst/>
          </a:prstGeom>
        </p:spPr>
      </p:pic>
      <p:sp>
        <p:nvSpPr>
          <p:cNvPr id="9" name="Cím 1">
            <a:extLst>
              <a:ext uri="{FF2B5EF4-FFF2-40B4-BE49-F238E27FC236}">
                <a16:creationId xmlns:a16="http://schemas.microsoft.com/office/drawing/2014/main" id="{59BDC3E2-9A98-4567-9A21-4909AE7F4CDE}"/>
              </a:ext>
            </a:extLst>
          </p:cNvPr>
          <p:cNvSpPr txBox="1">
            <a:spLocks/>
          </p:cNvSpPr>
          <p:nvPr/>
        </p:nvSpPr>
        <p:spPr>
          <a:xfrm>
            <a:off x="0" y="-19050"/>
            <a:ext cx="12047619" cy="723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hu-HU" dirty="0"/>
              <a:t>Gyakorlat 1.</a:t>
            </a:r>
            <a:endParaRPr lang="en-US" dirty="0"/>
          </a:p>
        </p:txBody>
      </p:sp>
      <p:pic>
        <p:nvPicPr>
          <p:cNvPr id="2" name="Kép 3">
            <a:extLst>
              <a:ext uri="{FF2B5EF4-FFF2-40B4-BE49-F238E27FC236}">
                <a16:creationId xmlns:a16="http://schemas.microsoft.com/office/drawing/2014/main" id="{98F01817-5D21-4C18-AAE6-F80AFB6525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6813" y="3681413"/>
            <a:ext cx="447675" cy="381000"/>
          </a:xfrm>
          <a:prstGeom prst="rect">
            <a:avLst/>
          </a:prstGeom>
        </p:spPr>
      </p:pic>
      <p:sp>
        <p:nvSpPr>
          <p:cNvPr id="4" name="Téglalap: lekerekített 3">
            <a:extLst>
              <a:ext uri="{FF2B5EF4-FFF2-40B4-BE49-F238E27FC236}">
                <a16:creationId xmlns:a16="http://schemas.microsoft.com/office/drawing/2014/main" id="{3CBDD08A-1F65-4986-BA60-ADBD9427518D}"/>
              </a:ext>
            </a:extLst>
          </p:cNvPr>
          <p:cNvSpPr/>
          <p:nvPr/>
        </p:nvSpPr>
        <p:spPr>
          <a:xfrm>
            <a:off x="10525125" y="5038725"/>
            <a:ext cx="819150" cy="228600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Téglalap: lekerekített 7">
            <a:extLst>
              <a:ext uri="{FF2B5EF4-FFF2-40B4-BE49-F238E27FC236}">
                <a16:creationId xmlns:a16="http://schemas.microsoft.com/office/drawing/2014/main" id="{A0B03762-B7F1-47AE-889B-8C44EDC91CFF}"/>
              </a:ext>
            </a:extLst>
          </p:cNvPr>
          <p:cNvSpPr/>
          <p:nvPr/>
        </p:nvSpPr>
        <p:spPr>
          <a:xfrm>
            <a:off x="5791199" y="4371974"/>
            <a:ext cx="1676400" cy="314325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144906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0" y="577516"/>
            <a:ext cx="10447867" cy="628048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sz="1800" i="0" u="none" strike="noStrike" baseline="0" dirty="0">
                <a:solidFill>
                  <a:srgbClr val="000000"/>
                </a:solidFill>
              </a:rPr>
              <a:t>Válassza a </a:t>
            </a:r>
            <a:r>
              <a:rPr lang="en-US" sz="1800" b="1" i="0" u="none" strike="noStrike" baseline="0" dirty="0" err="1">
                <a:solidFill>
                  <a:srgbClr val="000000"/>
                </a:solidFill>
              </a:rPr>
              <a:t>ProfitCategories</a:t>
            </a:r>
            <a:r>
              <a:rPr lang="en-US" sz="1800" i="0" u="none" strike="noStrike" baseline="0" dirty="0">
                <a:solidFill>
                  <a:srgbClr val="000000"/>
                </a:solidFill>
              </a:rPr>
              <a:t> prompt</a:t>
            </a:r>
            <a:r>
              <a:rPr lang="hu-HU" sz="1800" i="0" u="none" strike="noStrike" baseline="0" dirty="0" err="1">
                <a:solidFill>
                  <a:srgbClr val="000000"/>
                </a:solidFill>
              </a:rPr>
              <a:t>ot</a:t>
            </a:r>
            <a:r>
              <a:rPr lang="en-US" sz="1800" i="0" u="none" strike="noStrike" baseline="0" dirty="0">
                <a:solidFill>
                  <a:srgbClr val="000000"/>
                </a:solidFill>
              </a:rPr>
              <a:t> </a:t>
            </a:r>
            <a:r>
              <a:rPr lang="hu-HU" dirty="0">
                <a:solidFill>
                  <a:srgbClr val="000000"/>
                </a:solidFill>
              </a:rPr>
              <a:t>„</a:t>
            </a:r>
            <a:r>
              <a:rPr lang="hu-HU" b="1" dirty="0" err="1">
                <a:solidFill>
                  <a:srgbClr val="000000"/>
                </a:solidFill>
              </a:rPr>
              <a:t>Slice</a:t>
            </a:r>
            <a:r>
              <a:rPr lang="hu-HU" dirty="0">
                <a:solidFill>
                  <a:srgbClr val="000000"/>
                </a:solidFill>
              </a:rPr>
              <a:t>”-</a:t>
            </a:r>
            <a:r>
              <a:rPr lang="hu-HU" dirty="0" err="1">
                <a:solidFill>
                  <a:srgbClr val="000000"/>
                </a:solidFill>
              </a:rPr>
              <a:t>nak</a:t>
            </a:r>
            <a:r>
              <a:rPr lang="hu-HU" dirty="0">
                <a:solidFill>
                  <a:srgbClr val="000000"/>
                </a:solidFill>
              </a:rPr>
              <a:t>, és a </a:t>
            </a:r>
            <a:r>
              <a:rPr lang="hu-HU" b="1" dirty="0">
                <a:solidFill>
                  <a:srgbClr val="000000"/>
                </a:solidFill>
              </a:rPr>
              <a:t>Profit</a:t>
            </a:r>
            <a:r>
              <a:rPr lang="hu-HU" dirty="0">
                <a:solidFill>
                  <a:srgbClr val="000000"/>
                </a:solidFill>
              </a:rPr>
              <a:t>ot „</a:t>
            </a:r>
            <a:r>
              <a:rPr lang="hu-HU" b="1" dirty="0" err="1">
                <a:solidFill>
                  <a:srgbClr val="000000"/>
                </a:solidFill>
              </a:rPr>
              <a:t>Slice</a:t>
            </a:r>
            <a:r>
              <a:rPr lang="hu-HU" b="1" dirty="0">
                <a:solidFill>
                  <a:srgbClr val="000000"/>
                </a:solidFill>
              </a:rPr>
              <a:t> </a:t>
            </a:r>
            <a:r>
              <a:rPr lang="hu-HU" b="1" dirty="0" err="1">
                <a:solidFill>
                  <a:srgbClr val="000000"/>
                </a:solidFill>
              </a:rPr>
              <a:t>size</a:t>
            </a:r>
            <a:r>
              <a:rPr lang="hu-HU" dirty="0">
                <a:solidFill>
                  <a:srgbClr val="000000"/>
                </a:solidFill>
              </a:rPr>
              <a:t>”-</a:t>
            </a:r>
            <a:r>
              <a:rPr lang="hu-HU" dirty="0" err="1">
                <a:solidFill>
                  <a:srgbClr val="000000"/>
                </a:solidFill>
              </a:rPr>
              <a:t>nak</a:t>
            </a:r>
            <a:r>
              <a:rPr lang="hu-HU" dirty="0">
                <a:solidFill>
                  <a:srgbClr val="000000"/>
                </a:solidFill>
              </a:rPr>
              <a:t>. Kattintson a </a:t>
            </a:r>
            <a:r>
              <a:rPr lang="hu-HU" b="1" dirty="0" err="1">
                <a:solidFill>
                  <a:srgbClr val="000000"/>
                </a:solidFill>
              </a:rPr>
              <a:t>Next</a:t>
            </a:r>
            <a:r>
              <a:rPr lang="hu-HU" dirty="0">
                <a:solidFill>
                  <a:srgbClr val="000000"/>
                </a:solidFill>
              </a:rPr>
              <a:t>-re. </a:t>
            </a:r>
            <a:endParaRPr lang="hu-HU" b="1" dirty="0">
              <a:solidFill>
                <a:srgbClr val="000000"/>
              </a:solidFill>
            </a:endParaRPr>
          </a:p>
          <a:p>
            <a:endParaRPr lang="hu-HU" sz="1800" b="1" i="0" u="none" strike="noStrike" baseline="0" dirty="0">
              <a:solidFill>
                <a:srgbClr val="000000"/>
              </a:solidFill>
            </a:endParaRPr>
          </a:p>
          <a:p>
            <a:endParaRPr lang="hu-HU" b="1" dirty="0">
              <a:solidFill>
                <a:srgbClr val="000000"/>
              </a:solidFill>
            </a:endParaRPr>
          </a:p>
          <a:p>
            <a:endParaRPr lang="hu-HU" sz="1800" b="1" i="0" u="none" strike="noStrike" baseline="0" dirty="0">
              <a:solidFill>
                <a:srgbClr val="000000"/>
              </a:solidFill>
            </a:endParaRPr>
          </a:p>
          <a:p>
            <a:endParaRPr lang="hu-HU" b="1" dirty="0">
              <a:solidFill>
                <a:srgbClr val="000000"/>
              </a:solidFill>
            </a:endParaRPr>
          </a:p>
          <a:p>
            <a:r>
              <a:rPr lang="hu-HU" dirty="0">
                <a:solidFill>
                  <a:srgbClr val="000000"/>
                </a:solidFill>
              </a:rPr>
              <a:t>Jelölje be a </a:t>
            </a:r>
            <a:r>
              <a:rPr lang="en-US" sz="1800" b="1" i="0" u="none" strike="noStrike" baseline="0" dirty="0">
                <a:solidFill>
                  <a:srgbClr val="000000"/>
                </a:solidFill>
              </a:rPr>
              <a:t>3D chart</a:t>
            </a:r>
            <a:r>
              <a:rPr lang="hu-HU" sz="1800" b="1" i="0" u="none" strike="noStrike" baseline="0" dirty="0">
                <a:solidFill>
                  <a:srgbClr val="000000"/>
                </a:solidFill>
              </a:rPr>
              <a:t> </a:t>
            </a:r>
            <a:r>
              <a:rPr lang="hu-HU" sz="1800" i="0" u="none" strike="noStrike" baseline="0" dirty="0">
                <a:solidFill>
                  <a:srgbClr val="000000"/>
                </a:solidFill>
              </a:rPr>
              <a:t>négyzetet</a:t>
            </a:r>
            <a:r>
              <a:rPr lang="en-US" sz="1800" i="0" u="none" strike="noStrike" baseline="0" dirty="0">
                <a:solidFill>
                  <a:srgbClr val="000000"/>
                </a:solidFill>
              </a:rPr>
              <a:t>. </a:t>
            </a:r>
            <a:r>
              <a:rPr lang="hu-HU" sz="1800" i="0" u="none" strike="noStrike" baseline="0" dirty="0" err="1">
                <a:solidFill>
                  <a:srgbClr val="000000"/>
                </a:solidFill>
              </a:rPr>
              <a:t>Győződjön</a:t>
            </a:r>
            <a:r>
              <a:rPr lang="hu-HU" sz="1800" i="0" u="none" strike="noStrike" dirty="0">
                <a:solidFill>
                  <a:srgbClr val="000000"/>
                </a:solidFill>
              </a:rPr>
              <a:t> meg róla, hogy a „</a:t>
            </a:r>
            <a:r>
              <a:rPr lang="hu-HU" sz="1800" b="1" i="0" u="none" strike="noStrike" dirty="0" err="1">
                <a:solidFill>
                  <a:srgbClr val="000000"/>
                </a:solidFill>
              </a:rPr>
              <a:t>Slice</a:t>
            </a:r>
            <a:r>
              <a:rPr lang="hu-HU" sz="1800" b="1" i="0" u="none" strike="noStrike" dirty="0">
                <a:solidFill>
                  <a:srgbClr val="000000"/>
                </a:solidFill>
              </a:rPr>
              <a:t> </a:t>
            </a:r>
            <a:r>
              <a:rPr lang="hu-HU" sz="1800" b="1" i="0" u="none" strike="noStrike" dirty="0" err="1">
                <a:solidFill>
                  <a:srgbClr val="000000"/>
                </a:solidFill>
              </a:rPr>
              <a:t>name</a:t>
            </a:r>
            <a:r>
              <a:rPr lang="hu-HU" sz="1800" i="0" u="none" strike="noStrike" dirty="0">
                <a:solidFill>
                  <a:srgbClr val="000000"/>
                </a:solidFill>
              </a:rPr>
              <a:t>” és „</a:t>
            </a:r>
            <a:r>
              <a:rPr lang="hu-HU" sz="1800" b="1" i="0" u="none" strike="noStrike" dirty="0">
                <a:solidFill>
                  <a:srgbClr val="000000"/>
                </a:solidFill>
              </a:rPr>
              <a:t>Data </a:t>
            </a:r>
            <a:r>
              <a:rPr lang="hu-HU" sz="1800" b="1" i="0" u="none" strike="noStrike" dirty="0" err="1">
                <a:solidFill>
                  <a:srgbClr val="000000"/>
                </a:solidFill>
              </a:rPr>
              <a:t>value</a:t>
            </a:r>
            <a:r>
              <a:rPr lang="hu-HU" sz="1800" i="0" u="none" strike="noStrike" dirty="0">
                <a:solidFill>
                  <a:srgbClr val="000000"/>
                </a:solidFill>
              </a:rPr>
              <a:t>” négyzetek be vannak jelölve. Ahhoz, hogy a százalékok is láthatóak legyenek a szeleteknél, válassza a </a:t>
            </a:r>
            <a:r>
              <a:rPr lang="hu-HU" sz="1800" b="1" i="0" u="none" strike="noStrike" dirty="0" err="1">
                <a:solidFill>
                  <a:srgbClr val="000000"/>
                </a:solidFill>
              </a:rPr>
              <a:t>Percentage</a:t>
            </a:r>
            <a:r>
              <a:rPr lang="hu-HU" sz="1800" b="1" i="0" u="none" strike="noStrike" dirty="0">
                <a:solidFill>
                  <a:srgbClr val="000000"/>
                </a:solidFill>
              </a:rPr>
              <a:t> </a:t>
            </a:r>
            <a:r>
              <a:rPr lang="hu-HU" sz="1800" i="0" u="none" strike="noStrike" dirty="0" err="1">
                <a:solidFill>
                  <a:srgbClr val="000000"/>
                </a:solidFill>
              </a:rPr>
              <a:t>check</a:t>
            </a:r>
            <a:r>
              <a:rPr lang="hu-HU" sz="1800" i="0" u="none" strike="noStrike" dirty="0">
                <a:solidFill>
                  <a:srgbClr val="000000"/>
                </a:solidFill>
              </a:rPr>
              <a:t> </a:t>
            </a:r>
            <a:r>
              <a:rPr lang="hu-HU" sz="1800" i="0" u="none" strike="noStrike" dirty="0" err="1">
                <a:solidFill>
                  <a:srgbClr val="000000"/>
                </a:solidFill>
              </a:rPr>
              <a:t>box</a:t>
            </a:r>
            <a:r>
              <a:rPr lang="hu-HU" sz="1800" b="1" i="0" u="none" strike="noStrike" dirty="0">
                <a:solidFill>
                  <a:srgbClr val="000000"/>
                </a:solidFill>
              </a:rPr>
              <a:t>-</a:t>
            </a:r>
            <a:r>
              <a:rPr lang="hu-HU" sz="1800" i="0" u="none" strike="noStrike" dirty="0">
                <a:solidFill>
                  <a:srgbClr val="000000"/>
                </a:solidFill>
              </a:rPr>
              <a:t>ot. Változtassa meg az értéket </a:t>
            </a:r>
            <a:r>
              <a:rPr lang="hu-HU" sz="1800" b="1" i="0" u="none" strike="noStrike" dirty="0" err="1">
                <a:solidFill>
                  <a:srgbClr val="000000"/>
                </a:solidFill>
              </a:rPr>
              <a:t>Inside</a:t>
            </a:r>
            <a:r>
              <a:rPr lang="hu-HU" sz="1800" i="0" u="none" strike="noStrike" dirty="0" err="1">
                <a:solidFill>
                  <a:srgbClr val="000000"/>
                </a:solidFill>
              </a:rPr>
              <a:t>-ra</a:t>
            </a:r>
            <a:r>
              <a:rPr lang="hu-HU" sz="1800" i="0" u="none" strike="noStrike" dirty="0">
                <a:solidFill>
                  <a:srgbClr val="000000"/>
                </a:solidFill>
              </a:rPr>
              <a:t>. Kattintson a </a:t>
            </a:r>
            <a:r>
              <a:rPr lang="hu-HU" sz="1800" b="1" i="0" u="none" strike="noStrike" dirty="0" err="1">
                <a:solidFill>
                  <a:srgbClr val="000000"/>
                </a:solidFill>
              </a:rPr>
              <a:t>Next</a:t>
            </a:r>
            <a:r>
              <a:rPr lang="hu-HU" sz="1800" i="0" u="none" strike="noStrike" dirty="0">
                <a:solidFill>
                  <a:srgbClr val="000000"/>
                </a:solidFill>
              </a:rPr>
              <a:t>-re.</a:t>
            </a:r>
            <a:r>
              <a:rPr lang="hu-HU" dirty="0">
                <a:solidFill>
                  <a:srgbClr val="000000"/>
                </a:solidFill>
              </a:rPr>
              <a:t> </a:t>
            </a:r>
            <a:endParaRPr lang="hu-HU" sz="1800" i="0" u="none" strike="noStrike" dirty="0">
              <a:solidFill>
                <a:srgbClr val="000000"/>
              </a:solidFill>
            </a:endParaRPr>
          </a:p>
          <a:p>
            <a:r>
              <a:rPr lang="hu-HU" sz="1800" i="0" u="none" strike="noStrike" baseline="0" dirty="0">
                <a:solidFill>
                  <a:srgbClr val="000000"/>
                </a:solidFill>
              </a:rPr>
              <a:t>Törölje az alapértelmezett</a:t>
            </a:r>
            <a:r>
              <a:rPr lang="hu-HU" sz="1800" i="0" u="none" strike="noStrike" dirty="0">
                <a:solidFill>
                  <a:srgbClr val="000000"/>
                </a:solidFill>
              </a:rPr>
              <a:t> címet, és írja be a következőt: </a:t>
            </a:r>
            <a:r>
              <a:rPr lang="en-US" sz="1800" b="1" i="0" u="none" strike="noStrike" baseline="0" dirty="0">
                <a:solidFill>
                  <a:srgbClr val="000000"/>
                </a:solidFill>
              </a:rPr>
              <a:t>Profit by &amp;</a:t>
            </a:r>
            <a:r>
              <a:rPr lang="en-US" sz="1800" b="1" i="0" u="none" strike="noStrike" baseline="0" dirty="0" err="1">
                <a:solidFill>
                  <a:srgbClr val="000000"/>
                </a:solidFill>
              </a:rPr>
              <a:t>ProfitCategories</a:t>
            </a:r>
            <a:endParaRPr lang="en-US" sz="1800" b="1" i="0" u="none" strike="noStrike" baseline="0" dirty="0">
              <a:solidFill>
                <a:srgbClr val="000000"/>
              </a:solidFill>
            </a:endParaRPr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68441ED1-E517-4166-82EB-A4288FE1A4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0114" y="4718267"/>
            <a:ext cx="3667637" cy="1676634"/>
          </a:xfrm>
          <a:prstGeom prst="rect">
            <a:avLst/>
          </a:prstGeom>
        </p:spPr>
      </p:pic>
      <p:sp>
        <p:nvSpPr>
          <p:cNvPr id="7" name="Cím 1">
            <a:extLst>
              <a:ext uri="{FF2B5EF4-FFF2-40B4-BE49-F238E27FC236}">
                <a16:creationId xmlns:a16="http://schemas.microsoft.com/office/drawing/2014/main" id="{20F1CA78-D5BE-4959-ACB4-0867382C3DA6}"/>
              </a:ext>
            </a:extLst>
          </p:cNvPr>
          <p:cNvSpPr txBox="1">
            <a:spLocks/>
          </p:cNvSpPr>
          <p:nvPr/>
        </p:nvSpPr>
        <p:spPr>
          <a:xfrm>
            <a:off x="0" y="-19050"/>
            <a:ext cx="12047619" cy="723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hu-HU" dirty="0"/>
              <a:t>Gyakorlat 1.</a:t>
            </a:r>
            <a:endParaRPr lang="en-US" dirty="0"/>
          </a:p>
        </p:txBody>
      </p:sp>
      <p:pic>
        <p:nvPicPr>
          <p:cNvPr id="2" name="Kép 3" descr="A képen szöveg látható&#10;&#10;Automatikusan generált leírás">
            <a:extLst>
              <a:ext uri="{FF2B5EF4-FFF2-40B4-BE49-F238E27FC236}">
                <a16:creationId xmlns:a16="http://schemas.microsoft.com/office/drawing/2014/main" id="{E659DF7C-F5D6-49E4-91B4-F86786993C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4828" y="1239477"/>
            <a:ext cx="6500314" cy="1393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2492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0" y="577516"/>
            <a:ext cx="8481777" cy="6280484"/>
          </a:xfrm>
        </p:spPr>
        <p:txBody>
          <a:bodyPr>
            <a:normAutofit/>
          </a:bodyPr>
          <a:lstStyle/>
          <a:p>
            <a:pPr algn="l"/>
            <a:r>
              <a:rPr lang="hu-HU" sz="1800" i="0" u="none" strike="noStrike" baseline="0" dirty="0">
                <a:solidFill>
                  <a:srgbClr val="000000"/>
                </a:solidFill>
              </a:rPr>
              <a:t>Kattintson a</a:t>
            </a:r>
            <a:r>
              <a:rPr lang="en-US" sz="180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1" i="0" u="none" strike="noStrike" baseline="0" dirty="0">
                <a:solidFill>
                  <a:srgbClr val="000000"/>
                </a:solidFill>
              </a:rPr>
              <a:t>Finish</a:t>
            </a:r>
            <a:r>
              <a:rPr lang="hu-HU" sz="1800" i="0" u="none" strike="noStrike" baseline="0" dirty="0">
                <a:solidFill>
                  <a:srgbClr val="000000"/>
                </a:solidFill>
              </a:rPr>
              <a:t>-re</a:t>
            </a:r>
            <a:r>
              <a:rPr lang="en-US" sz="1800" i="0" u="none" strike="noStrike" baseline="0" dirty="0">
                <a:solidFill>
                  <a:srgbClr val="000000"/>
                </a:solidFill>
              </a:rPr>
              <a:t>. </a:t>
            </a:r>
            <a:r>
              <a:rPr lang="hu-HU" sz="1800" i="0" u="none" strike="noStrike" baseline="0" dirty="0">
                <a:solidFill>
                  <a:srgbClr val="000000"/>
                </a:solidFill>
              </a:rPr>
              <a:t>A prompt-</a:t>
            </a:r>
            <a:r>
              <a:rPr lang="hu-HU" sz="1800" i="0" u="none" strike="noStrike" baseline="0" dirty="0" err="1">
                <a:solidFill>
                  <a:srgbClr val="000000"/>
                </a:solidFill>
              </a:rPr>
              <a:t>nál</a:t>
            </a:r>
            <a:r>
              <a:rPr lang="hu-HU" sz="1800" i="0" u="none" strike="noStrike" dirty="0">
                <a:solidFill>
                  <a:srgbClr val="000000"/>
                </a:solidFill>
              </a:rPr>
              <a:t> válassza a </a:t>
            </a:r>
            <a:r>
              <a:rPr lang="en-US" sz="1800" b="1" i="0" u="none" strike="noStrike" baseline="0" dirty="0" err="1">
                <a:solidFill>
                  <a:srgbClr val="000000"/>
                </a:solidFill>
              </a:rPr>
              <a:t>Customer_Country</a:t>
            </a:r>
            <a:r>
              <a:rPr lang="hu-HU" sz="1800" b="1" i="0" u="none" strike="noStrike" baseline="0" dirty="0">
                <a:solidFill>
                  <a:srgbClr val="000000"/>
                </a:solidFill>
              </a:rPr>
              <a:t>-t</a:t>
            </a:r>
            <a:r>
              <a:rPr lang="hu-HU" dirty="0">
                <a:solidFill>
                  <a:srgbClr val="000000"/>
                </a:solidFill>
              </a:rPr>
              <a:t> és futtassa. Vizsgálja meg az eredményeket</a:t>
            </a:r>
          </a:p>
          <a:p>
            <a:pPr lvl="1"/>
            <a:r>
              <a:rPr lang="hu-HU" i="0" u="none" strike="noStrike" baseline="0" dirty="0">
                <a:solidFill>
                  <a:srgbClr val="000000"/>
                </a:solidFill>
              </a:rPr>
              <a:t>Egy </a:t>
            </a:r>
            <a:r>
              <a:rPr lang="hu-HU" b="1" i="0" u="none" strike="noStrike" baseline="0" dirty="0" err="1">
                <a:solidFill>
                  <a:srgbClr val="000000"/>
                </a:solidFill>
              </a:rPr>
              <a:t>warning</a:t>
            </a:r>
            <a:r>
              <a:rPr lang="hu-HU" i="0" u="none" strike="noStrike" baseline="0" dirty="0">
                <a:solidFill>
                  <a:srgbClr val="000000"/>
                </a:solidFill>
              </a:rPr>
              <a:t> megjelenhet a </a:t>
            </a:r>
            <a:r>
              <a:rPr lang="hu-HU" i="0" u="none" strike="noStrike" baseline="0" dirty="0" err="1">
                <a:solidFill>
                  <a:srgbClr val="000000"/>
                </a:solidFill>
              </a:rPr>
              <a:t>task</a:t>
            </a:r>
            <a:r>
              <a:rPr lang="hu-HU" i="0" u="none" strike="noStrike" baseline="0" dirty="0">
                <a:solidFill>
                  <a:srgbClr val="000000"/>
                </a:solidFill>
              </a:rPr>
              <a:t> ikonján.</a:t>
            </a:r>
            <a:r>
              <a:rPr lang="hu-HU" i="0" u="none" strike="noStrike" dirty="0">
                <a:solidFill>
                  <a:srgbClr val="000000"/>
                </a:solidFill>
              </a:rPr>
              <a:t> Ez amiatt szerepel, mert a szövegek egybemosódnak.</a:t>
            </a:r>
            <a:endParaRPr lang="hu-HU" dirty="0">
              <a:solidFill>
                <a:srgbClr val="000000"/>
              </a:solidFill>
            </a:endParaRPr>
          </a:p>
          <a:p>
            <a:r>
              <a:rPr lang="hu-HU" i="0" u="none" strike="noStrike" baseline="0" dirty="0">
                <a:solidFill>
                  <a:srgbClr val="000000"/>
                </a:solidFill>
              </a:rPr>
              <a:t>A </a:t>
            </a:r>
            <a:r>
              <a:rPr lang="en-US" i="0" u="none" strike="noStrike" baseline="0" dirty="0">
                <a:solidFill>
                  <a:srgbClr val="000000"/>
                </a:solidFill>
              </a:rPr>
              <a:t>Results </a:t>
            </a:r>
            <a:r>
              <a:rPr lang="hu-HU" i="0" u="none" strike="noStrike" baseline="0" dirty="0">
                <a:solidFill>
                  <a:srgbClr val="000000"/>
                </a:solidFill>
              </a:rPr>
              <a:t>fülön</a:t>
            </a:r>
            <a:r>
              <a:rPr lang="en-US" i="0" u="none" strike="noStrike" baseline="0" dirty="0">
                <a:solidFill>
                  <a:srgbClr val="000000"/>
                </a:solidFill>
              </a:rPr>
              <a:t>, </a:t>
            </a:r>
            <a:r>
              <a:rPr lang="hu-HU" i="0" u="none" strike="noStrike" baseline="0" dirty="0">
                <a:solidFill>
                  <a:srgbClr val="000000"/>
                </a:solidFill>
              </a:rPr>
              <a:t>kattintson</a:t>
            </a:r>
            <a:r>
              <a:rPr lang="hu-HU" i="0" u="none" strike="noStrike" dirty="0">
                <a:solidFill>
                  <a:srgbClr val="000000"/>
                </a:solidFill>
              </a:rPr>
              <a:t> a</a:t>
            </a:r>
            <a:r>
              <a:rPr lang="en-US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b="1" i="0" u="none" strike="noStrike" baseline="0" dirty="0">
                <a:solidFill>
                  <a:srgbClr val="000000"/>
                </a:solidFill>
              </a:rPr>
              <a:t>Refresh</a:t>
            </a:r>
            <a:r>
              <a:rPr lang="hu-HU" i="0" u="none" strike="noStrike" baseline="0" dirty="0">
                <a:solidFill>
                  <a:srgbClr val="000000"/>
                </a:solidFill>
              </a:rPr>
              <a:t>-re</a:t>
            </a:r>
            <a:r>
              <a:rPr lang="en-US" i="0" u="none" strike="noStrike" baseline="0" dirty="0">
                <a:solidFill>
                  <a:srgbClr val="000000"/>
                </a:solidFill>
              </a:rPr>
              <a:t>. </a:t>
            </a:r>
            <a:r>
              <a:rPr lang="hu-HU" i="0" u="none" strike="noStrike" baseline="0" dirty="0">
                <a:solidFill>
                  <a:srgbClr val="000000"/>
                </a:solidFill>
              </a:rPr>
              <a:t>A </a:t>
            </a:r>
            <a:r>
              <a:rPr lang="hu-HU" i="0" u="none" strike="noStrike" baseline="0" dirty="0" err="1">
                <a:solidFill>
                  <a:srgbClr val="000000"/>
                </a:solidFill>
              </a:rPr>
              <a:t>promptál</a:t>
            </a:r>
            <a:r>
              <a:rPr lang="hu-HU" i="0" u="none" strike="noStrike" baseline="0" dirty="0">
                <a:solidFill>
                  <a:srgbClr val="000000"/>
                </a:solidFill>
              </a:rPr>
              <a:t> válassza a</a:t>
            </a:r>
            <a:br>
              <a:rPr lang="hu-HU" i="0" u="none" strike="noStrike" baseline="0" dirty="0">
                <a:solidFill>
                  <a:srgbClr val="000000"/>
                </a:solidFill>
              </a:rPr>
            </a:br>
            <a:r>
              <a:rPr lang="en-US" b="1" i="0" u="none" strike="noStrike" baseline="0" dirty="0" err="1">
                <a:solidFill>
                  <a:srgbClr val="000000"/>
                </a:solidFill>
              </a:rPr>
              <a:t>Product_Category</a:t>
            </a:r>
            <a:r>
              <a:rPr lang="hu-HU" i="0" u="none" strike="noStrike" baseline="0" dirty="0">
                <a:solidFill>
                  <a:srgbClr val="000000"/>
                </a:solidFill>
              </a:rPr>
              <a:t>-t</a:t>
            </a:r>
            <a:r>
              <a:rPr lang="en-US" i="0" u="none" strike="noStrike" baseline="0" dirty="0">
                <a:solidFill>
                  <a:srgbClr val="000000"/>
                </a:solidFill>
              </a:rPr>
              <a:t> </a:t>
            </a:r>
            <a:r>
              <a:rPr lang="hu-HU" b="0" i="0" u="none" strike="noStrike" baseline="0" dirty="0">
                <a:solidFill>
                  <a:srgbClr val="000000"/>
                </a:solidFill>
                <a:latin typeface="Wingdings" panose="05000000000000000000" pitchFamily="2" charset="2"/>
              </a:rPr>
              <a:t></a:t>
            </a:r>
            <a:r>
              <a:rPr lang="hu-HU" dirty="0"/>
              <a:t> </a:t>
            </a:r>
            <a:r>
              <a:rPr lang="hu-HU" b="1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Run</a:t>
            </a:r>
            <a:r>
              <a:rPr lang="hu-HU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</a:p>
          <a:p>
            <a:r>
              <a:rPr lang="hu-HU" sz="1800" b="0" i="0" u="none" strike="noStrike" baseline="0" dirty="0">
                <a:solidFill>
                  <a:srgbClr val="000000"/>
                </a:solidFill>
              </a:rPr>
              <a:t>Mentse a projektet.</a:t>
            </a:r>
          </a:p>
          <a:p>
            <a:endParaRPr lang="hu-HU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223CAF46-35FD-4536-B550-E588F3042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962" y="3048762"/>
            <a:ext cx="4533138" cy="3621373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25C72DA2-D248-4168-A5BE-E30D9EE2F8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012" y="3051397"/>
            <a:ext cx="4514088" cy="3614726"/>
          </a:xfrm>
          <a:prstGeom prst="rect">
            <a:avLst/>
          </a:prstGeom>
        </p:spPr>
      </p:pic>
      <p:sp>
        <p:nvSpPr>
          <p:cNvPr id="7" name="Cím 1">
            <a:extLst>
              <a:ext uri="{FF2B5EF4-FFF2-40B4-BE49-F238E27FC236}">
                <a16:creationId xmlns:a16="http://schemas.microsoft.com/office/drawing/2014/main" id="{11B3F44F-A307-4A39-8CFF-367E2716BCFF}"/>
              </a:ext>
            </a:extLst>
          </p:cNvPr>
          <p:cNvSpPr txBox="1">
            <a:spLocks/>
          </p:cNvSpPr>
          <p:nvPr/>
        </p:nvSpPr>
        <p:spPr>
          <a:xfrm>
            <a:off x="0" y="-19050"/>
            <a:ext cx="12047619" cy="723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hu-HU" dirty="0"/>
              <a:t>Gyakorlat 1.</a:t>
            </a:r>
            <a:endParaRPr lang="en-US" dirty="0"/>
          </a:p>
        </p:txBody>
      </p:sp>
      <p:pic>
        <p:nvPicPr>
          <p:cNvPr id="2" name="Kép 3" descr="A képen szöveg látható&#10;&#10;Automatikusan generált leírás">
            <a:extLst>
              <a:ext uri="{FF2B5EF4-FFF2-40B4-BE49-F238E27FC236}">
                <a16:creationId xmlns:a16="http://schemas.microsoft.com/office/drawing/2014/main" id="{7D3FF536-3E83-4FE9-9A50-6E52F693FB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8305" y="344179"/>
            <a:ext cx="3429000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7534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>
              <a:xfrm>
                <a:off x="0" y="606392"/>
                <a:ext cx="10780295" cy="6280484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hu-HU" sz="18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Adja hozzá az </a:t>
                </a:r>
                <a:r>
                  <a:rPr lang="hu-HU" sz="1800" b="1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EMPLOYEE_MASTER</a:t>
                </a:r>
                <a:r>
                  <a:rPr lang="hu-HU" sz="18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adattáblát a projekthez.</a:t>
                </a:r>
                <a:endParaRPr lang="en-US" sz="1800" b="0" i="0" u="none" strike="noStrike" baseline="0" dirty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  <a:p>
                <a:r>
                  <a:rPr lang="hu-HU" sz="18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A </a:t>
                </a:r>
                <a:r>
                  <a:rPr lang="hu-HU" sz="1800" b="1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Prompt</a:t>
                </a:r>
                <a:r>
                  <a:rPr lang="hu-HU" sz="1800" b="1" i="0" u="none" strike="noStrike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Manager </a:t>
                </a:r>
                <a:r>
                  <a:rPr lang="hu-HU" sz="1800" b="0" i="0" u="none" strike="noStrike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használatával, készítsen egy </a:t>
                </a:r>
                <a:r>
                  <a:rPr lang="hu-HU" sz="1800" b="1" i="0" u="none" strike="noStrike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új </a:t>
                </a:r>
                <a:r>
                  <a:rPr lang="hu-HU" sz="1800" b="1" i="0" u="none" strike="noStrike" dirty="0" err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promptot</a:t>
                </a:r>
                <a:r>
                  <a:rPr lang="hu-HU" sz="1800" b="0" i="0" u="none" strike="noStrike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. A General fülön, a </a:t>
                </a:r>
                <a:r>
                  <a:rPr lang="hu-HU" sz="1800" b="1" i="0" u="none" strike="noStrike" dirty="0" err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SelectVar</a:t>
                </a:r>
                <a:r>
                  <a:rPr lang="hu-HU" sz="1800" b="0" i="0" u="none" strike="noStrike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-t írja be a </a:t>
                </a:r>
                <a:r>
                  <a:rPr lang="hu-HU" sz="1800" b="1" i="0" u="none" strike="noStrike" dirty="0" err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Name</a:t>
                </a:r>
                <a:r>
                  <a:rPr lang="hu-HU" sz="1800" b="1" i="0" u="none" strike="noStrike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</a:t>
                </a:r>
                <a:r>
                  <a:rPr lang="hu-HU" sz="1800" b="1" i="0" u="none" strike="noStrike" dirty="0" err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fieldbe</a:t>
                </a:r>
                <a:r>
                  <a:rPr lang="hu-HU" sz="1800" b="1" i="0" u="none" strike="noStrike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, </a:t>
                </a:r>
                <a:r>
                  <a:rPr lang="hu-HU" sz="1800" b="0" i="0" u="none" strike="noStrike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illetve </a:t>
                </a:r>
                <a:r>
                  <a:rPr lang="hu-HU" sz="1800" b="1" i="0" u="none" strike="noStrike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a Displayed text </a:t>
                </a:r>
                <a:r>
                  <a:rPr lang="hu-HU" sz="1800" b="1" i="0" u="none" strike="noStrike" dirty="0" err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field</a:t>
                </a:r>
                <a:r>
                  <a:rPr lang="hu-HU" sz="1800" b="0" i="0" u="none" strike="noStrike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a következőt tartalmazza: </a:t>
                </a:r>
                <a:r>
                  <a:rPr lang="hu-HU" sz="1800" b="1" i="0" u="none" strike="noStrike" dirty="0" err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Which</a:t>
                </a:r>
                <a:r>
                  <a:rPr lang="hu-HU" sz="1800" b="1" i="0" u="none" strike="noStrike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</a:t>
                </a:r>
                <a:r>
                  <a:rPr lang="hu-HU" sz="1800" b="1" i="0" u="none" strike="noStrike" dirty="0" err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column</a:t>
                </a:r>
                <a:r>
                  <a:rPr lang="hu-HU" sz="1800" b="1" i="0" u="none" strike="noStrike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</a:t>
                </a:r>
                <a:r>
                  <a:rPr lang="hu-HU" sz="1800" b="1" i="0" u="none" strike="noStrike" dirty="0" err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do</a:t>
                </a:r>
                <a:r>
                  <a:rPr lang="hu-HU" sz="1800" b="1" i="0" u="none" strike="noStrike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</a:t>
                </a:r>
                <a:r>
                  <a:rPr lang="hu-HU" sz="1800" b="1" i="0" u="none" strike="noStrike" dirty="0" err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you</a:t>
                </a:r>
                <a:r>
                  <a:rPr lang="hu-HU" sz="1800" b="1" i="0" u="none" strike="noStrike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</a:t>
                </a:r>
                <a:r>
                  <a:rPr lang="hu-HU" sz="1800" b="1" i="0" u="none" strike="noStrike" dirty="0" err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want</a:t>
                </a:r>
                <a:r>
                  <a:rPr lang="hu-HU" sz="1800" b="1" i="0" u="none" strike="noStrike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</a:t>
                </a:r>
                <a:r>
                  <a:rPr lang="hu-HU" sz="1800" b="1" i="0" u="none" strike="noStrike" dirty="0" err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to</a:t>
                </a:r>
                <a:r>
                  <a:rPr lang="hu-HU" sz="1800" b="1" i="0" u="none" strike="noStrike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</a:t>
                </a:r>
                <a:r>
                  <a:rPr lang="hu-HU" sz="1800" b="1" i="0" u="none" strike="noStrike" dirty="0" err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analyze</a:t>
                </a:r>
                <a:r>
                  <a:rPr lang="hu-HU" sz="1800" b="1" i="0" u="none" strike="noStrike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?</a:t>
                </a:r>
                <a:r>
                  <a:rPr lang="hu-HU" sz="1800" i="0" u="none" strike="noStrike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.</a:t>
                </a:r>
                <a:r>
                  <a:rPr lang="hu-HU" sz="1800" b="0" i="0" u="none" strike="noStrike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Állítsa be, hogy kérjen értéket a </a:t>
                </a:r>
                <a:r>
                  <a:rPr lang="hu-HU" sz="1800" b="0" i="0" u="none" strike="noStrike" dirty="0" err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prompthoz</a:t>
                </a:r>
                <a:r>
                  <a:rPr lang="hu-HU" sz="1800" b="0" i="0" u="none" strike="noStrike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(non-</a:t>
                </a:r>
                <a:r>
                  <a:rPr lang="hu-HU" sz="1800" b="0" i="0" u="none" strike="noStrike" dirty="0" err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blank</a:t>
                </a:r>
                <a:r>
                  <a:rPr lang="hu-HU" sz="1800" b="0" i="0" u="none" strike="noStrike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).</a:t>
                </a:r>
                <a:r>
                  <a:rPr lang="en-US" sz="18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</a:t>
                </a:r>
                <a:endParaRPr lang="hu-HU" sz="1800" b="0" i="0" u="none" strike="noStrike" baseline="0" dirty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  <a:p>
                <a:r>
                  <a:rPr lang="hu-HU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A prompt típusa: </a:t>
                </a:r>
                <a:r>
                  <a:rPr lang="hu-HU" b="1" dirty="0" err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Variable</a:t>
                </a:r>
                <a:r>
                  <a:rPr lang="hu-HU" b="1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.</a:t>
                </a:r>
              </a:p>
              <a:p>
                <a:r>
                  <a:rPr lang="hu-HU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Töltse fel a </a:t>
                </a:r>
                <a:r>
                  <a:rPr lang="hu-HU" dirty="0" err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Value</a:t>
                </a:r>
                <a:r>
                  <a:rPr lang="hu-HU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</a:t>
                </a:r>
                <a:r>
                  <a:rPr lang="hu-HU" dirty="0" err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list</a:t>
                </a:r>
                <a:r>
                  <a:rPr lang="hu-HU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</a:t>
                </a:r>
                <a:r>
                  <a:rPr lang="hu-HU" dirty="0" err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box-ot</a:t>
                </a:r>
                <a:r>
                  <a:rPr lang="hu-HU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a </a:t>
                </a:r>
                <a:r>
                  <a:rPr lang="hu-HU" b="1" dirty="0" err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Load</a:t>
                </a:r>
                <a:r>
                  <a:rPr lang="hu-HU" b="1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</a:t>
                </a:r>
                <a:r>
                  <a:rPr lang="hu-HU" b="1" dirty="0" err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values</a:t>
                </a:r>
                <a:r>
                  <a:rPr lang="hu-HU" b="1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</a:t>
                </a:r>
                <a:r>
                  <a:rPr lang="hu-HU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segítségével, hogy az alábbiakat tartalmazza: </a:t>
                </a:r>
                <a:r>
                  <a:rPr lang="en-US" sz="1800" b="1" i="0" u="none" strike="noStrike" baseline="0" dirty="0" err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Employee_Gender</a:t>
                </a:r>
                <a:r>
                  <a:rPr lang="en-US" sz="18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, </a:t>
                </a:r>
                <a:r>
                  <a:rPr lang="en-US" sz="1800" b="1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City</a:t>
                </a:r>
                <a:r>
                  <a:rPr lang="en-US" sz="18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, </a:t>
                </a:r>
                <a:r>
                  <a:rPr lang="en-US" sz="1800" b="1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Country</a:t>
                </a:r>
                <a:r>
                  <a:rPr lang="en-US" sz="18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, </a:t>
                </a:r>
                <a:r>
                  <a:rPr lang="en-US" sz="1800" b="1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Department</a:t>
                </a:r>
                <a:r>
                  <a:rPr lang="en-US" sz="18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. </a:t>
                </a:r>
                <a:r>
                  <a:rPr lang="hu-HU" sz="1800" b="0" i="0" u="sng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A </a:t>
                </a:r>
                <a:r>
                  <a:rPr lang="hu-HU" sz="1800" b="0" i="0" u="sng" strike="noStrike" baseline="0" dirty="0" err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default</a:t>
                </a:r>
                <a:r>
                  <a:rPr lang="hu-HU" sz="1800" b="0" i="0" u="sng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</a:t>
                </a:r>
                <a:r>
                  <a:rPr lang="hu-HU" sz="1800" b="0" i="0" u="sng" strike="noStrike" baseline="0" dirty="0" err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value</a:t>
                </a:r>
                <a:r>
                  <a:rPr lang="hu-HU" sz="1800" b="0" i="0" u="sng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a </a:t>
                </a:r>
                <a:r>
                  <a:rPr lang="hu-HU" sz="1800" b="1" i="0" u="sng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City</a:t>
                </a:r>
                <a:r>
                  <a:rPr lang="hu-HU" sz="1800" b="0" i="0" u="sng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legyen</a:t>
                </a:r>
                <a:r>
                  <a:rPr lang="hu-HU" sz="18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.</a:t>
                </a:r>
              </a:p>
              <a:p>
                <a:r>
                  <a:rPr lang="hu-HU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Használja a </a:t>
                </a:r>
                <a:r>
                  <a:rPr lang="hu-HU" b="1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Bar </a:t>
                </a:r>
                <a:r>
                  <a:rPr lang="hu-HU" b="1" dirty="0" err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Chart</a:t>
                </a:r>
                <a:r>
                  <a:rPr lang="hu-HU" b="1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</a:t>
                </a:r>
                <a:r>
                  <a:rPr lang="hu-HU" b="1" dirty="0" err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Wizardot</a:t>
                </a:r>
                <a:r>
                  <a:rPr lang="hu-HU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, hogy háromdimenziós vízszintes oszlopdiagrammot készítsen az </a:t>
                </a:r>
                <a:r>
                  <a:rPr lang="hu-HU" b="1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EMPLOYEE_MASTER</a:t>
                </a:r>
                <a:r>
                  <a:rPr lang="hu-HU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adattábláról. </a:t>
                </a:r>
                <a:r>
                  <a:rPr lang="hu-HU" sz="18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Az oszlopok megadásához a </a:t>
                </a:r>
                <a:r>
                  <a:rPr lang="hu-HU" sz="1800" b="1" i="0" u="none" strike="noStrike" baseline="0" dirty="0" err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SelectVar</a:t>
                </a:r>
                <a:r>
                  <a:rPr lang="hu-HU" sz="1800" b="1" i="0" u="none" strike="noStrike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</a:t>
                </a:r>
                <a:r>
                  <a:rPr lang="hu-HU" sz="1800" b="1" i="0" u="none" strike="noStrike" dirty="0" err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promptot</a:t>
                </a:r>
                <a:r>
                  <a:rPr lang="hu-HU" sz="1800" b="1" i="0" u="none" strike="noStrike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</a:t>
                </a:r>
                <a:br>
                  <a:rPr lang="hu-HU" sz="1800" b="1" i="0" u="none" strike="noStrike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</a:br>
                <a:r>
                  <a:rPr lang="hu-HU" sz="1800" b="1" i="0" u="none" strike="noStrike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használja</a:t>
                </a:r>
                <a:r>
                  <a:rPr lang="hu-HU" sz="1800" b="0" i="0" u="none" strike="noStrike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.</a:t>
                </a:r>
                <a:r>
                  <a:rPr lang="hu-HU" sz="18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Az oszlop hosszához pedig a </a:t>
                </a:r>
                <a:r>
                  <a:rPr lang="hu-HU" sz="1800" b="1" i="0" u="none" strike="noStrike" baseline="0" dirty="0" err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Salary</a:t>
                </a:r>
                <a:r>
                  <a:rPr lang="hu-HU" sz="1800" b="0" i="0" u="none" strike="noStrike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változót használja. </a:t>
                </a:r>
                <a:r>
                  <a:rPr lang="hu-HU" sz="18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Használja a</a:t>
                </a:r>
                <a:r>
                  <a:rPr lang="en-US" sz="18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l-GR" sz="1800" b="1" i="1" u="none" strike="noStrik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𝜮</m:t>
                    </m:r>
                  </m:oMath>
                </a14:m>
                <a:r>
                  <a:rPr lang="hu-HU" sz="18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, </a:t>
                </a:r>
                <a:br>
                  <a:rPr lang="hu-HU" sz="18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</a:br>
                <a:r>
                  <a:rPr lang="hu-HU" sz="18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és válassza</a:t>
                </a:r>
                <a:r>
                  <a:rPr lang="hu-HU" sz="1800" b="0" i="0" u="none" strike="noStrike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az </a:t>
                </a:r>
                <a:r>
                  <a:rPr lang="hu-HU" sz="1800" b="1" i="0" u="none" strike="noStrike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Átlagot</a:t>
                </a:r>
                <a:r>
                  <a:rPr lang="hu-HU" sz="1800" b="0" i="0" u="none" strike="noStrike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.</a:t>
                </a:r>
                <a:r>
                  <a:rPr lang="en-US" sz="18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</a:t>
                </a:r>
                <a:endParaRPr lang="hu-HU" sz="1800" b="0" i="0" u="none" strike="noStrike" baseline="0" dirty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  <a:p>
                <a:r>
                  <a:rPr lang="hu-HU" sz="1800" b="0" i="0" u="sng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Módosítja a következő attribútumokat</a:t>
                </a:r>
                <a:r>
                  <a:rPr lang="en-US" sz="18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:</a:t>
                </a:r>
              </a:p>
              <a:p>
                <a:pPr lvl="1"/>
                <a:r>
                  <a:rPr lang="hu-HU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A</a:t>
                </a:r>
                <a:r>
                  <a:rPr lang="hu-HU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z oszlopok </a:t>
                </a:r>
                <a:r>
                  <a:rPr lang="hu-HU" b="1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különböző színűek </a:t>
                </a:r>
                <a:r>
                  <a:rPr lang="hu-HU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legyenek</a:t>
                </a:r>
                <a:r>
                  <a:rPr lang="hu-HU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.</a:t>
                </a:r>
              </a:p>
              <a:p>
                <a:pPr lvl="1"/>
                <a:r>
                  <a:rPr lang="hu-HU" b="1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Jelenítse meg a címkéket</a:t>
                </a:r>
                <a:r>
                  <a:rPr lang="hu-HU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, és mutassa az </a:t>
                </a:r>
                <a:r>
                  <a:rPr lang="hu-HU" b="1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átlag fizetést</a:t>
                </a:r>
                <a:r>
                  <a:rPr lang="hu-HU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.</a:t>
                </a:r>
                <a:endParaRPr lang="en-US" b="0" i="0" u="none" strike="noStrike" baseline="0" dirty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  <a:p>
                <a:pPr lvl="1"/>
                <a:r>
                  <a:rPr lang="en-US" dirty="0" err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Állítsa</a:t>
                </a:r>
                <a:r>
                  <a:rPr lang="en-US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a </a:t>
                </a:r>
                <a:r>
                  <a:rPr lang="en-US" dirty="0" err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vízszintes</a:t>
                </a:r>
                <a:r>
                  <a:rPr lang="en-US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tengely</a:t>
                </a:r>
                <a:r>
                  <a:rPr lang="en-US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címké</a:t>
                </a:r>
                <a:r>
                  <a:rPr lang="hu-HU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jé</a:t>
                </a:r>
                <a:r>
                  <a:rPr lang="en-US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t a </a:t>
                </a:r>
                <a:r>
                  <a:rPr lang="en-US" dirty="0" err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következőre</a:t>
                </a:r>
                <a:r>
                  <a:rPr lang="en-US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: </a:t>
                </a:r>
                <a:r>
                  <a:rPr lang="en-US" b="1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Average Annual Salary</a:t>
                </a:r>
                <a:r>
                  <a:rPr lang="en-US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.</a:t>
                </a:r>
              </a:p>
              <a:p>
                <a:pPr lvl="1"/>
                <a:r>
                  <a:rPr lang="hu-HU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Cím: </a:t>
                </a:r>
                <a:r>
                  <a:rPr lang="en-US" b="1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Average Annual Salary by &amp;</a:t>
                </a:r>
                <a:r>
                  <a:rPr lang="en-US" b="1" i="0" u="none" strike="noStrike" baseline="0" dirty="0" err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SelectVar</a:t>
                </a:r>
                <a:r>
                  <a:rPr lang="hu-HU" b="1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, </a:t>
                </a:r>
                <a:r>
                  <a:rPr lang="hu-HU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és törölje a lábjegyzetet.</a:t>
                </a:r>
                <a:endParaRPr lang="en-US" b="0" i="0" u="none" strike="noStrike" baseline="0" dirty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  <a:p>
                <a:r>
                  <a:rPr lang="hu-HU" dirty="0" err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Győződjön</a:t>
                </a:r>
                <a:r>
                  <a:rPr lang="hu-HU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meg róla, hogy a </a:t>
                </a:r>
                <a:r>
                  <a:rPr lang="hu-HU" u="sng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City változó van </a:t>
                </a:r>
                <a:r>
                  <a:rPr lang="hu-HU" u="sng" dirty="0" err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default</a:t>
                </a:r>
                <a:r>
                  <a:rPr lang="hu-HU" u="sng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</a:t>
                </a:r>
                <a:r>
                  <a:rPr lang="hu-HU" u="sng" dirty="0" err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variable-nek</a:t>
                </a:r>
                <a:r>
                  <a:rPr lang="hu-HU" u="sng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beállítva</a:t>
                </a:r>
                <a:r>
                  <a:rPr lang="hu-HU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, </a:t>
                </a:r>
                <a:br>
                  <a:rPr lang="hu-HU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</a:br>
                <a:r>
                  <a:rPr lang="hu-HU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majd futtassa. </a:t>
                </a:r>
              </a:p>
              <a:p>
                <a:r>
                  <a:rPr lang="hu-HU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Mentse a projektet.</a:t>
                </a:r>
                <a:endParaRPr lang="hu-HU" dirty="0"/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606392"/>
                <a:ext cx="10780295" cy="6280484"/>
              </a:xfrm>
              <a:blipFill>
                <a:blip r:embed="rId2"/>
                <a:stretch>
                  <a:fillRect l="-57" t="-582" r="-283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Kép 6">
            <a:extLst>
              <a:ext uri="{FF2B5EF4-FFF2-40B4-BE49-F238E27FC236}">
                <a16:creationId xmlns:a16="http://schemas.microsoft.com/office/drawing/2014/main" id="{1FA887B4-F9E2-4BD1-89B0-027E41DD8D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1962" y="3321177"/>
            <a:ext cx="4335657" cy="3465576"/>
          </a:xfrm>
          <a:prstGeom prst="rect">
            <a:avLst/>
          </a:prstGeom>
        </p:spPr>
      </p:pic>
      <p:sp>
        <p:nvSpPr>
          <p:cNvPr id="6" name="Cím 1">
            <a:extLst>
              <a:ext uri="{FF2B5EF4-FFF2-40B4-BE49-F238E27FC236}">
                <a16:creationId xmlns:a16="http://schemas.microsoft.com/office/drawing/2014/main" id="{D1064BFF-BD48-46B9-AB89-3EE7C87F74A7}"/>
              </a:ext>
            </a:extLst>
          </p:cNvPr>
          <p:cNvSpPr txBox="1">
            <a:spLocks/>
          </p:cNvSpPr>
          <p:nvPr/>
        </p:nvSpPr>
        <p:spPr>
          <a:xfrm>
            <a:off x="0" y="-19050"/>
            <a:ext cx="12047619" cy="723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hu-HU" dirty="0"/>
              <a:t>Gyakorlat 2.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951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-30983"/>
            <a:ext cx="8596668" cy="1320800"/>
          </a:xfrm>
        </p:spPr>
        <p:txBody>
          <a:bodyPr/>
          <a:lstStyle/>
          <a:p>
            <a:r>
              <a:rPr lang="en-GB" b="1" dirty="0"/>
              <a:t>Prompt</a:t>
            </a:r>
            <a:r>
              <a:rPr lang="hu-HU" b="1" dirty="0"/>
              <a:t>ok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0" y="754136"/>
            <a:ext cx="9107424" cy="3880773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A </a:t>
            </a:r>
            <a:r>
              <a:rPr lang="en-US" dirty="0" err="1">
                <a:solidFill>
                  <a:srgbClr val="000000"/>
                </a:solidFill>
              </a:rPr>
              <a:t>promptok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lehetővé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teszik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 err="1">
                <a:solidFill>
                  <a:srgbClr val="000000"/>
                </a:solidFill>
              </a:rPr>
              <a:t>hogy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bemeneti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értéket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kérjünk</a:t>
            </a:r>
            <a:r>
              <a:rPr lang="en-US" dirty="0">
                <a:solidFill>
                  <a:srgbClr val="000000"/>
                </a:solidFill>
              </a:rPr>
              <a:t> a </a:t>
            </a:r>
            <a:r>
              <a:rPr lang="en-US" dirty="0" err="1">
                <a:solidFill>
                  <a:srgbClr val="000000"/>
                </a:solidFill>
              </a:rPr>
              <a:t>felhasználótól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egy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adott</a:t>
            </a:r>
            <a:r>
              <a:rPr lang="en-US" dirty="0">
                <a:solidFill>
                  <a:srgbClr val="000000"/>
                </a:solidFill>
              </a:rPr>
              <a:t> Task, Query </a:t>
            </a:r>
            <a:r>
              <a:rPr lang="en-US" dirty="0" err="1">
                <a:solidFill>
                  <a:srgbClr val="000000"/>
                </a:solidFill>
              </a:rPr>
              <a:t>vagy</a:t>
            </a:r>
            <a:r>
              <a:rPr lang="en-US" dirty="0">
                <a:solidFill>
                  <a:srgbClr val="000000"/>
                </a:solidFill>
              </a:rPr>
              <a:t> SAS program </a:t>
            </a:r>
            <a:r>
              <a:rPr lang="en-US" dirty="0" err="1">
                <a:solidFill>
                  <a:srgbClr val="000000"/>
                </a:solidFill>
              </a:rPr>
              <a:t>esetében</a:t>
            </a:r>
            <a:r>
              <a:rPr lang="en-US" dirty="0">
                <a:solidFill>
                  <a:srgbClr val="000000"/>
                </a:solidFill>
              </a:rPr>
              <a:t>.</a:t>
            </a:r>
            <a:endParaRPr lang="hu-HU" dirty="0">
              <a:solidFill>
                <a:srgbClr val="000000"/>
              </a:solidFill>
            </a:endParaRPr>
          </a:p>
          <a:p>
            <a:r>
              <a:rPr lang="hu-HU" dirty="0"/>
              <a:t>A </a:t>
            </a:r>
            <a:r>
              <a:rPr lang="hu-HU" dirty="0" err="1"/>
              <a:t>promptok</a:t>
            </a:r>
            <a:r>
              <a:rPr lang="hu-HU" dirty="0"/>
              <a:t> olyan SAS </a:t>
            </a:r>
            <a:r>
              <a:rPr lang="hu-HU" dirty="0" err="1"/>
              <a:t>makrováltozókat</a:t>
            </a:r>
            <a:r>
              <a:rPr lang="hu-HU" dirty="0"/>
              <a:t> hoznak létre, amelyek használhatóak </a:t>
            </a:r>
            <a:r>
              <a:rPr lang="hu-HU" dirty="0" err="1"/>
              <a:t>Taskok-ban</a:t>
            </a:r>
            <a:r>
              <a:rPr lang="hu-HU" dirty="0"/>
              <a:t>, </a:t>
            </a:r>
            <a:r>
              <a:rPr lang="hu-HU" dirty="0" err="1"/>
              <a:t>Queryk-ben</a:t>
            </a:r>
            <a:r>
              <a:rPr lang="hu-HU" dirty="0"/>
              <a:t>, SAS programokban és a SAS által tárolt folyamatokban. A </a:t>
            </a:r>
            <a:r>
              <a:rPr lang="hu-HU" dirty="0" err="1"/>
              <a:t>makrováltozókhoz</a:t>
            </a:r>
            <a:r>
              <a:rPr lang="hu-HU" dirty="0"/>
              <a:t> tartozók értékek futás közben rendelődnek hozzá, és általában a felhasználói inputon alapulnak.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06C14638-DB4F-4EA5-9B40-1CA6D711CA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686" y="2737574"/>
            <a:ext cx="6685634" cy="3934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058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76281" y="167813"/>
            <a:ext cx="8596668" cy="1320800"/>
          </a:xfrm>
        </p:spPr>
        <p:txBody>
          <a:bodyPr/>
          <a:lstStyle/>
          <a:p>
            <a:r>
              <a:rPr lang="hu-HU" dirty="0"/>
              <a:t>Prompt példa:</a:t>
            </a:r>
            <a:endParaRPr lang="en-US" dirty="0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24D4F90C-3C69-4BBB-80B9-CFCF07115A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985" y="1488613"/>
            <a:ext cx="3486637" cy="3200847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B0061E57-ECBB-4C11-B688-94B072F9F6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8" y="5119808"/>
            <a:ext cx="3477110" cy="1571844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60A44F25-3139-4475-9776-4006A4D9BC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2043" y="4478619"/>
            <a:ext cx="4791744" cy="1943371"/>
          </a:xfrm>
          <a:prstGeom prst="rect">
            <a:avLst/>
          </a:prstGeom>
        </p:spPr>
      </p:pic>
      <p:pic>
        <p:nvPicPr>
          <p:cNvPr id="13" name="Kép 12">
            <a:extLst>
              <a:ext uri="{FF2B5EF4-FFF2-40B4-BE49-F238E27FC236}">
                <a16:creationId xmlns:a16="http://schemas.microsoft.com/office/drawing/2014/main" id="{9DC64950-BF5F-4BEC-A5B5-66A486324C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4869" y="878169"/>
            <a:ext cx="4762500" cy="3600450"/>
          </a:xfrm>
          <a:prstGeom prst="rect">
            <a:avLst/>
          </a:prstGeom>
        </p:spPr>
      </p:pic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63985" y="1046350"/>
            <a:ext cx="9461277" cy="972783"/>
          </a:xfrm>
        </p:spPr>
        <p:txBody>
          <a:bodyPr/>
          <a:lstStyle/>
          <a:p>
            <a:r>
              <a:rPr lang="hu-HU" sz="1800" b="0" i="0" u="none" strike="noStrike" baseline="0" dirty="0">
                <a:solidFill>
                  <a:srgbClr val="000000"/>
                </a:solidFill>
              </a:rPr>
              <a:t>A </a:t>
            </a:r>
            <a:r>
              <a:rPr lang="hu-HU" sz="1800" b="0" i="0" u="none" strike="noStrike" baseline="0" dirty="0" err="1">
                <a:solidFill>
                  <a:srgbClr val="000000"/>
                </a:solidFill>
              </a:rPr>
              <a:t>promptok</a:t>
            </a:r>
            <a:r>
              <a:rPr lang="hu-HU" sz="1800" b="0" i="0" u="none" strike="noStrike" baseline="0" dirty="0">
                <a:solidFill>
                  <a:srgbClr val="000000"/>
                </a:solidFill>
              </a:rPr>
              <a:t> a következőket tartalmazhatják: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609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76281" y="167813"/>
            <a:ext cx="8596668" cy="1320800"/>
          </a:xfrm>
        </p:spPr>
        <p:txBody>
          <a:bodyPr/>
          <a:lstStyle/>
          <a:p>
            <a:r>
              <a:rPr lang="hu-HU" dirty="0"/>
              <a:t>Prompt Manager // </a:t>
            </a:r>
            <a:r>
              <a:rPr lang="hu-HU" dirty="0" err="1"/>
              <a:t>Promptkezelő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63985" y="952270"/>
            <a:ext cx="9461277" cy="118260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 </a:t>
            </a:r>
            <a:r>
              <a:rPr lang="en-US" dirty="0" err="1"/>
              <a:t>Promptok</a:t>
            </a:r>
            <a:r>
              <a:rPr lang="en-US" dirty="0"/>
              <a:t> </a:t>
            </a:r>
            <a:r>
              <a:rPr lang="en-US" dirty="0" err="1"/>
              <a:t>projektben</a:t>
            </a:r>
            <a:r>
              <a:rPr lang="en-US" dirty="0"/>
              <a:t> </a:t>
            </a:r>
            <a:r>
              <a:rPr lang="en-US" dirty="0" err="1"/>
              <a:t>tárolódnak</a:t>
            </a:r>
            <a:r>
              <a:rPr lang="en-US" dirty="0"/>
              <a:t>. A Prompt Manager</a:t>
            </a:r>
            <a:r>
              <a:rPr lang="hu-HU" dirty="0"/>
              <a:t> (</a:t>
            </a:r>
            <a:r>
              <a:rPr lang="hu-HU" dirty="0" err="1"/>
              <a:t>Promptkezelő</a:t>
            </a:r>
            <a:r>
              <a:rPr lang="hu-HU" dirty="0"/>
              <a:t>)</a:t>
            </a:r>
            <a:r>
              <a:rPr lang="en-US" dirty="0"/>
              <a:t> </a:t>
            </a:r>
            <a:r>
              <a:rPr lang="en-US" dirty="0" err="1"/>
              <a:t>lehetővé</a:t>
            </a:r>
            <a:r>
              <a:rPr lang="en-US" dirty="0"/>
              <a:t> </a:t>
            </a:r>
            <a:r>
              <a:rPr lang="en-US" dirty="0" err="1"/>
              <a:t>teszi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promptokat</a:t>
            </a:r>
            <a:r>
              <a:rPr lang="en-US" dirty="0"/>
              <a:t> </a:t>
            </a:r>
            <a:r>
              <a:rPr lang="en-US" dirty="0" err="1"/>
              <a:t>hozzunk</a:t>
            </a:r>
            <a:r>
              <a:rPr lang="en-US" dirty="0"/>
              <a:t> </a:t>
            </a:r>
            <a:r>
              <a:rPr lang="en-US" dirty="0" err="1"/>
              <a:t>létre</a:t>
            </a:r>
            <a:r>
              <a:rPr lang="en-US" dirty="0"/>
              <a:t>, </a:t>
            </a:r>
            <a:r>
              <a:rPr lang="en-US" dirty="0" err="1"/>
              <a:t>szerkesszünk</a:t>
            </a:r>
            <a:r>
              <a:rPr lang="en-US" dirty="0"/>
              <a:t>, </a:t>
            </a:r>
            <a:r>
              <a:rPr lang="en-US" dirty="0" err="1"/>
              <a:t>illetve</a:t>
            </a:r>
            <a:r>
              <a:rPr lang="en-US" dirty="0"/>
              <a:t> </a:t>
            </a:r>
            <a:r>
              <a:rPr lang="en-US" dirty="0" err="1"/>
              <a:t>töröljünk</a:t>
            </a:r>
            <a:r>
              <a:rPr lang="en-US" dirty="0"/>
              <a:t>.</a:t>
            </a:r>
          </a:p>
        </p:txBody>
      </p:sp>
      <p:pic>
        <p:nvPicPr>
          <p:cNvPr id="4" name="Kép 5" descr="A képen szöveg látható&#10;&#10;Automatikusan generált leírás">
            <a:extLst>
              <a:ext uri="{FF2B5EF4-FFF2-40B4-BE49-F238E27FC236}">
                <a16:creationId xmlns:a16="http://schemas.microsoft.com/office/drawing/2014/main" id="{4FA510DC-C620-4E97-AB06-FEA0F58198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6" r="-166" b="22171"/>
          <a:stretch/>
        </p:blipFill>
        <p:spPr>
          <a:xfrm>
            <a:off x="1042130" y="1811131"/>
            <a:ext cx="7903516" cy="441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402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76281" y="167813"/>
            <a:ext cx="8596668" cy="1320800"/>
          </a:xfrm>
        </p:spPr>
        <p:txBody>
          <a:bodyPr/>
          <a:lstStyle/>
          <a:p>
            <a:r>
              <a:rPr lang="hu-HU" dirty="0" err="1"/>
              <a:t>Setup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Poll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63985" y="952270"/>
            <a:ext cx="7359761" cy="3880773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hu-HU" dirty="0"/>
              <a:t>Nyissa meg az </a:t>
            </a:r>
            <a:r>
              <a:rPr lang="en-US" dirty="0"/>
              <a:t>e106a01.egp </a:t>
            </a:r>
            <a:r>
              <a:rPr lang="hu-HU" dirty="0"/>
              <a:t>projektet.</a:t>
            </a:r>
          </a:p>
          <a:p>
            <a:pPr>
              <a:buFont typeface="+mj-lt"/>
              <a:buAutoNum type="arabicPeriod"/>
            </a:pPr>
            <a:r>
              <a:rPr lang="hu-HU" dirty="0"/>
              <a:t>Válassza az „Igen”-t, és futtassa az </a:t>
            </a:r>
            <a:r>
              <a:rPr lang="hu-HU" dirty="0" err="1"/>
              <a:t>Autoexec</a:t>
            </a:r>
            <a:r>
              <a:rPr lang="hu-HU" dirty="0"/>
              <a:t> folyamatot.</a:t>
            </a:r>
          </a:p>
          <a:p>
            <a:pPr>
              <a:buFont typeface="+mj-lt"/>
              <a:buAutoNum type="arabicPeriod"/>
            </a:pPr>
            <a:r>
              <a:rPr lang="en-US" dirty="0"/>
              <a:t>A </a:t>
            </a:r>
            <a:r>
              <a:rPr lang="en-US" dirty="0" err="1"/>
              <a:t>Projekt</a:t>
            </a:r>
            <a:r>
              <a:rPr lang="en-US" dirty="0"/>
              <a:t> Prompt </a:t>
            </a:r>
            <a:r>
              <a:rPr lang="en-US" dirty="0" err="1"/>
              <a:t>ablakban</a:t>
            </a:r>
            <a:r>
              <a:rPr lang="hu-HU" dirty="0"/>
              <a:t>, a </a:t>
            </a:r>
            <a:r>
              <a:rPr lang="hu-HU" dirty="0" err="1"/>
              <a:t>Specify</a:t>
            </a:r>
            <a:r>
              <a:rPr lang="hu-HU" dirty="0"/>
              <a:t> </a:t>
            </a:r>
            <a:r>
              <a:rPr lang="hu-HU" dirty="0" err="1"/>
              <a:t>Values</a:t>
            </a:r>
            <a:r>
              <a:rPr lang="hu-HU" dirty="0"/>
              <a:t> résznél </a:t>
            </a:r>
            <a:r>
              <a:rPr lang="en-US" dirty="0"/>
              <a:t>a </a:t>
            </a:r>
            <a:r>
              <a:rPr lang="en-US" dirty="0" err="1"/>
              <a:t>következőket</a:t>
            </a:r>
            <a:r>
              <a:rPr lang="en-US" dirty="0"/>
              <a:t> </a:t>
            </a:r>
            <a:r>
              <a:rPr lang="en-US" dirty="0" err="1"/>
              <a:t>hajtsa</a:t>
            </a:r>
            <a:r>
              <a:rPr lang="en-US" dirty="0"/>
              <a:t> </a:t>
            </a:r>
            <a:r>
              <a:rPr lang="en-US" dirty="0" err="1"/>
              <a:t>végre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 Customer Age Group-</a:t>
            </a:r>
            <a:r>
              <a:rPr lang="en-US" dirty="0" err="1"/>
              <a:t>nál</a:t>
            </a:r>
            <a:r>
              <a:rPr lang="en-US" dirty="0"/>
              <a:t> </a:t>
            </a:r>
            <a:r>
              <a:rPr lang="en-US" dirty="0" err="1"/>
              <a:t>válassza</a:t>
            </a:r>
            <a:r>
              <a:rPr lang="en-US" dirty="0"/>
              <a:t> a "31-45 </a:t>
            </a:r>
            <a:r>
              <a:rPr lang="en-US" dirty="0" err="1"/>
              <a:t>éves</a:t>
            </a:r>
            <a:r>
              <a:rPr lang="en-US" dirty="0"/>
              <a:t>" </a:t>
            </a:r>
            <a:r>
              <a:rPr lang="en-US" dirty="0" err="1"/>
              <a:t>lehetőséget</a:t>
            </a:r>
            <a:r>
              <a:rPr lang="en-US" dirty="0"/>
              <a:t>.</a:t>
            </a:r>
            <a:endParaRPr lang="hu-HU" dirty="0"/>
          </a:p>
          <a:p>
            <a:pPr lvl="1"/>
            <a:r>
              <a:rPr lang="en-US" dirty="0" err="1"/>
              <a:t>Az</a:t>
            </a:r>
            <a:r>
              <a:rPr lang="en-US" dirty="0"/>
              <a:t> Orders with profits exceeding </a:t>
            </a:r>
            <a:r>
              <a:rPr lang="en-US" dirty="0" err="1"/>
              <a:t>mezőbe</a:t>
            </a:r>
            <a:r>
              <a:rPr lang="en-US" dirty="0"/>
              <a:t> </a:t>
            </a:r>
            <a:r>
              <a:rPr lang="en-US" dirty="0" err="1"/>
              <a:t>pedig</a:t>
            </a:r>
            <a:r>
              <a:rPr lang="en-US" dirty="0"/>
              <a:t> </a:t>
            </a:r>
            <a:r>
              <a:rPr lang="en-US" dirty="0" err="1"/>
              <a:t>írja</a:t>
            </a:r>
            <a:r>
              <a:rPr lang="en-US" dirty="0"/>
              <a:t> be a "100"-at.</a:t>
            </a:r>
          </a:p>
          <a:p>
            <a:pPr>
              <a:buFont typeface="+mj-lt"/>
              <a:buAutoNum type="arabicPeriod"/>
            </a:pPr>
            <a:r>
              <a:rPr lang="hu-HU" dirty="0"/>
              <a:t>Futtassa a </a:t>
            </a:r>
            <a:r>
              <a:rPr lang="hu-HU" dirty="0" err="1"/>
              <a:t>queryt</a:t>
            </a:r>
            <a:r>
              <a:rPr lang="hu-HU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757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76281" y="167813"/>
            <a:ext cx="8596668" cy="1320800"/>
          </a:xfrm>
        </p:spPr>
        <p:txBody>
          <a:bodyPr/>
          <a:lstStyle/>
          <a:p>
            <a:r>
              <a:rPr lang="hu-HU" dirty="0" err="1"/>
              <a:t>Multiple</a:t>
            </a:r>
            <a:r>
              <a:rPr lang="hu-HU" dirty="0"/>
              <a:t> </a:t>
            </a:r>
            <a:r>
              <a:rPr lang="hu-HU" dirty="0" err="1"/>
              <a:t>Choice</a:t>
            </a:r>
            <a:r>
              <a:rPr lang="hu-HU" dirty="0"/>
              <a:t> </a:t>
            </a:r>
            <a:r>
              <a:rPr lang="hu-HU" dirty="0" err="1"/>
              <a:t>Poll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63985" y="952270"/>
            <a:ext cx="7359761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Hány</a:t>
            </a:r>
            <a:r>
              <a:rPr lang="en-US" dirty="0"/>
              <a:t> sort </a:t>
            </a:r>
            <a:r>
              <a:rPr lang="en-US" dirty="0" err="1"/>
              <a:t>adott</a:t>
            </a:r>
            <a:r>
              <a:rPr lang="en-US" dirty="0"/>
              <a:t> </a:t>
            </a:r>
            <a:r>
              <a:rPr lang="en-US" dirty="0" err="1"/>
              <a:t>vissza</a:t>
            </a:r>
            <a:r>
              <a:rPr lang="en-US" dirty="0"/>
              <a:t> a </a:t>
            </a:r>
            <a:r>
              <a:rPr lang="en-US" dirty="0" err="1"/>
              <a:t>lekérdezésünk</a:t>
            </a:r>
            <a:r>
              <a:rPr lang="en-US" dirty="0"/>
              <a:t>?</a:t>
            </a:r>
          </a:p>
          <a:p>
            <a:pPr>
              <a:buFont typeface="+mj-lt"/>
              <a:buAutoNum type="alphaLcParenR"/>
            </a:pPr>
            <a:r>
              <a:rPr lang="en-US" dirty="0"/>
              <a:t>0</a:t>
            </a:r>
          </a:p>
          <a:p>
            <a:pPr>
              <a:buFont typeface="+mj-lt"/>
              <a:buAutoNum type="alphaLcParenR"/>
            </a:pPr>
            <a:r>
              <a:rPr lang="en-US" dirty="0"/>
              <a:t>58</a:t>
            </a:r>
          </a:p>
          <a:p>
            <a:pPr>
              <a:buFont typeface="+mj-lt"/>
              <a:buAutoNum type="alphaLcParenR"/>
            </a:pPr>
            <a:r>
              <a:rPr lang="en-US" dirty="0"/>
              <a:t>76</a:t>
            </a:r>
          </a:p>
          <a:p>
            <a:pPr>
              <a:buFont typeface="+mj-lt"/>
              <a:buAutoNum type="alphaLcParenR"/>
            </a:pPr>
            <a:r>
              <a:rPr lang="en-US" dirty="0"/>
              <a:t>617</a:t>
            </a:r>
          </a:p>
        </p:txBody>
      </p:sp>
    </p:spTree>
    <p:extLst>
      <p:ext uri="{BB962C8B-B14F-4D97-AF65-F5344CB8AC3E}">
        <p14:creationId xmlns:p14="http://schemas.microsoft.com/office/powerpoint/2010/main" val="2653425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76281" y="167813"/>
            <a:ext cx="8596668" cy="1320800"/>
          </a:xfrm>
        </p:spPr>
        <p:txBody>
          <a:bodyPr/>
          <a:lstStyle/>
          <a:p>
            <a:r>
              <a:rPr lang="en-US" dirty="0" err="1"/>
              <a:t>Promptok</a:t>
            </a:r>
            <a:r>
              <a:rPr lang="en-US" dirty="0"/>
              <a:t> </a:t>
            </a:r>
            <a:r>
              <a:rPr lang="en-US" dirty="0" err="1"/>
              <a:t>létrehozása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használata</a:t>
            </a:r>
            <a:r>
              <a:rPr lang="en-US" dirty="0"/>
              <a:t> a </a:t>
            </a:r>
            <a:r>
              <a:rPr lang="en-US" dirty="0" err="1"/>
              <a:t>Taskok</a:t>
            </a:r>
            <a:r>
              <a:rPr lang="en-US" dirty="0"/>
              <a:t>-ban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050953" y="1938528"/>
            <a:ext cx="7359761" cy="3880773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hu-HU" dirty="0"/>
              <a:t>Prompt hozzáadása a </a:t>
            </a:r>
            <a:r>
              <a:rPr lang="hu-HU" dirty="0" err="1"/>
              <a:t>taskok</a:t>
            </a:r>
            <a:r>
              <a:rPr lang="hu-HU" dirty="0"/>
              <a:t>-hoz.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hu-HU" dirty="0"/>
              <a:t>Definiálja a prompt általános tulajdonságait.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hu-HU" dirty="0"/>
              <a:t>Határozza meg a prompt típusát és értékeit.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hu-HU" dirty="0"/>
              <a:t>Prompt értékek kinyerése az adatforrásból.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hu-HU" dirty="0" err="1"/>
              <a:t>Promptok</a:t>
            </a:r>
            <a:r>
              <a:rPr lang="hu-HU" dirty="0"/>
              <a:t> használata </a:t>
            </a:r>
            <a:r>
              <a:rPr lang="hu-HU" dirty="0" err="1"/>
              <a:t>taskok-ban</a:t>
            </a:r>
            <a:r>
              <a:rPr lang="hu-HU" dirty="0"/>
              <a:t>.</a:t>
            </a:r>
            <a:endParaRPr lang="en-US" dirty="0"/>
          </a:p>
        </p:txBody>
      </p:sp>
      <p:sp>
        <p:nvSpPr>
          <p:cNvPr id="4" name="Tartalom helye 2"/>
          <p:cNvSpPr txBox="1">
            <a:spLocks/>
          </p:cNvSpPr>
          <p:nvPr/>
        </p:nvSpPr>
        <p:spPr>
          <a:xfrm>
            <a:off x="429161" y="1388029"/>
            <a:ext cx="2701135" cy="3340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Symbol" panose="05050102010706020507" pitchFamily="18" charset="2"/>
              <a:buChar char="®"/>
            </a:pPr>
            <a:r>
              <a:rPr lang="hu-HU" sz="2400" b="1" dirty="0"/>
              <a:t>Célkitűzések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17767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hu-HU" dirty="0"/>
              <a:t>Prompt létrehozása: Általánosan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0" y="660400"/>
            <a:ext cx="10022752" cy="3880773"/>
          </a:xfrm>
        </p:spPr>
        <p:txBody>
          <a:bodyPr>
            <a:normAutofit lnSpcReduction="10000"/>
          </a:bodyPr>
          <a:lstStyle/>
          <a:p>
            <a:r>
              <a:rPr lang="en-US" dirty="0" err="1">
                <a:solidFill>
                  <a:srgbClr val="000000"/>
                </a:solidFill>
              </a:rPr>
              <a:t>Mikor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létrehozunk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egy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promptot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 err="1">
                <a:solidFill>
                  <a:srgbClr val="000000"/>
                </a:solidFill>
              </a:rPr>
              <a:t>először</a:t>
            </a:r>
            <a:r>
              <a:rPr lang="en-US" dirty="0">
                <a:solidFill>
                  <a:srgbClr val="000000"/>
                </a:solidFill>
              </a:rPr>
              <a:t> meg </a:t>
            </a:r>
            <a:r>
              <a:rPr lang="en-US" dirty="0" err="1">
                <a:solidFill>
                  <a:srgbClr val="000000"/>
                </a:solidFill>
              </a:rPr>
              <a:t>kell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adni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az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általános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tulajdonságait</a:t>
            </a:r>
            <a:r>
              <a:rPr lang="en-US" dirty="0">
                <a:solidFill>
                  <a:srgbClr val="000000"/>
                </a:solidFill>
              </a:rPr>
              <a:t>, mint </a:t>
            </a:r>
            <a:r>
              <a:rPr lang="en-US" dirty="0" err="1">
                <a:solidFill>
                  <a:srgbClr val="000000"/>
                </a:solidFill>
              </a:rPr>
              <a:t>például</a:t>
            </a:r>
            <a:r>
              <a:rPr lang="hu-HU" dirty="0">
                <a:solidFill>
                  <a:srgbClr val="000000"/>
                </a:solidFill>
              </a:rPr>
              <a:t>:</a:t>
            </a:r>
            <a:r>
              <a:rPr lang="en-US" dirty="0">
                <a:solidFill>
                  <a:srgbClr val="000000"/>
                </a:solidFill>
              </a:rPr>
              <a:t> a neve, a </a:t>
            </a:r>
            <a:r>
              <a:rPr lang="en-US" dirty="0" err="1">
                <a:solidFill>
                  <a:srgbClr val="000000"/>
                </a:solidFill>
              </a:rPr>
              <a:t>megjelenített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szöveg</a:t>
            </a:r>
            <a:r>
              <a:rPr lang="en-US" dirty="0">
                <a:solidFill>
                  <a:srgbClr val="000000"/>
                </a:solidFill>
              </a:rPr>
              <a:t>, a </a:t>
            </a:r>
            <a:r>
              <a:rPr lang="en-US" dirty="0" err="1">
                <a:solidFill>
                  <a:srgbClr val="000000"/>
                </a:solidFill>
              </a:rPr>
              <a:t>leírás</a:t>
            </a:r>
            <a:r>
              <a:rPr lang="hu-HU" dirty="0">
                <a:solidFill>
                  <a:srgbClr val="000000"/>
                </a:solidFill>
              </a:rPr>
              <a:t>, az </a:t>
            </a:r>
            <a:r>
              <a:rPr lang="en-US" dirty="0" err="1">
                <a:solidFill>
                  <a:srgbClr val="000000"/>
                </a:solidFill>
              </a:rPr>
              <a:t>opciók</a:t>
            </a:r>
            <a:r>
              <a:rPr lang="en-US" dirty="0">
                <a:solidFill>
                  <a:srgbClr val="000000"/>
                </a:solidFill>
              </a:rPr>
              <a:t>.</a:t>
            </a:r>
            <a:endParaRPr lang="hu-HU" dirty="0">
              <a:solidFill>
                <a:srgbClr val="000000"/>
              </a:solidFill>
            </a:endParaRPr>
          </a:p>
          <a:p>
            <a:r>
              <a:rPr lang="en-US" dirty="0" err="1">
                <a:solidFill>
                  <a:srgbClr val="000000"/>
                </a:solidFill>
              </a:rPr>
              <a:t>Az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Általános</a:t>
            </a:r>
            <a:r>
              <a:rPr lang="en-US" dirty="0">
                <a:solidFill>
                  <a:srgbClr val="000000"/>
                </a:solidFill>
              </a:rPr>
              <a:t>/General </a:t>
            </a:r>
            <a:r>
              <a:rPr lang="en-US" dirty="0" err="1">
                <a:solidFill>
                  <a:srgbClr val="000000"/>
                </a:solidFill>
              </a:rPr>
              <a:t>fülön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hu-HU" dirty="0">
                <a:solidFill>
                  <a:srgbClr val="000000"/>
                </a:solidFill>
              </a:rPr>
              <a:t>kell megadni </a:t>
            </a:r>
            <a:r>
              <a:rPr lang="en-US" dirty="0">
                <a:solidFill>
                  <a:srgbClr val="000000"/>
                </a:solidFill>
              </a:rPr>
              <a:t>a prompt (</a:t>
            </a:r>
            <a:r>
              <a:rPr lang="en-US" dirty="0" err="1">
                <a:solidFill>
                  <a:srgbClr val="000000"/>
                </a:solidFill>
              </a:rPr>
              <a:t>egyedi</a:t>
            </a:r>
            <a:r>
              <a:rPr lang="en-US" dirty="0">
                <a:solidFill>
                  <a:srgbClr val="000000"/>
                </a:solidFill>
              </a:rPr>
              <a:t>) </a:t>
            </a:r>
            <a:r>
              <a:rPr lang="en-US" dirty="0" err="1">
                <a:solidFill>
                  <a:srgbClr val="000000"/>
                </a:solidFill>
              </a:rPr>
              <a:t>nevét</a:t>
            </a:r>
            <a:r>
              <a:rPr lang="en-US" dirty="0">
                <a:solidFill>
                  <a:srgbClr val="000000"/>
                </a:solidFill>
              </a:rPr>
              <a:t> a </a:t>
            </a:r>
            <a:r>
              <a:rPr lang="en-US" dirty="0" err="1">
                <a:solidFill>
                  <a:srgbClr val="000000"/>
                </a:solidFill>
              </a:rPr>
              <a:t>Név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résznél</a:t>
            </a:r>
            <a:r>
              <a:rPr lang="en-US" dirty="0">
                <a:solidFill>
                  <a:srgbClr val="000000"/>
                </a:solidFill>
              </a:rPr>
              <a:t>. </a:t>
            </a:r>
            <a:r>
              <a:rPr lang="en-US" dirty="0" err="1">
                <a:solidFill>
                  <a:srgbClr val="000000"/>
                </a:solidFill>
              </a:rPr>
              <a:t>Az</a:t>
            </a:r>
            <a:r>
              <a:rPr lang="en-US" dirty="0">
                <a:solidFill>
                  <a:srgbClr val="000000"/>
                </a:solidFill>
              </a:rPr>
              <a:t> ide </a:t>
            </a:r>
            <a:r>
              <a:rPr lang="en-US" dirty="0" err="1">
                <a:solidFill>
                  <a:srgbClr val="000000"/>
                </a:solidFill>
              </a:rPr>
              <a:t>beírt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név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csak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alfanumerikus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karaktereket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tartalmazhat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és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aláhúzásokat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 err="1">
                <a:solidFill>
                  <a:srgbClr val="000000"/>
                </a:solidFill>
              </a:rPr>
              <a:t>nem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kezdődhet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számmal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 err="1">
                <a:solidFill>
                  <a:srgbClr val="000000"/>
                </a:solidFill>
              </a:rPr>
              <a:t>és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nem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haladhatja</a:t>
            </a:r>
            <a:r>
              <a:rPr lang="en-US" dirty="0">
                <a:solidFill>
                  <a:srgbClr val="000000"/>
                </a:solidFill>
              </a:rPr>
              <a:t> meg a 32 </a:t>
            </a:r>
            <a:r>
              <a:rPr lang="en-US" dirty="0" err="1">
                <a:solidFill>
                  <a:srgbClr val="000000"/>
                </a:solidFill>
              </a:rPr>
              <a:t>karaktert</a:t>
            </a:r>
            <a:r>
              <a:rPr lang="en-US" dirty="0">
                <a:solidFill>
                  <a:srgbClr val="000000"/>
                </a:solidFill>
              </a:rPr>
              <a:t>.</a:t>
            </a:r>
            <a:endParaRPr lang="hu-HU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A </a:t>
            </a:r>
            <a:r>
              <a:rPr lang="en-US" b="1" dirty="0" err="1">
                <a:solidFill>
                  <a:srgbClr val="000000"/>
                </a:solidFill>
              </a:rPr>
              <a:t>Megjelenő</a:t>
            </a:r>
            <a:r>
              <a:rPr lang="en-US" b="1" dirty="0">
                <a:solidFill>
                  <a:srgbClr val="000000"/>
                </a:solidFill>
              </a:rPr>
              <a:t> </a:t>
            </a:r>
            <a:r>
              <a:rPr lang="en-US" b="1" dirty="0" err="1">
                <a:solidFill>
                  <a:srgbClr val="000000"/>
                </a:solidFill>
              </a:rPr>
              <a:t>szöveg</a:t>
            </a:r>
            <a:r>
              <a:rPr lang="en-US" b="1" dirty="0">
                <a:solidFill>
                  <a:srgbClr val="000000"/>
                </a:solidFill>
              </a:rPr>
              <a:t>/Displayed text </a:t>
            </a:r>
            <a:r>
              <a:rPr lang="en-US" dirty="0" err="1">
                <a:solidFill>
                  <a:srgbClr val="000000"/>
                </a:solidFill>
              </a:rPr>
              <a:t>résznél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azt</a:t>
            </a:r>
            <a:r>
              <a:rPr lang="en-US" dirty="0">
                <a:solidFill>
                  <a:srgbClr val="000000"/>
                </a:solidFill>
              </a:rPr>
              <a:t> a </a:t>
            </a:r>
            <a:br>
              <a:rPr lang="hu-HU" dirty="0">
                <a:solidFill>
                  <a:srgbClr val="000000"/>
                </a:solidFill>
              </a:rPr>
            </a:br>
            <a:r>
              <a:rPr lang="en-US" dirty="0" err="1">
                <a:solidFill>
                  <a:srgbClr val="000000"/>
                </a:solidFill>
              </a:rPr>
              <a:t>szöveget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írja</a:t>
            </a:r>
            <a:r>
              <a:rPr lang="en-US" dirty="0">
                <a:solidFill>
                  <a:srgbClr val="000000"/>
                </a:solidFill>
              </a:rPr>
              <a:t> be, </a:t>
            </a:r>
            <a:r>
              <a:rPr lang="en-US" dirty="0" err="1">
                <a:solidFill>
                  <a:srgbClr val="000000"/>
                </a:solidFill>
              </a:rPr>
              <a:t>amit</a:t>
            </a:r>
            <a:r>
              <a:rPr lang="en-US" dirty="0">
                <a:solidFill>
                  <a:srgbClr val="000000"/>
                </a:solidFill>
              </a:rPr>
              <a:t> a </a:t>
            </a:r>
            <a:r>
              <a:rPr lang="en-US" dirty="0" err="1">
                <a:solidFill>
                  <a:srgbClr val="000000"/>
                </a:solidFill>
              </a:rPr>
              <a:t>felhasználó</a:t>
            </a:r>
            <a:r>
              <a:rPr lang="en-US" dirty="0">
                <a:solidFill>
                  <a:srgbClr val="000000"/>
                </a:solidFill>
              </a:rPr>
              <a:t> fog </a:t>
            </a:r>
            <a:r>
              <a:rPr lang="en-US" dirty="0" err="1">
                <a:solidFill>
                  <a:srgbClr val="000000"/>
                </a:solidFill>
              </a:rPr>
              <a:t>látni</a:t>
            </a:r>
            <a:r>
              <a:rPr lang="en-US" dirty="0">
                <a:solidFill>
                  <a:srgbClr val="000000"/>
                </a:solidFill>
              </a:rPr>
              <a:t> </a:t>
            </a:r>
            <a:br>
              <a:rPr lang="hu-HU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a prompt </a:t>
            </a:r>
            <a:r>
              <a:rPr lang="en-US" dirty="0" err="1">
                <a:solidFill>
                  <a:srgbClr val="000000"/>
                </a:solidFill>
              </a:rPr>
              <a:t>futtatásakor</a:t>
            </a:r>
            <a:r>
              <a:rPr lang="en-US" dirty="0">
                <a:solidFill>
                  <a:srgbClr val="000000"/>
                </a:solidFill>
              </a:rPr>
              <a:t>. </a:t>
            </a:r>
            <a:r>
              <a:rPr lang="en-US" dirty="0" err="1">
                <a:solidFill>
                  <a:srgbClr val="000000"/>
                </a:solidFill>
              </a:rPr>
              <a:t>Alapértelmezés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szerint</a:t>
            </a:r>
            <a:r>
              <a:rPr lang="en-US" dirty="0">
                <a:solidFill>
                  <a:srgbClr val="000000"/>
                </a:solidFill>
              </a:rPr>
              <a:t>,</a:t>
            </a:r>
            <a:br>
              <a:rPr lang="hu-HU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 a </a:t>
            </a:r>
            <a:r>
              <a:rPr lang="en-US" dirty="0" err="1">
                <a:solidFill>
                  <a:srgbClr val="000000"/>
                </a:solidFill>
              </a:rPr>
              <a:t>megjelenő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szöveg</a:t>
            </a:r>
            <a:r>
              <a:rPr lang="en-US" dirty="0">
                <a:solidFill>
                  <a:srgbClr val="000000"/>
                </a:solidFill>
              </a:rPr>
              <a:t> neve, </a:t>
            </a:r>
            <a:r>
              <a:rPr lang="en-US" dirty="0" err="1">
                <a:solidFill>
                  <a:srgbClr val="000000"/>
                </a:solidFill>
              </a:rPr>
              <a:t>megegyezik</a:t>
            </a:r>
            <a:r>
              <a:rPr lang="en-US" dirty="0">
                <a:solidFill>
                  <a:srgbClr val="000000"/>
                </a:solidFill>
              </a:rPr>
              <a:t> a prompt </a:t>
            </a:r>
            <a:br>
              <a:rPr lang="hu-HU" dirty="0">
                <a:solidFill>
                  <a:srgbClr val="000000"/>
                </a:solidFill>
              </a:rPr>
            </a:br>
            <a:r>
              <a:rPr lang="en-US" dirty="0" err="1">
                <a:solidFill>
                  <a:srgbClr val="000000"/>
                </a:solidFill>
              </a:rPr>
              <a:t>nevével</a:t>
            </a:r>
            <a:r>
              <a:rPr lang="en-US" dirty="0">
                <a:solidFill>
                  <a:srgbClr val="000000"/>
                </a:solidFill>
              </a:rPr>
              <a:t>.</a:t>
            </a:r>
            <a:endParaRPr lang="hu-HU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A </a:t>
            </a:r>
            <a:r>
              <a:rPr lang="en-US" b="1" dirty="0" err="1">
                <a:solidFill>
                  <a:srgbClr val="000000"/>
                </a:solidFill>
              </a:rPr>
              <a:t>Leírás</a:t>
            </a:r>
            <a:r>
              <a:rPr lang="en-US" b="1" dirty="0">
                <a:solidFill>
                  <a:srgbClr val="000000"/>
                </a:solidFill>
              </a:rPr>
              <a:t>/Description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részhez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pedig</a:t>
            </a:r>
            <a:r>
              <a:rPr lang="en-US" dirty="0">
                <a:solidFill>
                  <a:srgbClr val="000000"/>
                </a:solidFill>
              </a:rPr>
              <a:t> </a:t>
            </a:r>
            <a:br>
              <a:rPr lang="hu-HU" dirty="0">
                <a:solidFill>
                  <a:srgbClr val="000000"/>
                </a:solidFill>
              </a:rPr>
            </a:br>
            <a:r>
              <a:rPr lang="en-US" dirty="0" err="1">
                <a:solidFill>
                  <a:srgbClr val="000000"/>
                </a:solidFill>
              </a:rPr>
              <a:t>opcionálisan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beírhat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egy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leírást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 err="1">
                <a:solidFill>
                  <a:srgbClr val="000000"/>
                </a:solidFill>
              </a:rPr>
              <a:t>ami</a:t>
            </a:r>
            <a:r>
              <a:rPr lang="en-US" dirty="0">
                <a:solidFill>
                  <a:srgbClr val="000000"/>
                </a:solidFill>
              </a:rPr>
              <a:t> a </a:t>
            </a:r>
            <a:br>
              <a:rPr lang="hu-HU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prompt </a:t>
            </a:r>
            <a:r>
              <a:rPr lang="en-US" dirty="0" err="1">
                <a:solidFill>
                  <a:srgbClr val="000000"/>
                </a:solidFill>
              </a:rPr>
              <a:t>futtatásakor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hu-HU" dirty="0">
                <a:solidFill>
                  <a:srgbClr val="000000"/>
                </a:solidFill>
              </a:rPr>
              <a:t>jelenik meg</a:t>
            </a:r>
            <a:r>
              <a:rPr lang="en-US" dirty="0">
                <a:solidFill>
                  <a:srgbClr val="000000"/>
                </a:solidFill>
              </a:rPr>
              <a:t>.</a:t>
            </a:r>
            <a:endParaRPr lang="en-US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970BF759-84F7-4807-9081-924E591505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3970" y="2485415"/>
            <a:ext cx="6677957" cy="4372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272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hu-HU" dirty="0"/>
              <a:t>Prompt létrehozása: Általánosan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0" y="1209041"/>
            <a:ext cx="10022752" cy="5427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1800" b="0" i="0" u="none" strike="noStrike" baseline="0" dirty="0">
                <a:solidFill>
                  <a:srgbClr val="000000"/>
                </a:solidFill>
              </a:rPr>
              <a:t>Az alábbi lehetőségek közül válaszhat:</a:t>
            </a:r>
          </a:p>
        </p:txBody>
      </p:sp>
      <p:graphicFrame>
        <p:nvGraphicFramePr>
          <p:cNvPr id="4" name="Táblázat 5">
            <a:extLst>
              <a:ext uri="{FF2B5EF4-FFF2-40B4-BE49-F238E27FC236}">
                <a16:creationId xmlns:a16="http://schemas.microsoft.com/office/drawing/2014/main" id="{05CB4EDF-06BB-4987-944B-7087B53688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9218360"/>
              </p:ext>
            </p:extLst>
          </p:nvPr>
        </p:nvGraphicFramePr>
        <p:xfrm>
          <a:off x="1245937" y="1863560"/>
          <a:ext cx="8128000" cy="393192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3165642">
                  <a:extLst>
                    <a:ext uri="{9D8B030D-6E8A-4147-A177-3AD203B41FA5}">
                      <a16:colId xmlns:a16="http://schemas.microsoft.com/office/drawing/2014/main" val="3247106134"/>
                    </a:ext>
                  </a:extLst>
                </a:gridCol>
                <a:gridCol w="4962358">
                  <a:extLst>
                    <a:ext uri="{9D8B030D-6E8A-4147-A177-3AD203B41FA5}">
                      <a16:colId xmlns:a16="http://schemas.microsoft.com/office/drawing/2014/main" val="32244362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b="1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Elrejtés futásidőben</a:t>
                      </a:r>
                      <a:r>
                        <a:rPr lang="hu-HU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</a:p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Megadja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hogy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meg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tudja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-e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tekinteni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felhasználó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promptot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és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annak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értékét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9328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b="1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Az érték nem lehet üres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Megadja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hogy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felhasználónak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kell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-e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megadnia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nem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üres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(non-blank)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értéket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5622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b="1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Csak olvasható értékek</a:t>
                      </a:r>
                      <a:endParaRPr lang="hu-HU" sz="1800" b="0" i="0" u="none" strike="noStrike" kern="1200" baseline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Megadja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hogy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felhasználó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megváltoztathatja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-e a prompt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értékét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625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b="1" i="0" u="none" strike="noStrike" kern="1200" baseline="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Promptérték</a:t>
                      </a:r>
                      <a:r>
                        <a:rPr lang="hu-HU" sz="1800" b="1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használata a teljes projektben</a:t>
                      </a:r>
                      <a:endParaRPr lang="en-US" sz="1800" b="0" i="0" u="none" strike="noStrike" kern="1200" baseline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Megadja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hogy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felhasználó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által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prompthoz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rendelt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megadott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érték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vagy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értékek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felhasználhatóak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-e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más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taskok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queryk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vagy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programok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által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ugyanazon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projektben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Amennyiben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nem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választja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ki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ezt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az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opciót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akkor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az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értékek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kód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futtatása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után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törlődnek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57585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2457770"/>
      </p:ext>
    </p:extLst>
  </p:cSld>
  <p:clrMapOvr>
    <a:masterClrMapping/>
  </p:clrMapOvr>
</p:sld>
</file>

<file path=ppt/theme/theme1.xml><?xml version="1.0" encoding="utf-8"?>
<a:theme xmlns:a="http://schemas.openxmlformats.org/drawingml/2006/main" name="Fazetta">
  <a:themeElements>
    <a:clrScheme name="Fényújság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Fazet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zet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1019</TotalTime>
  <Words>1377</Words>
  <Application>Microsoft Office PowerPoint</Application>
  <PresentationFormat>Szélesvásznú</PresentationFormat>
  <Paragraphs>100</Paragraphs>
  <Slides>18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7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18</vt:i4>
      </vt:variant>
    </vt:vector>
  </HeadingPairs>
  <TitlesOfParts>
    <vt:vector size="26" baseType="lpstr">
      <vt:lpstr>Arial</vt:lpstr>
      <vt:lpstr>Cambria Math</vt:lpstr>
      <vt:lpstr>Symbol</vt:lpstr>
      <vt:lpstr>Times New Roman</vt:lpstr>
      <vt:lpstr>Trebuchet MS</vt:lpstr>
      <vt:lpstr>Wingdings</vt:lpstr>
      <vt:lpstr>Wingdings 3</vt:lpstr>
      <vt:lpstr>Fazetta</vt:lpstr>
      <vt:lpstr>Üzleti intelligencia a gyakorlatban</vt:lpstr>
      <vt:lpstr>Promptok</vt:lpstr>
      <vt:lpstr>Prompt példa:</vt:lpstr>
      <vt:lpstr>Prompt Manager // Promptkezelő</vt:lpstr>
      <vt:lpstr>Setup for the Poll</vt:lpstr>
      <vt:lpstr>Multiple Choice Poll</vt:lpstr>
      <vt:lpstr>Promptok létrehozása és használata a Taskok-ban</vt:lpstr>
      <vt:lpstr>Prompt létrehozása: Általánosan</vt:lpstr>
      <vt:lpstr>Prompt létrehozása: Általánosan</vt:lpstr>
      <vt:lpstr>Multiple Choice Poll</vt:lpstr>
      <vt:lpstr>Prompt létrehozása: Prompt típusai és értékei</vt:lpstr>
      <vt:lpstr>Prompt használata: Változó típusa</vt:lpstr>
      <vt:lpstr>Business Scenario</vt:lpstr>
      <vt:lpstr>Gyakorlat 1.</vt:lpstr>
      <vt:lpstr>PowerPoint-bemutató</vt:lpstr>
      <vt:lpstr>PowerPoint-bemutató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Adatelőkészítés</dc:title>
  <dc:creator>Pecsora Sándor</dc:creator>
  <cp:lastModifiedBy>Sándor</cp:lastModifiedBy>
  <cp:revision>138</cp:revision>
  <dcterms:created xsi:type="dcterms:W3CDTF">2020-03-20T16:46:49Z</dcterms:created>
  <dcterms:modified xsi:type="dcterms:W3CDTF">2023-04-01T14:43:46Z</dcterms:modified>
</cp:coreProperties>
</file>