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271" r:id="rId17"/>
  </p:sldIdLst>
  <p:sldSz cx="12192000" cy="6858000"/>
  <p:notesSz cx="6858000" cy="9144000"/>
  <p:embeddedFontLst>
    <p:embeddedFont>
      <p:font typeface="Candara" panose="020E0502030303020204" pitchFamily="34" charset="0"/>
      <p:regular r:id="rId19"/>
      <p:bold r:id="rId20"/>
      <p:italic r:id="rId21"/>
      <p:boldItalic r:id="rId22"/>
    </p:embeddedFont>
    <p:embeddedFont>
      <p:font typeface="Play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064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2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75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30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54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res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függőleges szöveg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üggőleges cím és szöveg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dia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zakaszfejléc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artalomrész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Összehasonlítás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sak cím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talomrész képaláírással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ép képaláírással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youtube.com/watch?v=Lr5tOKfTakQ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hyperlink" Target="http://www.youtube.com/watch?v=Lr5tOKfTak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hyperlink" Target="http://www.youtube.com/watch?v=Lr5tOKfTakQ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31051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43624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30FAF8-9D3E-FB03-4FB3-B1D5FB109F6B}"/>
              </a:ext>
            </a:extLst>
          </p:cNvPr>
          <p:cNvSpPr/>
          <p:nvPr/>
        </p:nvSpPr>
        <p:spPr>
          <a:xfrm>
            <a:off x="0" y="7029450"/>
            <a:ext cx="12192000" cy="93538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-8164830" y="-31184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-110989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12768490" y="0"/>
            <a:ext cx="6286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-9045122" y="3962163"/>
            <a:ext cx="7358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Biró Zsófia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Belbin-féle eredmény:</a:t>
            </a:r>
            <a:endParaRPr/>
          </a:p>
        </p:txBody>
      </p:sp>
      <p:pic>
        <p:nvPicPr>
          <p:cNvPr id="4" name="Google Shape;151;p20" descr="Hey guys! Just wanted to show my love for the best rapper ever, Drake. Here's a PowerPoint to show why he's so d*ng cool." title="Drake PowerPoint">
            <a:hlinkClick r:id="rId4"/>
            <a:extLst>
              <a:ext uri="{FF2B5EF4-FFF2-40B4-BE49-F238E27FC236}">
                <a16:creationId xmlns:a16="http://schemas.microsoft.com/office/drawing/2014/main" id="{8597C19D-AF99-3AA9-C13F-5F5CA579C7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41925" y="-835600"/>
            <a:ext cx="995800" cy="5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0;p20">
            <a:extLst>
              <a:ext uri="{FF2B5EF4-FFF2-40B4-BE49-F238E27FC236}">
                <a16:creationId xmlns:a16="http://schemas.microsoft.com/office/drawing/2014/main" id="{D78515C8-41D4-4A30-CB3F-9DB58F39B99C}"/>
              </a:ext>
            </a:extLst>
          </p:cNvPr>
          <p:cNvSpPr txBox="1"/>
          <p:nvPr/>
        </p:nvSpPr>
        <p:spPr>
          <a:xfrm>
            <a:off x="14341925" y="936375"/>
            <a:ext cx="7358700" cy="57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Barta Domonkos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Bemutatkozás: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Az én nevem Barta Domonkos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21 éves vagyok, Szeghalomról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Gyulán születtem Szeghalmon </a:t>
            </a:r>
            <a:r>
              <a:rPr lang="hu-HU" sz="1800" dirty="0" err="1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nőttem</a:t>
            </a: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 fel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Debrecenben lakok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Van 3 kutyánk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2 húgom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Szabadidőmben szívesen végzek sokfajta sportot is csapatban vagy egyedül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Hobbim sportolás és néha leülök a zongora elé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Érdekelnek az autók, az F1, a zene és az AI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Szívesen dolgozok csapatban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Kedvenc szószom: majonéz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800" dirty="0" err="1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Célom:Keresni</a:t>
            </a: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 egy rakás pénzt, 6 gyerek, egy jó közösség és művészetet csinálni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l="29810" t="28588" b="1876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-7158990" y="-409003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2667000" y="0"/>
            <a:ext cx="95250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3750125" y="498225"/>
            <a:ext cx="7358700" cy="57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Barta Domonkos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Bemutatkozás: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Az én nevem Barta Domonkos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21 éves vagyok, Szeghalomról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Gyulán születtem Szeghalmon </a:t>
            </a:r>
            <a:r>
              <a:rPr lang="hu-HU" sz="1800" dirty="0" err="1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nőttem</a:t>
            </a: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 fel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Debrecenben lakok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Van 3 kutyánk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2 húgom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Szabadidőmben szívesen végzek sokfajta sportot is csapatban vagy egyedül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Hobbim sportolás és néha leülök a zongora elé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Érdekelnek az autók, az F1, a zene és az AI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Szívesen dolgozok csapatban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Kedvenc szószom: majonéz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800" dirty="0" err="1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Célom:Keresni</a:t>
            </a: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 egy rakás pénzt, 6 gyerek, egy jó közösség és művészetet csinálni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1" name="Google Shape;151;p20" descr="Hey guys! Just wanted to show my love for the best rapper ever, Drake. Here's a PowerPoint to show why he's so d*ng cool." title="Drake PowerPoin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45025" y="1640900"/>
            <a:ext cx="995800" cy="5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-4625340" y="-32708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2477750" y="0"/>
            <a:ext cx="6286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151;p20" descr="Hey guys! Just wanted to show my love for the best rapper ever, Drake. Here's a PowerPoint to show why he's so d*ng cool." title="Drake PowerPoint">
            <a:hlinkClick r:id="rId4"/>
            <a:extLst>
              <a:ext uri="{FF2B5EF4-FFF2-40B4-BE49-F238E27FC236}">
                <a16:creationId xmlns:a16="http://schemas.microsoft.com/office/drawing/2014/main" id="{49F44111-02BC-E7BA-1D54-E93BBB503FF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09885" y="-560150"/>
            <a:ext cx="995800" cy="5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50;p20">
            <a:extLst>
              <a:ext uri="{FF2B5EF4-FFF2-40B4-BE49-F238E27FC236}">
                <a16:creationId xmlns:a16="http://schemas.microsoft.com/office/drawing/2014/main" id="{47898393-0097-A9E7-1500-E3D0C9C81227}"/>
              </a:ext>
            </a:extLst>
          </p:cNvPr>
          <p:cNvSpPr txBox="1"/>
          <p:nvPr/>
        </p:nvSpPr>
        <p:spPr>
          <a:xfrm>
            <a:off x="14107785" y="1221135"/>
            <a:ext cx="7358700" cy="57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Barta Domonkos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Bemutatkozás: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Az én nevem Barta Domonkos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21 éves vagyok, Szeghalomról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Gyulán születtem Szeghalmon </a:t>
            </a:r>
            <a:r>
              <a:rPr lang="hu-HU" sz="1800" dirty="0" err="1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nőttem</a:t>
            </a: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 fel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Debrecenben lakok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Van 3 kutyánk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2 húgom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Szabadidőmben szívesen végzek sokfajta sportot is csapatban vagy egyedül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Hobbim sportolás és néha leülök a zongora elé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Érdekelnek az autók, az F1, a zene és az AI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Szívesen dolgozok csapatban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Kedvenc szószom: majonéz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hu-HU" sz="1800" dirty="0" err="1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Célom:Keresni</a:t>
            </a:r>
            <a:r>
              <a:rPr lang="hu-HU" sz="1800" dirty="0">
                <a:solidFill>
                  <a:srgbClr val="FFFFFF"/>
                </a:solidFill>
                <a:latin typeface="Play" panose="020B0604020202020204" charset="0"/>
                <a:ea typeface="Comic Sans MS"/>
                <a:cs typeface="Comic Sans MS"/>
                <a:sym typeface="Comic Sans MS"/>
              </a:rPr>
              <a:t> egy rakás pénzt, 6 gyerek, egy jó közösség és művészetet csinálni </a:t>
            </a:r>
            <a:endParaRPr sz="1800" dirty="0">
              <a:solidFill>
                <a:srgbClr val="FFFFFF"/>
              </a:solidFill>
              <a:latin typeface="Play" panose="020B0604020202020204" charset="0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" name="Kép 6" descr="A képen szöveg, Emberi arc, mosoly, ruházat látható&#10;&#10;Automatikusan generált leírás">
            <a:extLst>
              <a:ext uri="{FF2B5EF4-FFF2-40B4-BE49-F238E27FC236}">
                <a16:creationId xmlns:a16="http://schemas.microsoft.com/office/drawing/2014/main" id="{9CA84891-EDAB-545F-6EA0-974E266C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6485" y="5864278"/>
            <a:ext cx="1853394" cy="993722"/>
          </a:xfrm>
          <a:prstGeom prst="rect">
            <a:avLst/>
          </a:prstGeom>
        </p:spPr>
      </p:pic>
      <p:sp>
        <p:nvSpPr>
          <p:cNvPr id="8" name="Google Shape;170;p22">
            <a:extLst>
              <a:ext uri="{FF2B5EF4-FFF2-40B4-BE49-F238E27FC236}">
                <a16:creationId xmlns:a16="http://schemas.microsoft.com/office/drawing/2014/main" id="{8DD55FAF-7B54-9065-47A2-EFFCBABCCC94}"/>
              </a:ext>
            </a:extLst>
          </p:cNvPr>
          <p:cNvSpPr txBox="1"/>
          <p:nvPr/>
        </p:nvSpPr>
        <p:spPr>
          <a:xfrm>
            <a:off x="21466485" y="1354485"/>
            <a:ext cx="735874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Szilágyi Kristóf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Berettyóújfalu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Karate, kosárlabda ,zenehallgatás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sym typeface="Play"/>
              </a:rPr>
              <a:t>Van 1 macskám és 1 </a:t>
            </a:r>
            <a:r>
              <a:rPr lang="hu-HU" sz="1800" dirty="0" err="1">
                <a:solidFill>
                  <a:schemeClr val="lt1"/>
                </a:solidFill>
                <a:latin typeface="Play"/>
                <a:sym typeface="Play"/>
              </a:rPr>
              <a:t>öcsém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 ahol én osztom be az időmet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megvalósító, helyzetértékelő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l="17164" t="29051" r="10586" b="1676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/>
          <p:nvPr/>
        </p:nvSpPr>
        <p:spPr>
          <a:xfrm>
            <a:off x="-4091940" y="-33851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2647950" y="-20985"/>
            <a:ext cx="95440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740603" y="1011585"/>
            <a:ext cx="735874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Szilágyi Kristóf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Berettyóújfalu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Karate, kosárlabda ,zenehallgatás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sym typeface="Play"/>
              </a:rPr>
              <a:t>Van 1 macskám és 1 </a:t>
            </a:r>
            <a:r>
              <a:rPr lang="hu-HU" sz="1800" dirty="0" err="1">
                <a:solidFill>
                  <a:schemeClr val="lt1"/>
                </a:solidFill>
                <a:latin typeface="Play"/>
                <a:sym typeface="Play"/>
              </a:rPr>
              <a:t>öcsém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 ahol én osztom be az időmet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megvalósító, helyzetértékelő</a:t>
            </a:r>
          </a:p>
        </p:txBody>
      </p:sp>
      <p:pic>
        <p:nvPicPr>
          <p:cNvPr id="3" name="Kép 2" descr="A képen szöveg, Emberi arc, mosoly, ruházat látható&#10;&#10;Automatikusan generált leírás">
            <a:extLst>
              <a:ext uri="{FF2B5EF4-FFF2-40B4-BE49-F238E27FC236}">
                <a16:creationId xmlns:a16="http://schemas.microsoft.com/office/drawing/2014/main" id="{F96581F4-70FA-1418-195C-156A05DB9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603" y="5065699"/>
            <a:ext cx="1853394" cy="9937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-5492569" y="-340423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12668250" y="0"/>
            <a:ext cx="12763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 descr="A képen szöveg, Emberi arc, mosoly, ruházat látható&#10;&#10;Automatikusan generált leírás">
            <a:extLst>
              <a:ext uri="{FF2B5EF4-FFF2-40B4-BE49-F238E27FC236}">
                <a16:creationId xmlns:a16="http://schemas.microsoft.com/office/drawing/2014/main" id="{3C36D008-AA6E-5C76-8309-A96BF88DA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0103" y="5864278"/>
            <a:ext cx="1853394" cy="993722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45D97743-FB4A-6710-E009-EAD3286C2299}"/>
              </a:ext>
            </a:extLst>
          </p:cNvPr>
          <p:cNvSpPr/>
          <p:nvPr/>
        </p:nvSpPr>
        <p:spPr>
          <a:xfrm>
            <a:off x="0" y="7029450"/>
            <a:ext cx="12192000" cy="93538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D375335-A0A5-2422-507D-6D162021B6A5}"/>
              </a:ext>
            </a:extLst>
          </p:cNvPr>
          <p:cNvSpPr txBox="1"/>
          <p:nvPr/>
        </p:nvSpPr>
        <p:spPr>
          <a:xfrm>
            <a:off x="1695450" y="8441085"/>
            <a:ext cx="8801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Nagy mellénnyel jöttünk be,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Beleszaladtunk a tesztekbe.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csapatunk nagyon jó,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Projektekben kiváló!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Együtt mindent megoldunk,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Mindenre ötöst kapunk.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tornyunk is látványos,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Csapatunk is túl lányos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Reggel nyolcra jöjjünk be?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Csak az ötös legyen meg!</a:t>
            </a:r>
          </a:p>
        </p:txBody>
      </p:sp>
      <p:sp>
        <p:nvSpPr>
          <p:cNvPr id="6" name="Google Shape;170;p22">
            <a:extLst>
              <a:ext uri="{FF2B5EF4-FFF2-40B4-BE49-F238E27FC236}">
                <a16:creationId xmlns:a16="http://schemas.microsoft.com/office/drawing/2014/main" id="{852D7F15-A3A2-AAD0-BE6F-21E4436A1C2E}"/>
              </a:ext>
            </a:extLst>
          </p:cNvPr>
          <p:cNvSpPr txBox="1"/>
          <p:nvPr/>
        </p:nvSpPr>
        <p:spPr>
          <a:xfrm>
            <a:off x="14980103" y="933450"/>
            <a:ext cx="7358743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Szilágyi Kristóf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Berettyóújfalu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Karate, kosárlabda ,zenehallgatás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sym typeface="Play"/>
              </a:rPr>
              <a:t>Van 1 macskám és 1 </a:t>
            </a:r>
            <a:r>
              <a:rPr lang="hu-HU" sz="1800" dirty="0" err="1">
                <a:solidFill>
                  <a:schemeClr val="lt1"/>
                </a:solidFill>
                <a:latin typeface="Play"/>
                <a:sym typeface="Play"/>
              </a:rPr>
              <a:t>öcsém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 ahol én osztom be az időmet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megvalósító, helyzetértékelő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-5983982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30FAF8-9D3E-FB03-4FB3-B1D5FB109F6B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9D1EB1D0-008A-47A6-1426-1061D5064370}"/>
              </a:ext>
            </a:extLst>
          </p:cNvPr>
          <p:cNvSpPr txBox="1"/>
          <p:nvPr/>
        </p:nvSpPr>
        <p:spPr>
          <a:xfrm>
            <a:off x="1695450" y="1536174"/>
            <a:ext cx="8801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Nagy mellénnyel jöttünk be,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Beleszaladtunk a tesztekbe.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csapatunk nagyon jó,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Projektekben kiváló!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Együtt mindent megoldunk,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Mindenre ötöst kapunk.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tornyunk is látványos,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Csapatunk is túl lányos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Reggel nyolcra jöjjünk be?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Csak az ötös legyen meg!</a:t>
            </a:r>
          </a:p>
        </p:txBody>
      </p:sp>
    </p:spTree>
    <p:extLst>
      <p:ext uri="{BB962C8B-B14F-4D97-AF65-F5344CB8AC3E}">
        <p14:creationId xmlns:p14="http://schemas.microsoft.com/office/powerpoint/2010/main" val="139053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31051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BA270C4-B21A-44A0-C6BE-DB36F87FEB86}"/>
              </a:ext>
            </a:extLst>
          </p:cNvPr>
          <p:cNvSpPr/>
          <p:nvPr/>
        </p:nvSpPr>
        <p:spPr>
          <a:xfrm>
            <a:off x="0" y="14630399"/>
            <a:ext cx="12192000" cy="1270001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F83CFDE-A0AC-71BD-68F5-917B70D83663}"/>
              </a:ext>
            </a:extLst>
          </p:cNvPr>
          <p:cNvSpPr txBox="1"/>
          <p:nvPr/>
        </p:nvSpPr>
        <p:spPr>
          <a:xfrm>
            <a:off x="1695450" y="6958547"/>
            <a:ext cx="8801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Nagy mellénnyel jöttünk be,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Beleszaladtunk a tesztekbe.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csapatunk nagyon jó,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Projektekben kiváló!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Együtt mindent megoldunk,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Mindenre ötöst kapunk.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A tornyunk is látványos,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Csapatunk is túl lányos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Reggel nyolcra jöjjünk be?</a:t>
            </a:r>
          </a:p>
          <a:p>
            <a:pPr algn="ctr"/>
            <a:r>
              <a:rPr lang="hu-HU" sz="2400" dirty="0">
                <a:solidFill>
                  <a:schemeClr val="bg1"/>
                </a:solidFill>
                <a:latin typeface="Candara" panose="020E0502030303020204" pitchFamily="34" charset="0"/>
              </a:rPr>
              <a:t>Csak az ötös legyen meg!</a:t>
            </a:r>
          </a:p>
        </p:txBody>
      </p:sp>
    </p:spTree>
    <p:extLst>
      <p:ext uri="{BB962C8B-B14F-4D97-AF65-F5344CB8AC3E}">
        <p14:creationId xmlns:p14="http://schemas.microsoft.com/office/powerpoint/2010/main" val="2595553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2289810" y="-2532549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B30FAF8-9D3E-FB03-4FB3-B1D5FB109F6B}"/>
              </a:ext>
            </a:extLst>
          </p:cNvPr>
          <p:cNvSpPr/>
          <p:nvPr/>
        </p:nvSpPr>
        <p:spPr>
          <a:xfrm>
            <a:off x="0" y="7029450"/>
            <a:ext cx="12192000" cy="935385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82C4C72-0B1D-0E67-37DB-05BE3DB16ABB}"/>
              </a:ext>
            </a:extLst>
          </p:cNvPr>
          <p:cNvSpPr txBox="1"/>
          <p:nvPr/>
        </p:nvSpPr>
        <p:spPr>
          <a:xfrm>
            <a:off x="1752600" y="7318504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Play" panose="020B0604020202020204" charset="0"/>
              </a:rPr>
              <a:t>LEGJOBB CSAPAT, SIKERT ARAT!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C7EC2DE-072E-909C-B684-C6AF32A88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15" y="-1363776"/>
            <a:ext cx="2244770" cy="1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5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-8431530" y="-12134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EBC5F414-2E8A-D827-5472-4AA866CEA9A7}"/>
              </a:ext>
            </a:extLst>
          </p:cNvPr>
          <p:cNvSpPr txBox="1"/>
          <p:nvPr/>
        </p:nvSpPr>
        <p:spPr>
          <a:xfrm>
            <a:off x="-7911150" y="1316385"/>
            <a:ext cx="73587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Zsámbok Anna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Ózd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horgolás, sorozatnézés, barátokkal és családdal való időtöltés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állás, saját lakás a párommal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kapcsolati tőke ötletgazda, vezető egyéniség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ENTP-T(vitázó)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serkentő, vállalatépítő</a:t>
            </a:r>
            <a:endParaRPr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36DD313-2F8F-00F9-D5B4-A54AE7C4B068}"/>
              </a:ext>
            </a:extLst>
          </p:cNvPr>
          <p:cNvSpPr/>
          <p:nvPr/>
        </p:nvSpPr>
        <p:spPr>
          <a:xfrm>
            <a:off x="0" y="3924301"/>
            <a:ext cx="12192000" cy="29337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73DEADE-B1E4-6533-0983-2FE8C5ED6B3B}"/>
              </a:ext>
            </a:extLst>
          </p:cNvPr>
          <p:cNvSpPr txBox="1"/>
          <p:nvPr/>
        </p:nvSpPr>
        <p:spPr>
          <a:xfrm>
            <a:off x="1752600" y="48566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Play" panose="020B0604020202020204" charset="0"/>
              </a:rPr>
              <a:t>LEGJOBB CSAPAT, SIKERT ARAT!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E682AE1-AB82-465F-98A9-ECFCB0C64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15" y="417731"/>
            <a:ext cx="2244770" cy="1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8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-8431530" y="-12134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 b="0" i="0" u="none" strike="noStrike" cap="none" dirty="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 dirty="0"/>
          </a:p>
        </p:txBody>
      </p:sp>
      <p:sp>
        <p:nvSpPr>
          <p:cNvPr id="86" name="Google Shape;86;p13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EBC5F414-2E8A-D827-5472-4AA866CEA9A7}"/>
              </a:ext>
            </a:extLst>
          </p:cNvPr>
          <p:cNvSpPr txBox="1"/>
          <p:nvPr/>
        </p:nvSpPr>
        <p:spPr>
          <a:xfrm>
            <a:off x="-7911150" y="1316385"/>
            <a:ext cx="73587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Zsámbok Anna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Ózd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horgolás, sorozatnézés, barátokkal és családdal való időtöltés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állás, saját lakás a párommal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kapcsolati tőke ötletgazda, vezető egyéniség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ENTP-T(vitázó)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serkentő, vállalatépítő</a:t>
            </a:r>
            <a:endParaRPr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36DD313-2F8F-00F9-D5B4-A54AE7C4B068}"/>
              </a:ext>
            </a:extLst>
          </p:cNvPr>
          <p:cNvSpPr/>
          <p:nvPr/>
        </p:nvSpPr>
        <p:spPr>
          <a:xfrm>
            <a:off x="0" y="7426001"/>
            <a:ext cx="12192000" cy="29337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73DEADE-B1E4-6533-0983-2FE8C5ED6B3B}"/>
              </a:ext>
            </a:extLst>
          </p:cNvPr>
          <p:cNvSpPr txBox="1"/>
          <p:nvPr/>
        </p:nvSpPr>
        <p:spPr>
          <a:xfrm>
            <a:off x="1238250" y="8569685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>
                <a:solidFill>
                  <a:schemeClr val="bg1"/>
                </a:solidFill>
                <a:latin typeface="Play" panose="020B0604020202020204" charset="0"/>
              </a:rPr>
              <a:t>LEGJOBB CSAPAT, SIKERT ARAT!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69E3820-0057-4359-FAB4-E030D43A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15" y="-1760327"/>
            <a:ext cx="2244770" cy="119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3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t="28085" r="33917" b="223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-8397240" y="0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0" y="0"/>
            <a:ext cx="97917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216478" y="1659285"/>
            <a:ext cx="73587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Zsámbok Anna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Ózd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horgolás, sorozatnézés, barátokkal és családdal való időtöltés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állás, saját lakás a párommal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kapcsolati tőke ötletgazda, vezető egyéniség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ENTP-T(vitázó)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serkentő, vállalatépítő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-9825990" y="-34232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95;p14">
            <a:extLst>
              <a:ext uri="{FF2B5EF4-FFF2-40B4-BE49-F238E27FC236}">
                <a16:creationId xmlns:a16="http://schemas.microsoft.com/office/drawing/2014/main" id="{133178A1-9062-7C12-CF34-EFB1C8023813}"/>
              </a:ext>
            </a:extLst>
          </p:cNvPr>
          <p:cNvSpPr txBox="1"/>
          <p:nvPr/>
        </p:nvSpPr>
        <p:spPr>
          <a:xfrm>
            <a:off x="-9045123" y="504015"/>
            <a:ext cx="73587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Zsámbok Anna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Ózd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horgolás, sorozatnézés, barátokkal és családdal való időtöltés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diploma, jól fizető állás, saját lakás a párommal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kapcsolati tőke ötletgazda, vezető egyéniség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ENTP-T(vitázó)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serkentő, vállalatépítő</a:t>
            </a:r>
            <a:endParaRPr dirty="0"/>
          </a:p>
        </p:txBody>
      </p:sp>
      <p:sp>
        <p:nvSpPr>
          <p:cNvPr id="3" name="Google Shape;112;p16">
            <a:extLst>
              <a:ext uri="{FF2B5EF4-FFF2-40B4-BE49-F238E27FC236}">
                <a16:creationId xmlns:a16="http://schemas.microsoft.com/office/drawing/2014/main" id="{6DA23CA5-D2EB-EEAB-15E6-A91148C21224}"/>
              </a:ext>
            </a:extLst>
          </p:cNvPr>
          <p:cNvSpPr txBox="1"/>
          <p:nvPr/>
        </p:nvSpPr>
        <p:spPr>
          <a:xfrm>
            <a:off x="-9045123" y="4948585"/>
            <a:ext cx="7358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Czibulka</a:t>
            </a: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Liza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Budapest / Debrecen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edzés, Forma-1,sorozatnézés,barátokkal lenni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mesterképzés elkezdése, jól fizető állás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egyéni munka, kivitelező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 ISTJ-T(logisztikus)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vállalatépítő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l="8261" t="29055" r="20099" b="1721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/>
        </p:nvSpPr>
        <p:spPr>
          <a:xfrm>
            <a:off x="-9825990" y="-34232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0" y="0"/>
            <a:ext cx="9550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95828" y="1659285"/>
            <a:ext cx="7358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Czibulka</a:t>
            </a: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Liza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Budapest / Debrecen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edzés, Forma-1,sorozatnézés,barátokkal lenni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mesterképzés elkezdése, jól fizető állás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egyéni munka, kivitelező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 ISTJ-T(logisztikus)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vállalatépítő</a:t>
            </a: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, megvalósító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 l="9371" t="19528" r="9370" b="1952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-9825990" y="-3423285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-8191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12477750" y="0"/>
            <a:ext cx="53340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-9045123" y="-110430"/>
            <a:ext cx="7358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Biró Zsófia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Belbin-féle eredmény:</a:t>
            </a: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926B4894-68AC-C38F-70FD-E73E99375922}"/>
              </a:ext>
            </a:extLst>
          </p:cNvPr>
          <p:cNvSpPr txBox="1"/>
          <p:nvPr/>
        </p:nvSpPr>
        <p:spPr>
          <a:xfrm>
            <a:off x="-9045123" y="4300885"/>
            <a:ext cx="7358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Czibulka</a:t>
            </a:r>
            <a:r>
              <a:rPr lang="hu-HU" sz="44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 Liza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21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Budapest / Debrecen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edzés, Forma-1,sorozatnézés,barátokkal lenni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 mesterképzés elkezdése, jól fizető állás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 egyéni munka, kivitelező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 ISTJ-T(logisztikus)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</a:t>
            </a:r>
            <a:r>
              <a:rPr lang="hu-HU" sz="1800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-féle eredmény: vállalatépítő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26890" r="32104" b="22187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-4530090" y="-1631216"/>
            <a:ext cx="76123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00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JÓ CSAPAT :)</a:t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0" y="0"/>
            <a:ext cx="80200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0039350" y="0"/>
            <a:ext cx="2152650" cy="6858000"/>
          </a:xfrm>
          <a:prstGeom prst="rect">
            <a:avLst/>
          </a:prstGeom>
          <a:solidFill>
            <a:schemeClr val="dk1">
              <a:alpha val="6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332921" y="1856135"/>
            <a:ext cx="735874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4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Biró Zsófia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Kor: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Lakhely: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Hobbi: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Jövőbeli célok(közeli):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Cégen belüli szerepkör: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Személyiségtípus: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Belbin-féle eredmény: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1003</Words>
  <Application>Microsoft Office PowerPoint</Application>
  <PresentationFormat>Szélesvásznú</PresentationFormat>
  <Paragraphs>234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Candara</vt:lpstr>
      <vt:lpstr>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Liza Czibulka</cp:lastModifiedBy>
  <cp:revision>6</cp:revision>
  <dcterms:modified xsi:type="dcterms:W3CDTF">2024-05-08T19:21:56Z</dcterms:modified>
</cp:coreProperties>
</file>