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9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</p:sldIdLst>
  <p:sldSz cx="12192000" cy="6858000"/>
  <p:notesSz cx="6858000" cy="9144000"/>
  <p:embeddedFontLs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Play" panose="020B0604020202020204" charset="0"/>
      <p:regular r:id="rId23"/>
      <p:bold r:id="rId24"/>
    </p:embeddedFont>
    <p:embeddedFont>
      <p:font typeface="Segoe UI Historic" panose="020B0502040204020203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92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64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52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75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30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5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289810" y="31051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ln>
                  <a:solidFill>
                    <a:schemeClr val="bg1"/>
                  </a:solidFill>
                </a:ln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43624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B30FAF8-9D3E-FB03-4FB3-B1D5FB109F6B}"/>
              </a:ext>
            </a:extLst>
          </p:cNvPr>
          <p:cNvSpPr/>
          <p:nvPr/>
        </p:nvSpPr>
        <p:spPr>
          <a:xfrm>
            <a:off x="0" y="7029450"/>
            <a:ext cx="12192000" cy="93538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4F644405-202C-95EF-10AF-6B2D2B9DD286}"/>
              </a:ext>
            </a:extLst>
          </p:cNvPr>
          <p:cNvSpPr txBox="1"/>
          <p:nvPr/>
        </p:nvSpPr>
        <p:spPr>
          <a:xfrm>
            <a:off x="2289810" y="31051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ln>
                  <a:solidFill>
                    <a:schemeClr val="bg1"/>
                  </a:solidFill>
                </a:ln>
                <a:noFill/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>
              <a:ln>
                <a:solidFill>
                  <a:schemeClr val="bg1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-110989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2768490" y="0"/>
            <a:ext cx="6286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l="29810" t="28588" b="1876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667000" y="0"/>
            <a:ext cx="95250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750125" y="498225"/>
            <a:ext cx="7358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ln>
                  <a:solidFill>
                    <a:schemeClr val="bg1"/>
                  </a:solidFill>
                </a:ln>
                <a:solidFill>
                  <a:schemeClr val="lt1"/>
                </a:solidFill>
                <a:latin typeface="Play" panose="020B0604020202020204" charset="0"/>
                <a:ea typeface="Play"/>
                <a:cs typeface="Play"/>
                <a:sym typeface="Play"/>
              </a:rPr>
              <a:t>Barta Domonkos</a:t>
            </a:r>
            <a:endParaRPr dirty="0">
              <a:ln>
                <a:solidFill>
                  <a:schemeClr val="bg1"/>
                </a:solidFill>
              </a:ln>
              <a:latin typeface="Play" panose="020B060402020202020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" name="Google Shape;131;p18">
            <a:extLst>
              <a:ext uri="{FF2B5EF4-FFF2-40B4-BE49-F238E27FC236}">
                <a16:creationId xmlns:a16="http://schemas.microsoft.com/office/drawing/2014/main" id="{1E58C34F-5A57-C890-29C8-E9CF08D7FA80}"/>
              </a:ext>
            </a:extLst>
          </p:cNvPr>
          <p:cNvSpPr txBox="1"/>
          <p:nvPr/>
        </p:nvSpPr>
        <p:spPr>
          <a:xfrm>
            <a:off x="3796013" y="1544625"/>
            <a:ext cx="7358743" cy="464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A félév során sokat tanultam a csoportmunkáról. Mindenki más képességekkel rendelkezik, és a legjobb eredményeket akkor érhetjük el, ha kihasználjuk ezeket a képességeket. A vezetői szerep dinamikusan változott a feladatok és helyzetek függvényében, ami lehetőségvolt mindenki számára, hogy fejlessze, gyakorolja a vezetői készségeit. Igyekeztünk figyeltünk arra, hogy a véleményét meghallgassuk ez alapján mérlegeljünk , és együtt dolgozzunk az optimális megoldásokon. Bár néha előfordultak nézeteltérések, mindig sikerült gyorsan és hatékonyan megoldani azokat, hogy haladjunk előre. A támogatás mindig jelen volt, és nagyban hozzájárult ahhoz, hogy sikeresen meglegyen minden feladat. Remek volt a csapattársaimmal a közös munka.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2477750" y="0"/>
            <a:ext cx="6286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l="17164" t="29051" r="10586" b="1676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2647950" y="-20985"/>
            <a:ext cx="95440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740603" y="899656"/>
            <a:ext cx="7358743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ln>
                  <a:solidFill>
                    <a:schemeClr val="bg1"/>
                  </a:solidFill>
                </a:ln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Szilágyi Kristóf</a:t>
            </a:r>
            <a:endParaRPr dirty="0">
              <a:ln>
                <a:solidFill>
                  <a:schemeClr val="bg1"/>
                </a:solidFill>
              </a:ln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lt1"/>
                </a:solidFill>
                <a:latin typeface="Aptos" panose="020B0004020202020204" pitchFamily="34" charset="0"/>
                <a:ea typeface="Play"/>
                <a:cs typeface="Play"/>
                <a:sym typeface="Play"/>
              </a:rPr>
              <a:t>Nagyon hasznosnak tartottam az órákat , hiszen segített rávilágítani, arra hogy miként lehetek egy csoport leghasznosabb tagja és  hogy ennek a csoportszerepnek milyen olyan tulajdonságai vannak amik még esetleg odafigyelést igényelnek. Továbbá sokat segített önmagam megismerésében a sokfajta változatos tesztekkel. Szerintem a félév során jól tudtunk csapatként együttműködni és hatékonyan el tudtuk végezni az adott órai feladatokat. Kellően motivált és precíz volt mindenki a félév során.</a:t>
            </a:r>
            <a:endParaRPr sz="2400" dirty="0">
              <a:solidFill>
                <a:schemeClr val="lt1"/>
              </a:solidFill>
              <a:latin typeface="Aptos" panose="020B0004020202020204" pitchFamily="34" charset="0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12668250" y="0"/>
            <a:ext cx="12763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5D97743-FB4A-6710-E009-EAD3286C2299}"/>
              </a:ext>
            </a:extLst>
          </p:cNvPr>
          <p:cNvSpPr/>
          <p:nvPr/>
        </p:nvSpPr>
        <p:spPr>
          <a:xfrm>
            <a:off x="0" y="7029450"/>
            <a:ext cx="12192000" cy="93538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D375335-A0A5-2422-507D-6D162021B6A5}"/>
              </a:ext>
            </a:extLst>
          </p:cNvPr>
          <p:cNvSpPr txBox="1"/>
          <p:nvPr/>
        </p:nvSpPr>
        <p:spPr>
          <a:xfrm>
            <a:off x="1695450" y="8441085"/>
            <a:ext cx="8801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Nagy mellénnyel jöttünk be,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Beleszaladtunk a tesztekbe.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csapatunk nagyon jó,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Projektekben kiváló!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Együtt mindent megoldunk,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Mindenre ötöst kapunk.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tornyunk is látványos,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Csapatunk is túl lányos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Reggel nyolcra jöjjünk be?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Csak az ötös legyen meg!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289810" y="-5983982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B30FAF8-9D3E-FB03-4FB3-B1D5FB109F6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D1EB1D0-008A-47A6-1426-1061D5064370}"/>
              </a:ext>
            </a:extLst>
          </p:cNvPr>
          <p:cNvSpPr txBox="1"/>
          <p:nvPr/>
        </p:nvSpPr>
        <p:spPr>
          <a:xfrm>
            <a:off x="1695450" y="1536174"/>
            <a:ext cx="8801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Nagy mellénnyel jöttünk be,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Beleszaladtunk a tesztekbe.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csapatunk nagyon jó,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Projektekben kiváló!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Együtt mindent megoldunk,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Mindenre ötöst kapunk.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tornyunk is látványos,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Csapatunk is túl lányos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Reggel nyolcra jöjjünk be?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Csak az ötös legyen meg!</a:t>
            </a: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4CE19383-E443-E5CF-7A11-93760E265B1F}"/>
              </a:ext>
            </a:extLst>
          </p:cNvPr>
          <p:cNvSpPr txBox="1"/>
          <p:nvPr/>
        </p:nvSpPr>
        <p:spPr>
          <a:xfrm>
            <a:off x="2426970" y="-1494632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ln>
                  <a:solidFill>
                    <a:schemeClr val="bg1"/>
                  </a:solidFill>
                </a:ln>
                <a:noFill/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E7B7E689-2ECA-9CEE-70F4-68524291EAE4}"/>
              </a:ext>
            </a:extLst>
          </p:cNvPr>
          <p:cNvSpPr txBox="1"/>
          <p:nvPr/>
        </p:nvSpPr>
        <p:spPr>
          <a:xfrm>
            <a:off x="2289810" y="6858000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53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289810" y="31051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BA270C4-B21A-44A0-C6BE-DB36F87FEB86}"/>
              </a:ext>
            </a:extLst>
          </p:cNvPr>
          <p:cNvSpPr/>
          <p:nvPr/>
        </p:nvSpPr>
        <p:spPr>
          <a:xfrm>
            <a:off x="0" y="14630399"/>
            <a:ext cx="12192000" cy="127000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F83CFDE-A0AC-71BD-68F5-917B70D83663}"/>
              </a:ext>
            </a:extLst>
          </p:cNvPr>
          <p:cNvSpPr txBox="1"/>
          <p:nvPr/>
        </p:nvSpPr>
        <p:spPr>
          <a:xfrm>
            <a:off x="1695450" y="6958547"/>
            <a:ext cx="8801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Nagy mellénnyel jöttünk be,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Beleszaladtunk a tesztekbe.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csapatunk nagyon jó,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Projektekben kiváló!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Együtt mindent megoldunk,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Mindenre ötöst kapunk.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tornyunk is látványos,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Csapatunk is túl lányos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Reggel nyolcra jöjjünk be?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Csak az ötös legyen meg!</a:t>
            </a:r>
          </a:p>
        </p:txBody>
      </p:sp>
    </p:spTree>
    <p:extLst>
      <p:ext uri="{BB962C8B-B14F-4D97-AF65-F5344CB8AC3E}">
        <p14:creationId xmlns:p14="http://schemas.microsoft.com/office/powerpoint/2010/main" val="259555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289810" y="-2532549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B30FAF8-9D3E-FB03-4FB3-B1D5FB109F6B}"/>
              </a:ext>
            </a:extLst>
          </p:cNvPr>
          <p:cNvSpPr/>
          <p:nvPr/>
        </p:nvSpPr>
        <p:spPr>
          <a:xfrm>
            <a:off x="0" y="7029450"/>
            <a:ext cx="12192000" cy="93538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82C4C72-0B1D-0E67-37DB-05BE3DB16ABB}"/>
              </a:ext>
            </a:extLst>
          </p:cNvPr>
          <p:cNvSpPr txBox="1"/>
          <p:nvPr/>
        </p:nvSpPr>
        <p:spPr>
          <a:xfrm>
            <a:off x="1752600" y="731850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Play" panose="020B0604020202020204" charset="0"/>
              </a:rPr>
              <a:t>LEGJOBB CSAPAT, SIKERT ARAT!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7EC2DE-072E-909C-B684-C6AF32A88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15" y="-1363776"/>
            <a:ext cx="2244770" cy="1192326"/>
          </a:xfrm>
          <a:prstGeom prst="rect">
            <a:avLst/>
          </a:prstGeom>
        </p:spPr>
      </p:pic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2F4B551E-24FA-43EC-4106-C9A01E778C87}"/>
              </a:ext>
            </a:extLst>
          </p:cNvPr>
          <p:cNvSpPr txBox="1"/>
          <p:nvPr/>
        </p:nvSpPr>
        <p:spPr>
          <a:xfrm>
            <a:off x="2289810" y="6826061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ln>
                  <a:solidFill>
                    <a:schemeClr val="bg1"/>
                  </a:solidFill>
                </a:ln>
                <a:noFill/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6076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36DD313-2F8F-00F9-D5B4-A54AE7C4B068}"/>
              </a:ext>
            </a:extLst>
          </p:cNvPr>
          <p:cNvSpPr/>
          <p:nvPr/>
        </p:nvSpPr>
        <p:spPr>
          <a:xfrm>
            <a:off x="0" y="3924301"/>
            <a:ext cx="12192000" cy="29337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73DEADE-B1E4-6533-0983-2FE8C5ED6B3B}"/>
              </a:ext>
            </a:extLst>
          </p:cNvPr>
          <p:cNvSpPr txBox="1"/>
          <p:nvPr/>
        </p:nvSpPr>
        <p:spPr>
          <a:xfrm>
            <a:off x="1752600" y="485668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Play" panose="020B0604020202020204" charset="0"/>
              </a:rPr>
              <a:t>LEGJOBB CSAPAT, SIKERT ARAT!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E682AE1-AB82-465F-98A9-ECFCB0C6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15" y="417731"/>
            <a:ext cx="2244770" cy="1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36DD313-2F8F-00F9-D5B4-A54AE7C4B068}"/>
              </a:ext>
            </a:extLst>
          </p:cNvPr>
          <p:cNvSpPr/>
          <p:nvPr/>
        </p:nvSpPr>
        <p:spPr>
          <a:xfrm>
            <a:off x="0" y="7426001"/>
            <a:ext cx="12192000" cy="29337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73DEADE-B1E4-6533-0983-2FE8C5ED6B3B}"/>
              </a:ext>
            </a:extLst>
          </p:cNvPr>
          <p:cNvSpPr txBox="1"/>
          <p:nvPr/>
        </p:nvSpPr>
        <p:spPr>
          <a:xfrm>
            <a:off x="1238250" y="856968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Play" panose="020B0604020202020204" charset="0"/>
              </a:rPr>
              <a:t>LEGJOBB CSAPAT, SIKERT ARAT!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9E3820-0057-4359-FAB4-E030D43A7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15" y="-1760327"/>
            <a:ext cx="2244770" cy="1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t="28085" r="33917" b="2235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0" y="0"/>
            <a:ext cx="97917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16500" y="551309"/>
            <a:ext cx="7358700" cy="5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ln>
                  <a:solidFill>
                    <a:schemeClr val="bg1"/>
                  </a:solidFill>
                </a:ln>
                <a:solidFill>
                  <a:schemeClr val="lt1"/>
                </a:solidFill>
                <a:latin typeface="Play" panose="020B0604020202020204" charset="0"/>
                <a:ea typeface="Play"/>
                <a:cs typeface="Play"/>
                <a:sym typeface="Play"/>
              </a:rPr>
              <a:t>Zsámbok Anna</a:t>
            </a:r>
            <a:endParaRPr dirty="0">
              <a:ln>
                <a:solidFill>
                  <a:schemeClr val="bg1"/>
                </a:solidFill>
              </a:ln>
              <a:latin typeface="Play" panose="020B060402020202020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ptos" panose="020B0004020202020204" pitchFamily="34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dirty="0">
                <a:solidFill>
                  <a:srgbClr val="E4E6EB"/>
                </a:solidFill>
                <a:effectLst/>
                <a:latin typeface="Aptos" panose="020B0004020202020204" pitchFamily="34" charset="0"/>
              </a:rPr>
              <a:t>Az összefoglaló véleményem alapján nagyon színvonalasnak tartottam az órát, mert változatos feladatokat kellett megoldanunk, ami: - segítette önmagunk megismerését - a csoportban való munkához szoktunk hozzá - rájöttünk, hogy milyen személyiséget milyen munkakörhöz lehet kötni - megtanultunk kompromisszum képesnek lenni A tesztek eredménye beigazolódott, de remélem a csapatom is látta rajtam, hogy attól, hogy vezető személyiség vagyok, legtöbbször meghallgattam mindenkit és próbáltunk kompromisszumot kötni. Köszönöm a csapatnak a közös munkát!</a:t>
            </a:r>
            <a:endParaRPr sz="1800" dirty="0">
              <a:solidFill>
                <a:schemeClr val="lt1"/>
              </a:solidFill>
              <a:latin typeface="Aptos" panose="020B0004020202020204" pitchFamily="34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l="8261" t="29055" r="20099" b="1721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0" y="0"/>
            <a:ext cx="9550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95828" y="920641"/>
            <a:ext cx="7358743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err="1">
                <a:ln>
                  <a:solidFill>
                    <a:schemeClr val="bg1"/>
                  </a:solidFill>
                </a:ln>
                <a:solidFill>
                  <a:schemeClr val="lt1"/>
                </a:solidFill>
                <a:latin typeface="Play" panose="020B0604020202020204" charset="0"/>
                <a:ea typeface="Play"/>
                <a:cs typeface="Play"/>
                <a:sym typeface="Play"/>
              </a:rPr>
              <a:t>Czibulka</a:t>
            </a:r>
            <a:r>
              <a:rPr lang="hu-HU" sz="4400" dirty="0">
                <a:ln>
                  <a:solidFill>
                    <a:schemeClr val="bg1"/>
                  </a:solidFill>
                </a:ln>
                <a:solidFill>
                  <a:schemeClr val="lt1"/>
                </a:solidFill>
                <a:latin typeface="Play" panose="020B0604020202020204" charset="0"/>
                <a:ea typeface="Play"/>
                <a:cs typeface="Play"/>
                <a:sym typeface="Play"/>
              </a:rPr>
              <a:t> Liza</a:t>
            </a:r>
            <a:endParaRPr dirty="0">
              <a:ln>
                <a:solidFill>
                  <a:schemeClr val="bg1"/>
                </a:solidFill>
              </a:ln>
              <a:latin typeface="Play" panose="020B060402020202020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ptos" panose="020B0004020202020204" pitchFamily="34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dirty="0">
                <a:solidFill>
                  <a:srgbClr val="E4E6EB"/>
                </a:solidFill>
                <a:effectLst/>
                <a:latin typeface="Aptos" panose="020B0004020202020204" pitchFamily="34" charset="0"/>
              </a:rPr>
              <a:t>A csoportmunka során véleményem szerint mindannyian összhangban voltunk. A vezető szerepe függött a feladattól is, de sosem volt olyan, hogy valaki ne vett volna részt a munkában, mindig mindenkit meghallgattunk. Nem volt konfliktus, mindent gyorsan és egyszerűen meg tudtunk beszélni és logikus döntéseket hozni. Ha valakinek segítségre volt szüksége a félév során, akkor szívesen segítettünk a másiknak. Összességében jó volt együtt dolgozni a csapattal, köszönöm a közös munkát!</a:t>
            </a:r>
            <a:endParaRPr sz="1800" dirty="0">
              <a:solidFill>
                <a:schemeClr val="lt1"/>
              </a:solidFill>
              <a:latin typeface="Aptos" panose="020B0004020202020204" pitchFamily="34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24777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26890" r="32104" b="2218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0" y="0"/>
            <a:ext cx="80200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0039350" y="0"/>
            <a:ext cx="21526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30653" y="1289973"/>
            <a:ext cx="7358743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ln>
                  <a:solidFill>
                    <a:schemeClr val="bg1"/>
                  </a:solidFill>
                </a:ln>
                <a:solidFill>
                  <a:schemeClr val="lt1"/>
                </a:solidFill>
                <a:latin typeface="Play" panose="020B0604020202020204" charset="0"/>
                <a:ea typeface="Play"/>
                <a:cs typeface="Play"/>
                <a:sym typeface="Play"/>
              </a:rPr>
              <a:t>Biró Zsófia</a:t>
            </a:r>
            <a:endParaRPr dirty="0">
              <a:ln>
                <a:solidFill>
                  <a:schemeClr val="bg1"/>
                </a:solidFill>
              </a:ln>
              <a:latin typeface="Play" panose="020B060402020202020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ptos" panose="020B0004020202020204" pitchFamily="34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dirty="0">
                <a:solidFill>
                  <a:srgbClr val="E4E6EB"/>
                </a:solidFill>
                <a:effectLst/>
                <a:latin typeface="Aptos" panose="020B0004020202020204" pitchFamily="34" charset="0"/>
              </a:rPr>
              <a:t>Az elmúlt félévben izgalmas és megbízható eredmények születtek a kitöltött tesztek alapján. Különböző területeken teszteltünk, érdekes feladatokat csináltunk, és az eredmények érdekes, valós képet mutattak rólunk. A kampányfőnök személyiségtípusom megnyilvánult a csoportmunkában. A csoportommal is jól éreztem magam, köszönöm a közös munkát</a:t>
            </a:r>
            <a:r>
              <a:rPr lang="hu-HU" sz="24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.</a:t>
            </a: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579</Words>
  <Application>Microsoft Office PowerPoint</Application>
  <PresentationFormat>Szélesvásznú</PresentationFormat>
  <Paragraphs>56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Aptos</vt:lpstr>
      <vt:lpstr>Candara</vt:lpstr>
      <vt:lpstr>Play</vt:lpstr>
      <vt:lpstr>Segoe UI Historic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Kristóf</dc:creator>
  <cp:lastModifiedBy>Liza Czibulka</cp:lastModifiedBy>
  <cp:revision>12</cp:revision>
  <dcterms:modified xsi:type="dcterms:W3CDTF">2024-05-12T13:51:45Z</dcterms:modified>
</cp:coreProperties>
</file>