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B2D7E-399D-4775-B60F-909472530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18AD93-A5DF-45CE-8937-85CDFA2C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5C1CD1-7EDB-4408-BFBC-4980CBF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3E9CBD-7A04-4418-8236-749B1123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320526-3AA1-4E11-BA49-4EA0BBFD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7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169128-4DBF-49D8-8FEA-B5153D9C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D94622-D020-45AD-9FA9-3E76F31A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CE2BBA-1C80-4EC1-BD2A-B0E82FBB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0B543E-721E-4948-B55D-CA4CEB8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29665-63C4-49FF-A080-3CE2919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0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46BFA4D-6F00-42EE-9FF5-92AB2F274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FB63DC-DCBE-4F6A-AB90-42AB09E1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BB7B7D-C47A-432D-AEEC-9B9A256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62CEBC-CD97-4803-B1EE-8D09A65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7A073B-8E74-4D9B-B436-9EC0B490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6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48D79-97C0-4DA4-9351-74EF255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A286EA-FBF0-44FA-8AE6-59B1C968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1D275B-C29C-4701-991D-BC4C5755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4E4CFC-6E8D-4450-8EE8-7049CB4A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EAC607-ECAA-43DC-A538-796E188F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2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D8C198-8437-4BF4-AE54-460DEB79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5BF14-F1D3-44FE-992E-21F5BC4D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F864B-D64F-4F0D-A1A0-93B8D6AF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EB4F5E-F4F1-4A6C-BD46-37E42FA0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555EDA-0C99-4ACC-848D-1560786C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25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CA020-21C9-4698-8913-5D506D08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612FB5-9960-48B9-9D47-647EA9C75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C340F1-85F7-4DF2-8496-B2612E80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349008-6C62-47FA-9FCD-D95C7934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026E5F3-063F-4C9E-9336-6ABCD09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F47BF-A2E9-4BC5-9A35-B404FCEE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AF326-CFF9-4B20-A41D-F1F12697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D84476-99D0-4F2F-A2E9-305CFC5B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1F97A9-5BDD-4AB6-B818-52931F5E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3526FDD-36F3-4FCD-BBCB-3D95C82F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344DC8D-760E-4699-94B4-BE0274C3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DCD754-F4E4-4025-BA0D-02A5974C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CDA20A7-0BB6-4535-A1E8-4A73F3D4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38365DC-81ED-4EC4-B3EF-9A9BEF75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2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A235D7-AABD-432D-B477-713CBD4B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90C0B5-4364-42EC-ABD3-E2584A52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CD7232-6359-47CC-91BE-23FB360D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5D1D47-5CC3-4190-8D80-B32C1CCE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2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3701C3F-C6A1-46A1-B5F8-5D8BEB43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3E5399-95A9-4A04-AFDF-16D2289B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CD74B29-74F5-40B9-BB3A-799AC032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39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CB379-153B-4F2D-893E-96AFC0CB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14774-D652-4BE7-BDE2-DB30380E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8B62FB-EB08-4FF3-9DC7-0FDA2DFA5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8C3F4-AB07-484A-AE73-6EC92301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BAC699-E43F-413E-8C62-702C9F3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A828B8-DD47-4B84-A140-EA75BE40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5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FF5BC0-7F06-41A2-8554-93E0865F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3E70D20-E6CC-4D1E-90EA-8AAA9F54E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0714865-110D-4EE9-A535-D3CAFD84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BC3E33-9B34-4308-86ED-8A014F93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12C3E1-591B-43C5-BE40-41003B71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24B14D-919C-4503-B2EF-4CF40E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5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7FD129-A48E-4FBE-9A1B-823187C5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DB21BB-3B4D-4322-AC84-270A11F8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1FE58A-40CB-4DEA-A376-ECABCCFAA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64D5-4C1F-4C17-A970-12C50DBABE14}" type="datetimeFigureOut">
              <a:rPr lang="hu-HU" smtClean="0"/>
              <a:t>2020. 05. 17.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89C642-3BF3-4AE7-8E9A-2C67EB29B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66E9FF-BD73-41F8-B84F-229C7414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F85B-6122-49D6-AE75-A849FEEEDD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10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E389C-53BA-497A-B3E7-E3A19AA3B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6117C8-0A49-4726-AC74-CB8C7CA89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4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A91BA5ED-395F-4E09-8429-E3E0CF8B1575}"/>
              </a:ext>
            </a:extLst>
          </p:cNvPr>
          <p:cNvSpPr/>
          <p:nvPr/>
        </p:nvSpPr>
        <p:spPr>
          <a:xfrm>
            <a:off x="5552388" y="763571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55D2C623-9654-4BA1-8D6B-F54EA28BB2E5}"/>
              </a:ext>
            </a:extLst>
          </p:cNvPr>
          <p:cNvSpPr/>
          <p:nvPr/>
        </p:nvSpPr>
        <p:spPr>
          <a:xfrm>
            <a:off x="3807054" y="1839798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8FFFAD20-EE6B-4276-B917-E185BD3C58C6}"/>
              </a:ext>
            </a:extLst>
          </p:cNvPr>
          <p:cNvSpPr/>
          <p:nvPr/>
        </p:nvSpPr>
        <p:spPr>
          <a:xfrm>
            <a:off x="5552388" y="1839798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FC9185D4-5E84-436F-AB0A-1B94960F8EE7}"/>
              </a:ext>
            </a:extLst>
          </p:cNvPr>
          <p:cNvSpPr/>
          <p:nvPr/>
        </p:nvSpPr>
        <p:spPr>
          <a:xfrm>
            <a:off x="5552388" y="2916025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CA3E91C7-4F87-47C4-BC2D-2D2149BF002B}"/>
              </a:ext>
            </a:extLst>
          </p:cNvPr>
          <p:cNvSpPr/>
          <p:nvPr/>
        </p:nvSpPr>
        <p:spPr>
          <a:xfrm>
            <a:off x="7563442" y="1869650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3EE62F5B-0852-4B79-872D-B188C744192F}"/>
              </a:ext>
            </a:extLst>
          </p:cNvPr>
          <p:cNvSpPr/>
          <p:nvPr/>
        </p:nvSpPr>
        <p:spPr>
          <a:xfrm>
            <a:off x="4526635" y="2916022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AA23AC32-EAC7-4B7D-B833-1640F50544C1}"/>
              </a:ext>
            </a:extLst>
          </p:cNvPr>
          <p:cNvSpPr/>
          <p:nvPr/>
        </p:nvSpPr>
        <p:spPr>
          <a:xfrm>
            <a:off x="3110259" y="2916022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8D830A4A-E11D-4D3A-AFED-BAA86A208DAA}"/>
              </a:ext>
            </a:extLst>
          </p:cNvPr>
          <p:cNvSpPr/>
          <p:nvPr/>
        </p:nvSpPr>
        <p:spPr>
          <a:xfrm>
            <a:off x="6513923" y="2945876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19B515A6-B098-4ED5-AF54-A9BF46946E2A}"/>
              </a:ext>
            </a:extLst>
          </p:cNvPr>
          <p:cNvSpPr/>
          <p:nvPr/>
        </p:nvSpPr>
        <p:spPr>
          <a:xfrm>
            <a:off x="7558727" y="2945876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A4EF7250-8F0F-435A-8B2A-B5D01834E773}"/>
              </a:ext>
            </a:extLst>
          </p:cNvPr>
          <p:cNvSpPr/>
          <p:nvPr/>
        </p:nvSpPr>
        <p:spPr>
          <a:xfrm>
            <a:off x="8603531" y="2945875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EC480913-6251-4085-8ED5-B319C3AFAFE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127566" y="1310718"/>
            <a:ext cx="1518698" cy="52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EBDB25A-F088-4E9A-B1F7-126C47319FA9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872900" y="1404594"/>
            <a:ext cx="0" cy="435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A6490E44-7258-49BD-A7F2-117AF3E6C63B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6099535" y="1310718"/>
            <a:ext cx="1784419" cy="558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0BC712EE-1A51-4227-BC07-E3960E7796B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872900" y="2480821"/>
            <a:ext cx="0" cy="435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8E4829D1-401A-47AA-828B-9187DCFC5F7B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834435" y="2416797"/>
            <a:ext cx="822883" cy="529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3C0BD605-6900-4317-AC59-3C9867CD2B9D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7879239" y="2510673"/>
            <a:ext cx="4715" cy="435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3EF01FAB-D9C5-4600-A4D0-A831BCFB7792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8110589" y="2416797"/>
            <a:ext cx="813454" cy="529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23F4E95-CE75-4EA9-B8FB-7C327687192A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 flipH="1">
            <a:off x="3430771" y="2386945"/>
            <a:ext cx="470159" cy="529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F4844340-F06E-4146-A29E-677392D8948B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4354201" y="2386945"/>
            <a:ext cx="492946" cy="529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8A6A7CF-9587-47F5-A622-5F8411CC3BFA}"/>
              </a:ext>
            </a:extLst>
          </p:cNvPr>
          <p:cNvSpPr txBox="1"/>
          <p:nvPr/>
        </p:nvSpPr>
        <p:spPr>
          <a:xfrm>
            <a:off x="5714041" y="899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3F5D3FA-CAC5-4A05-8FEA-374757A9F24D}"/>
              </a:ext>
            </a:extLst>
          </p:cNvPr>
          <p:cNvSpPr/>
          <p:nvPr/>
        </p:nvSpPr>
        <p:spPr>
          <a:xfrm>
            <a:off x="7558725" y="3912126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FB687235-D6C5-447F-8E34-E6C435A452C7}"/>
              </a:ext>
            </a:extLst>
          </p:cNvPr>
          <p:cNvSpPr/>
          <p:nvPr/>
        </p:nvSpPr>
        <p:spPr>
          <a:xfrm>
            <a:off x="7558726" y="4906259"/>
            <a:ext cx="641023" cy="64102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211D5056-960B-4606-93BE-6A7A3CC09C6B}"/>
              </a:ext>
            </a:extLst>
          </p:cNvPr>
          <p:cNvCxnSpPr>
            <a:cxnSpLocks/>
            <a:stCxn id="55" idx="0"/>
            <a:endCxn id="10" idx="4"/>
          </p:cNvCxnSpPr>
          <p:nvPr/>
        </p:nvCxnSpPr>
        <p:spPr>
          <a:xfrm flipV="1">
            <a:off x="7879237" y="3586899"/>
            <a:ext cx="2" cy="325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A7CEB126-A996-4A07-BDAF-966B708F981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7879237" y="4553149"/>
            <a:ext cx="1" cy="353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DA39FB7-F4F9-4839-B6EC-6047BDDD9233}"/>
              </a:ext>
            </a:extLst>
          </p:cNvPr>
          <p:cNvSpPr/>
          <p:nvPr/>
        </p:nvSpPr>
        <p:spPr>
          <a:xfrm>
            <a:off x="6651048" y="310371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469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Csabi0 Csabi</dc:creator>
  <cp:lastModifiedBy>Csabi0 Csabi</cp:lastModifiedBy>
  <cp:revision>2</cp:revision>
  <dcterms:created xsi:type="dcterms:W3CDTF">2020-05-17T14:24:17Z</dcterms:created>
  <dcterms:modified xsi:type="dcterms:W3CDTF">2020-05-17T14:31:13Z</dcterms:modified>
</cp:coreProperties>
</file>