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7" r:id="rId2"/>
    <p:sldId id="267" r:id="rId3"/>
    <p:sldId id="272" r:id="rId4"/>
    <p:sldId id="273" r:id="rId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14" autoAdjust="0"/>
  </p:normalViewPr>
  <p:slideViewPr>
    <p:cSldViewPr snapToGrid="0">
      <p:cViewPr varScale="1">
        <p:scale>
          <a:sx n="89" d="100"/>
          <a:sy n="89" d="100"/>
        </p:scale>
        <p:origin x="120" y="15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2F78FAF-B2D2-4A42-862C-06D91179A19C}" type="datetime2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2018年10月16日</a:t>
            </a:fld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0BD58-3BFF-4EAF-BB8B-AC67FE801E47}" type="slidenum">
              <a:rPr lang="en-US" smtClean="0">
                <a:latin typeface="宋体" panose="02010600030101010101" pitchFamily="2" charset="-122"/>
                <a:ea typeface="宋体" panose="02010600030101010101" pitchFamily="2" charset="-122"/>
              </a:rPr>
              <a:t>‹#›</a:t>
            </a:fld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4DCD32D8-4BE0-4A64-9414-2031F4B4B014}" type="datetime2">
              <a:rPr lang="zh-CN" altLang="en-US" smtClean="0"/>
              <a:pPr/>
              <a:t>2018年10月16日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68322CDD-9D6C-4F63-9EC2-6482266241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CN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695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96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87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42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smtClean="0"/>
              <a:t>单击此处编辑母版副标题样式</a:t>
            </a:r>
            <a:endParaRPr lang="zh-CN" altLang="en-US" noProof="0" dirty="0"/>
          </a:p>
        </p:txBody>
      </p:sp>
      <p:sp>
        <p:nvSpPr>
          <p:cNvPr id="8" name="长方形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B583F57-A983-4F88-85E7-EE9CC88A76F6}" type="datetime2">
              <a:rPr lang="zh-CN" altLang="en-US" smtClean="0"/>
              <a:t>2018年10月16日</a:t>
            </a:fld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69E165-F7A3-4213-B850-1491F5C5FE64}" type="datetime2">
              <a:rPr lang="zh-CN" altLang="en-US" smtClean="0"/>
              <a:t>2018年10月16日</a:t>
            </a:fld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5CD19-B73D-4069-8995-F5FCF447FFD9}" type="datetime2">
              <a:rPr lang="zh-CN" altLang="en-US" smtClean="0"/>
              <a:t>2018年10月16日</a:t>
            </a:fld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9" name="长方形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2C8FB6-8CCE-4BBF-9583-BB29A5982EDB}" type="datetime2">
              <a:rPr lang="zh-CN" altLang="en-US" smtClean="0"/>
              <a:t>2018年10月16日</a:t>
            </a:fld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48A3AC-D68C-4A54-9C41-1C3AABE12BC6}" type="datetime2">
              <a:rPr lang="zh-CN" altLang="en-US" smtClean="0"/>
              <a:t>2018年10月16日</a:t>
            </a:fld>
            <a:endParaRPr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5CB76-DCD9-4F16-BB98-8F8FEE676DB3}" type="datetime2">
              <a:rPr lang="zh-CN" altLang="en-US" smtClean="0"/>
              <a:t>2018年10月16日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67CAAF-199A-4B5C-9ACC-5E69D3677440}" type="datetime2">
              <a:rPr lang="zh-CN" altLang="en-US" smtClean="0"/>
              <a:t>2018年10月16日</a:t>
            </a:fld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 rtlCol="0">
            <a:normAutofit/>
          </a:bodyPr>
          <a:lstStyle>
            <a:lvl1pPr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18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16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1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1400"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长方形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1C1F5CF9-86A1-4D78-91C1-B8D421252908}" type="datetime2">
              <a:rPr lang="zh-CN" altLang="en-US" smtClean="0"/>
              <a:t>2018年10月16日</a:t>
            </a:fld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DCCE048-FAAD-435D-B692-7CE6AFC65155}" type="datetime2">
              <a:rPr lang="zh-CN" altLang="en-US" smtClean="0"/>
              <a:t>2018年10月16日</a:t>
            </a:fld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长方形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B392C1EA-40DB-44D2-A605-FDB5AD830FC0}" type="datetime2">
              <a:rPr lang="zh-CN" altLang="en-US" noProof="0" smtClean="0"/>
              <a:t>2018年10月16日</a:t>
            </a:fld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8" name="长方形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哲学家进餐问题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算法</a:t>
            </a:r>
            <a:r>
              <a:rPr lang="zh-CN" altLang="en-US" dirty="0" smtClean="0"/>
              <a:t>描述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marL="45720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/>
              <a:t>philosopher(int i) </a:t>
            </a:r>
            <a:r>
              <a:rPr lang="en-US" altLang="zh-CN" dirty="0" smtClean="0"/>
              <a:t>//i</a:t>
            </a:r>
            <a:r>
              <a:rPr lang="zh-CN" altLang="en-US" dirty="0"/>
              <a:t>：哲学家编号，从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4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{ </a:t>
            </a:r>
          </a:p>
          <a:p>
            <a:pPr marL="45720" indent="0">
              <a:buNone/>
            </a:pPr>
            <a:r>
              <a:rPr lang="en-US" altLang="zh-CN" dirty="0" smtClean="0"/>
              <a:t>  while (TRUE) { </a:t>
            </a:r>
          </a:p>
          <a:p>
            <a:pPr marL="45720" indent="0">
              <a:buNone/>
            </a:pPr>
            <a:r>
              <a:rPr lang="en-US" altLang="zh-CN" dirty="0" smtClean="0"/>
              <a:t>  think( );     //</a:t>
            </a:r>
            <a:r>
              <a:rPr lang="zh-CN" altLang="en-US" dirty="0" smtClean="0"/>
              <a:t>哲学家思考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  wait(i); //</a:t>
            </a:r>
            <a:r>
              <a:rPr lang="zh-CN" altLang="en-US" dirty="0" smtClean="0"/>
              <a:t>等待左侧的筷子</a:t>
            </a:r>
            <a:r>
              <a:rPr lang="en-US" altLang="zh-CN" dirty="0" smtClean="0"/>
              <a:t> </a:t>
            </a:r>
          </a:p>
          <a:p>
            <a:pPr marL="45720" indent="0">
              <a:buNone/>
            </a:pPr>
            <a:r>
              <a:rPr lang="en-US" altLang="zh-CN" dirty="0" smtClean="0"/>
              <a:t>  wait((i+1) % 5); //</a:t>
            </a:r>
            <a:r>
              <a:rPr lang="zh-CN" altLang="en-US" dirty="0" smtClean="0"/>
              <a:t>等待右侧筷子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  eat( );       //</a:t>
            </a:r>
            <a:r>
              <a:rPr lang="zh-CN" altLang="en-US" dirty="0" smtClean="0"/>
              <a:t>吃饭*</a:t>
            </a:r>
            <a:r>
              <a:rPr lang="en-US" altLang="zh-CN" dirty="0" smtClean="0"/>
              <a:t>/ </a:t>
            </a:r>
          </a:p>
          <a:p>
            <a:pPr marL="45720" indent="0">
              <a:buNone/>
            </a:pPr>
            <a:r>
              <a:rPr lang="en-US" altLang="zh-CN" dirty="0" smtClean="0"/>
              <a:t>  signal(i);    //</a:t>
            </a:r>
            <a:r>
              <a:rPr lang="zh-CN" altLang="en-US" dirty="0" smtClean="0"/>
              <a:t>把左侧筷子放回桌子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  signal((i+1) % 5); //</a:t>
            </a:r>
            <a:r>
              <a:rPr lang="zh-CN" altLang="en-US" dirty="0" smtClean="0"/>
              <a:t>把右侧筷子放回桌子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   } 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}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848574" y="3562354"/>
            <a:ext cx="515291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cap="all" dirty="0" smtClean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算法分析</a:t>
            </a:r>
            <a:r>
              <a:rPr lang="en-US" altLang="zh-CN" sz="2000" b="1" cap="all" dirty="0" smtClean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:</a:t>
            </a:r>
          </a:p>
          <a:p>
            <a:r>
              <a:rPr lang="zh-CN" altLang="en-US" dirty="0" smtClean="0"/>
              <a:t>假如</a:t>
            </a:r>
            <a:r>
              <a:rPr lang="zh-CN" altLang="en-US" dirty="0"/>
              <a:t>所有的哲学家都同时拿起左侧</a:t>
            </a:r>
            <a:r>
              <a:rPr lang="zh-CN" altLang="en-US" dirty="0" smtClean="0"/>
              <a:t>筷子</a:t>
            </a:r>
            <a:r>
              <a:rPr lang="zh-CN" altLang="en-US" dirty="0"/>
              <a:t>，</a:t>
            </a:r>
            <a:r>
              <a:rPr lang="zh-CN" altLang="en-US" dirty="0" smtClean="0"/>
              <a:t>等待右筷子，而无人释放自己的左侧筷子时，会陷入死锁状态，所有哲学家都吃不上饭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解决方案</a:t>
            </a:r>
            <a:r>
              <a:rPr lang="en-US" altLang="zh-CN" dirty="0" smtClean="0"/>
              <a:t>(3):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1878480"/>
            <a:ext cx="8429514" cy="3473450"/>
          </a:xfrm>
        </p:spPr>
        <p:txBody>
          <a:bodyPr rtlCol="0"/>
          <a:lstStyle/>
          <a:p>
            <a:pPr marL="45720" indent="0">
              <a:buNone/>
            </a:pPr>
            <a:r>
              <a:rPr lang="zh-CN" altLang="en-US" dirty="0"/>
              <a:t>规定奇数号的哲学家先拿起他左边的筷子</a:t>
            </a:r>
            <a:r>
              <a:rPr lang="en-US" altLang="zh-CN" dirty="0"/>
              <a:t>,</a:t>
            </a:r>
            <a:r>
              <a:rPr lang="zh-CN" altLang="en-US" dirty="0"/>
              <a:t>然后再去拿他右边的筷子</a:t>
            </a:r>
            <a:r>
              <a:rPr lang="en-US" altLang="zh-CN" dirty="0"/>
              <a:t>;</a:t>
            </a:r>
            <a:r>
              <a:rPr lang="zh-CN" altLang="en-US" dirty="0"/>
              <a:t>而偶数</a:t>
            </a:r>
            <a:r>
              <a:rPr lang="zh-CN" altLang="en-US" dirty="0" smtClean="0"/>
              <a:t>号的</a:t>
            </a:r>
            <a:r>
              <a:rPr lang="zh-CN" altLang="en-US" dirty="0"/>
              <a:t>哲学家则</a:t>
            </a:r>
            <a:r>
              <a:rPr lang="zh-CN" altLang="en-US" dirty="0" smtClean="0"/>
              <a:t>相反</a:t>
            </a:r>
            <a:r>
              <a:rPr lang="zh-CN" altLang="en-US" dirty="0"/>
              <a:t>。</a:t>
            </a:r>
            <a:r>
              <a:rPr lang="zh-CN" altLang="en-US" dirty="0" smtClean="0"/>
              <a:t>按</a:t>
            </a:r>
            <a:r>
              <a:rPr lang="zh-CN" altLang="en-US" dirty="0"/>
              <a:t>此规定</a:t>
            </a:r>
            <a:r>
              <a:rPr lang="en-US" altLang="zh-CN" dirty="0" smtClean="0"/>
              <a:t>,</a:t>
            </a:r>
            <a:r>
              <a:rPr lang="zh-CN" altLang="en-US" dirty="0" smtClean="0"/>
              <a:t>即</a:t>
            </a:r>
            <a:r>
              <a:rPr lang="en-US" altLang="zh-CN" dirty="0" smtClean="0"/>
              <a:t>1,2</a:t>
            </a:r>
            <a:r>
              <a:rPr lang="zh-CN" altLang="en-US" dirty="0"/>
              <a:t>号哲学家竞争</a:t>
            </a:r>
            <a:r>
              <a:rPr lang="en-US" altLang="zh-CN" dirty="0"/>
              <a:t>1</a:t>
            </a:r>
            <a:r>
              <a:rPr lang="zh-CN" altLang="en-US" dirty="0"/>
              <a:t>号筷子</a:t>
            </a:r>
            <a:r>
              <a:rPr lang="en-US" altLang="zh-CN" dirty="0"/>
              <a:t>,3,4</a:t>
            </a:r>
            <a:r>
              <a:rPr lang="zh-CN" altLang="en-US" dirty="0"/>
              <a:t>号哲学家竞争</a:t>
            </a:r>
            <a:r>
              <a:rPr lang="en-US" altLang="zh-CN" dirty="0"/>
              <a:t>3</a:t>
            </a:r>
            <a:r>
              <a:rPr lang="zh-CN" altLang="en-US" dirty="0"/>
              <a:t>号</a:t>
            </a:r>
            <a:r>
              <a:rPr lang="zh-CN" altLang="en-US" dirty="0" smtClean="0"/>
              <a:t>筷子</a:t>
            </a:r>
            <a:r>
              <a:rPr lang="zh-CN" altLang="en-US" dirty="0"/>
              <a:t>。</a:t>
            </a:r>
            <a:r>
              <a:rPr lang="zh-CN" altLang="en-US" dirty="0" smtClean="0"/>
              <a:t> 最后</a:t>
            </a:r>
            <a:r>
              <a:rPr lang="zh-CN" altLang="en-US" dirty="0"/>
              <a:t>总会有一个哲学家能</a:t>
            </a:r>
            <a:r>
              <a:rPr lang="zh-CN" altLang="en-US" dirty="0" smtClean="0"/>
              <a:t>获得</a:t>
            </a:r>
            <a:r>
              <a:rPr lang="zh-CN" altLang="en-US" dirty="0"/>
              <a:t>两支筷子而进餐。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7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4793" y="0"/>
            <a:ext cx="9601200" cy="516367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 smtClean="0"/>
              <a:t>方案三算法</a:t>
            </a:r>
            <a:r>
              <a:rPr lang="en-US" altLang="zh-CN" dirty="0" smtClean="0"/>
              <a:t>:</a:t>
            </a:r>
            <a:endParaRPr 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144793" y="387275"/>
            <a:ext cx="1061331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dirty="0"/>
              <a:t>semaphore chopstick[5]={1</a:t>
            </a:r>
            <a:r>
              <a:rPr lang="zh-CN" altLang="en-US" sz="1700" dirty="0"/>
              <a:t>，</a:t>
            </a:r>
            <a:r>
              <a:rPr lang="en-US" altLang="zh-CN" sz="1700" dirty="0"/>
              <a:t>1</a:t>
            </a:r>
            <a:r>
              <a:rPr lang="zh-CN" altLang="en-US" sz="1700" dirty="0"/>
              <a:t>，</a:t>
            </a:r>
            <a:r>
              <a:rPr lang="en-US" altLang="zh-CN" sz="1700" dirty="0"/>
              <a:t>1</a:t>
            </a:r>
            <a:r>
              <a:rPr lang="zh-CN" altLang="en-US" sz="1700" dirty="0"/>
              <a:t>，</a:t>
            </a:r>
            <a:r>
              <a:rPr lang="en-US" altLang="zh-CN" sz="1700" dirty="0"/>
              <a:t>1</a:t>
            </a:r>
            <a:r>
              <a:rPr lang="zh-CN" altLang="en-US" sz="1700" dirty="0"/>
              <a:t>，</a:t>
            </a:r>
            <a:r>
              <a:rPr lang="en-US" altLang="zh-CN" sz="1700" dirty="0"/>
              <a:t>1}; </a:t>
            </a:r>
            <a:r>
              <a:rPr lang="en-US" altLang="zh-CN" sz="1700" dirty="0" smtClean="0"/>
              <a:t>  //</a:t>
            </a:r>
            <a:r>
              <a:rPr lang="zh-CN" altLang="en-US" sz="1700" dirty="0"/>
              <a:t>五支筷子</a:t>
            </a:r>
            <a:endParaRPr lang="en-US" altLang="zh-CN" sz="1700" dirty="0"/>
          </a:p>
          <a:p>
            <a:r>
              <a:rPr lang="en-US" altLang="zh-CN" sz="1700" dirty="0"/>
              <a:t>void philosopher(int i) </a:t>
            </a:r>
          </a:p>
          <a:p>
            <a:r>
              <a:rPr lang="en-US" altLang="zh-CN" sz="1700" dirty="0"/>
              <a:t>{ </a:t>
            </a:r>
          </a:p>
          <a:p>
            <a:r>
              <a:rPr lang="en-US" altLang="zh-CN" sz="1700" dirty="0"/>
              <a:t>while(true) </a:t>
            </a:r>
          </a:p>
          <a:p>
            <a:r>
              <a:rPr lang="en-US" altLang="zh-CN" sz="1700" dirty="0" smtClean="0"/>
              <a:t> { </a:t>
            </a:r>
            <a:endParaRPr lang="en-US" altLang="zh-CN" sz="1700" dirty="0"/>
          </a:p>
          <a:p>
            <a:r>
              <a:rPr lang="en-US" altLang="zh-CN" sz="1700" dirty="0" smtClean="0"/>
              <a:t>   think</a:t>
            </a:r>
            <a:r>
              <a:rPr lang="en-US" altLang="zh-CN" sz="1700" dirty="0"/>
              <a:t>(); </a:t>
            </a:r>
          </a:p>
          <a:p>
            <a:r>
              <a:rPr lang="en-US" altLang="zh-CN" sz="1700" dirty="0" smtClean="0"/>
              <a:t>   if(i%2 </a:t>
            </a:r>
            <a:r>
              <a:rPr lang="en-US" altLang="zh-CN" sz="1700" dirty="0"/>
              <a:t>== 0) </a:t>
            </a:r>
            <a:r>
              <a:rPr lang="en-US" altLang="zh-CN" sz="1700" dirty="0" smtClean="0"/>
              <a:t>//</a:t>
            </a:r>
            <a:r>
              <a:rPr lang="zh-CN" altLang="en-US" sz="1700" dirty="0" smtClean="0"/>
              <a:t>判断奇偶，偶数</a:t>
            </a:r>
            <a:r>
              <a:rPr lang="zh-CN" altLang="en-US" sz="1700" dirty="0"/>
              <a:t>哲学家，先右后左。 </a:t>
            </a:r>
          </a:p>
          <a:p>
            <a:r>
              <a:rPr lang="en-US" altLang="zh-CN" sz="1700" dirty="0" smtClean="0"/>
              <a:t>   { </a:t>
            </a:r>
            <a:endParaRPr lang="en-US" altLang="zh-CN" sz="1700" dirty="0"/>
          </a:p>
          <a:p>
            <a:r>
              <a:rPr lang="en-US" altLang="zh-CN" sz="1700" dirty="0" smtClean="0"/>
              <a:t>     wait </a:t>
            </a:r>
            <a:r>
              <a:rPr lang="en-US" altLang="zh-CN" sz="1700" dirty="0"/>
              <a:t>(chopstick[ i + 1 ] </a:t>
            </a:r>
            <a:r>
              <a:rPr lang="en-US" altLang="zh-CN" sz="1700" dirty="0" smtClean="0"/>
              <a:t>% </a:t>
            </a:r>
            <a:r>
              <a:rPr lang="en-US" altLang="zh-CN" sz="1700" dirty="0"/>
              <a:t>5) ; </a:t>
            </a:r>
          </a:p>
          <a:p>
            <a:r>
              <a:rPr lang="en-US" altLang="zh-CN" sz="1700" dirty="0" smtClean="0"/>
              <a:t>     wait </a:t>
            </a:r>
            <a:r>
              <a:rPr lang="en-US" altLang="zh-CN" sz="1700" dirty="0"/>
              <a:t>(chopstick[ i]) ; </a:t>
            </a:r>
          </a:p>
          <a:p>
            <a:r>
              <a:rPr lang="en-US" altLang="zh-CN" sz="1700" dirty="0" smtClean="0"/>
              <a:t>     eat</a:t>
            </a:r>
            <a:r>
              <a:rPr lang="en-US" altLang="zh-CN" sz="1700" dirty="0"/>
              <a:t>(); </a:t>
            </a:r>
          </a:p>
          <a:p>
            <a:r>
              <a:rPr lang="en-US" altLang="zh-CN" sz="1700" dirty="0" smtClean="0"/>
              <a:t>     signal </a:t>
            </a:r>
            <a:r>
              <a:rPr lang="en-US" altLang="zh-CN" sz="1700" dirty="0"/>
              <a:t>(chopstick[ i + 1 ] </a:t>
            </a:r>
            <a:r>
              <a:rPr lang="en-US" altLang="zh-CN" sz="1700" dirty="0" smtClean="0"/>
              <a:t>% </a:t>
            </a:r>
            <a:r>
              <a:rPr lang="en-US" altLang="zh-CN" sz="1700" dirty="0"/>
              <a:t>5) ; </a:t>
            </a:r>
          </a:p>
          <a:p>
            <a:r>
              <a:rPr lang="en-US" altLang="zh-CN" sz="1700" dirty="0" smtClean="0"/>
              <a:t>     signal </a:t>
            </a:r>
            <a:r>
              <a:rPr lang="en-US" altLang="zh-CN" sz="1700" dirty="0"/>
              <a:t>(chopstick[ i]) ; </a:t>
            </a:r>
          </a:p>
          <a:p>
            <a:r>
              <a:rPr lang="en-US" altLang="zh-CN" sz="1700" dirty="0" smtClean="0"/>
              <a:t>   } </a:t>
            </a:r>
            <a:endParaRPr lang="en-US" altLang="zh-CN" sz="1700" dirty="0"/>
          </a:p>
          <a:p>
            <a:r>
              <a:rPr lang="en-US" altLang="zh-CN" sz="1700" dirty="0" smtClean="0"/>
              <a:t>  else                //</a:t>
            </a:r>
            <a:r>
              <a:rPr lang="zh-CN" altLang="en-US" sz="1700" dirty="0"/>
              <a:t>奇数哲学家，先左后右。 </a:t>
            </a:r>
          </a:p>
          <a:p>
            <a:r>
              <a:rPr lang="en-US" altLang="zh-CN" sz="1700" dirty="0" smtClean="0"/>
              <a:t>  { </a:t>
            </a:r>
            <a:endParaRPr lang="en-US" altLang="zh-CN" sz="1700" dirty="0"/>
          </a:p>
          <a:p>
            <a:r>
              <a:rPr lang="en-US" altLang="zh-CN" sz="1700" dirty="0" smtClean="0"/>
              <a:t>    wait </a:t>
            </a:r>
            <a:r>
              <a:rPr lang="en-US" altLang="zh-CN" sz="1700" dirty="0"/>
              <a:t>(chopstick[ i]) ; </a:t>
            </a:r>
          </a:p>
          <a:p>
            <a:r>
              <a:rPr lang="en-US" altLang="zh-CN" sz="1700" dirty="0" smtClean="0"/>
              <a:t>    wait </a:t>
            </a:r>
            <a:r>
              <a:rPr lang="en-US" altLang="zh-CN" sz="1700" dirty="0"/>
              <a:t>(chopstick[ i + 1 ] </a:t>
            </a:r>
            <a:r>
              <a:rPr lang="en-US" altLang="zh-CN" sz="1700" dirty="0" smtClean="0"/>
              <a:t>% </a:t>
            </a:r>
            <a:r>
              <a:rPr lang="en-US" altLang="zh-CN" sz="1700" dirty="0"/>
              <a:t>5) ; </a:t>
            </a:r>
          </a:p>
          <a:p>
            <a:r>
              <a:rPr lang="en-US" altLang="zh-CN" sz="1700" dirty="0" smtClean="0"/>
              <a:t>    eat</a:t>
            </a:r>
            <a:r>
              <a:rPr lang="en-US" altLang="zh-CN" sz="1700" dirty="0"/>
              <a:t>(); </a:t>
            </a:r>
          </a:p>
          <a:p>
            <a:r>
              <a:rPr lang="en-US" altLang="zh-CN" sz="1700" dirty="0" smtClean="0"/>
              <a:t>    signal </a:t>
            </a:r>
            <a:r>
              <a:rPr lang="en-US" altLang="zh-CN" sz="1700" dirty="0"/>
              <a:t>(chopstick[ i]) ; </a:t>
            </a:r>
          </a:p>
          <a:p>
            <a:r>
              <a:rPr lang="en-US" altLang="zh-CN" sz="1700" dirty="0" smtClean="0"/>
              <a:t>    signal </a:t>
            </a:r>
            <a:r>
              <a:rPr lang="en-US" altLang="zh-CN" sz="1700" dirty="0"/>
              <a:t>(chopstick[ i + 1 ] </a:t>
            </a:r>
            <a:r>
              <a:rPr lang="en-US" altLang="zh-CN" sz="1700" dirty="0" smtClean="0"/>
              <a:t>% </a:t>
            </a:r>
            <a:r>
              <a:rPr lang="en-US" altLang="zh-CN" sz="1700" dirty="0"/>
              <a:t>5) ; </a:t>
            </a:r>
          </a:p>
          <a:p>
            <a:r>
              <a:rPr lang="en-US" altLang="zh-CN" sz="1700" dirty="0" smtClean="0"/>
              <a:t>    } </a:t>
            </a:r>
            <a:endParaRPr lang="en-US" altLang="zh-CN" sz="1700" dirty="0"/>
          </a:p>
          <a:p>
            <a:r>
              <a:rPr lang="en-US" altLang="zh-CN" sz="1700" dirty="0" smtClean="0"/>
              <a:t>  } </a:t>
            </a:r>
          </a:p>
          <a:p>
            <a:r>
              <a:rPr lang="en-US" altLang="zh-CN" sz="1700" dirty="0" smtClean="0"/>
              <a:t>}</a:t>
            </a:r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94004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带红线的商务模板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459157_TF03031023" id="{5E2EC3BB-B81D-46FD-9D4C-0C3B633C7B53}" vid="{F4BB8C96-A29B-4B8C-AC77-99FDE18DCF46}"/>
    </a:ext>
  </a:extLst>
</a:theme>
</file>

<file path=ppt/theme/theme2.xml><?xml version="1.0" encoding="utf-8"?>
<a:theme xmlns:a="http://schemas.openxmlformats.org/drawingml/2006/main" name="Office 主题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带红线的业务演示文稿（宽屏）</Template>
  <TotalTime>17</TotalTime>
  <Words>356</Words>
  <Application>Microsoft Office PowerPoint</Application>
  <PresentationFormat>宽屏</PresentationFormat>
  <Paragraphs>46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幼圆</vt:lpstr>
      <vt:lpstr>Arial</vt:lpstr>
      <vt:lpstr>Cambria</vt:lpstr>
      <vt:lpstr>带红线的商务模板 16x9</vt:lpstr>
      <vt:lpstr>哲学家进餐问题</vt:lpstr>
      <vt:lpstr>算法描述 </vt:lpstr>
      <vt:lpstr>解决方案(3):</vt:lpstr>
      <vt:lpstr>方案三算法: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哲学家进餐问题</dc:title>
  <dc:creator>user</dc:creator>
  <cp:lastModifiedBy>user</cp:lastModifiedBy>
  <cp:revision>2</cp:revision>
  <dcterms:created xsi:type="dcterms:W3CDTF">2018-10-16T13:09:58Z</dcterms:created>
  <dcterms:modified xsi:type="dcterms:W3CDTF">2018-10-16T13:27:07Z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