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10000" y="447120"/>
            <a:ext cx="10571760" cy="970200"/>
          </a:xfrm>
          <a:prstGeom prst="rect">
            <a:avLst/>
          </a:prstGeom>
        </p:spPr>
        <p:txBody>
          <a:bodyPr lIns="0" rIns="0" tIns="0" bIns="0" anchor="ctr"/>
          <a:p>
            <a:endParaRPr b="0" lang="en-GB" sz="1400" spc="-1" strike="noStrike">
              <a:solidFill>
                <a:srgbClr val="000000"/>
              </a:solidFill>
              <a:latin typeface="Arial"/>
            </a:endParaRPr>
          </a:p>
        </p:txBody>
      </p:sp>
      <p:sp>
        <p:nvSpPr>
          <p:cNvPr id="28" name="PlaceHolder 2"/>
          <p:cNvSpPr>
            <a:spLocks noGrp="1"/>
          </p:cNvSpPr>
          <p:nvPr>
            <p:ph type="body"/>
          </p:nvPr>
        </p:nvSpPr>
        <p:spPr>
          <a:xfrm>
            <a:off x="818640" y="2222280"/>
            <a:ext cx="10554120" cy="1734120"/>
          </a:xfrm>
          <a:prstGeom prst="rect">
            <a:avLst/>
          </a:prstGeom>
        </p:spPr>
        <p:txBody>
          <a:bodyPr lIns="0" rIns="0" tIns="0" bIns="0">
            <a:normAutofit/>
          </a:bodyPr>
          <a:p>
            <a:endParaRPr b="0" lang="en-GB" sz="1400" spc="-1" strike="noStrike">
              <a:solidFill>
                <a:srgbClr val="000000"/>
              </a:solidFill>
              <a:latin typeface="Arial"/>
            </a:endParaRPr>
          </a:p>
        </p:txBody>
      </p:sp>
      <p:sp>
        <p:nvSpPr>
          <p:cNvPr id="29" name="PlaceHolder 3"/>
          <p:cNvSpPr>
            <a:spLocks noGrp="1"/>
          </p:cNvSpPr>
          <p:nvPr>
            <p:ph type="body"/>
          </p:nvPr>
        </p:nvSpPr>
        <p:spPr>
          <a:xfrm>
            <a:off x="818640" y="4121640"/>
            <a:ext cx="10554120" cy="17341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810000" y="447120"/>
            <a:ext cx="10571760" cy="970200"/>
          </a:xfrm>
          <a:prstGeom prst="rect">
            <a:avLst/>
          </a:prstGeom>
        </p:spPr>
        <p:txBody>
          <a:bodyPr lIns="0" rIns="0" tIns="0" bIns="0" anchor="ctr"/>
          <a:p>
            <a:endParaRPr b="0" lang="en-GB" sz="1400" spc="-1" strike="noStrike">
              <a:solidFill>
                <a:srgbClr val="000000"/>
              </a:solidFill>
              <a:latin typeface="Arial"/>
            </a:endParaRPr>
          </a:p>
        </p:txBody>
      </p:sp>
      <p:sp>
        <p:nvSpPr>
          <p:cNvPr id="31" name="PlaceHolder 2"/>
          <p:cNvSpPr>
            <a:spLocks noGrp="1"/>
          </p:cNvSpPr>
          <p:nvPr>
            <p:ph type="body"/>
          </p:nvPr>
        </p:nvSpPr>
        <p:spPr>
          <a:xfrm>
            <a:off x="818640" y="2222280"/>
            <a:ext cx="5150160" cy="1734120"/>
          </a:xfrm>
          <a:prstGeom prst="rect">
            <a:avLst/>
          </a:prstGeom>
        </p:spPr>
        <p:txBody>
          <a:bodyPr lIns="0" rIns="0" tIns="0" bIns="0">
            <a:normAutofit/>
          </a:bodyPr>
          <a:p>
            <a:endParaRPr b="0" lang="en-GB" sz="1400" spc="-1" strike="noStrike">
              <a:solidFill>
                <a:srgbClr val="000000"/>
              </a:solidFill>
              <a:latin typeface="Arial"/>
            </a:endParaRPr>
          </a:p>
        </p:txBody>
      </p:sp>
      <p:sp>
        <p:nvSpPr>
          <p:cNvPr id="32" name="PlaceHolder 3"/>
          <p:cNvSpPr>
            <a:spLocks noGrp="1"/>
          </p:cNvSpPr>
          <p:nvPr>
            <p:ph type="body"/>
          </p:nvPr>
        </p:nvSpPr>
        <p:spPr>
          <a:xfrm>
            <a:off x="6226560" y="2222280"/>
            <a:ext cx="5150160" cy="1734120"/>
          </a:xfrm>
          <a:prstGeom prst="rect">
            <a:avLst/>
          </a:prstGeom>
        </p:spPr>
        <p:txBody>
          <a:bodyPr lIns="0" rIns="0" tIns="0" bIns="0">
            <a:normAutofit/>
          </a:bodyPr>
          <a:p>
            <a:endParaRPr b="0" lang="en-GB" sz="1400" spc="-1" strike="noStrike">
              <a:solidFill>
                <a:srgbClr val="000000"/>
              </a:solidFill>
              <a:latin typeface="Arial"/>
            </a:endParaRPr>
          </a:p>
        </p:txBody>
      </p:sp>
      <p:sp>
        <p:nvSpPr>
          <p:cNvPr id="33" name="PlaceHolder 4"/>
          <p:cNvSpPr>
            <a:spLocks noGrp="1"/>
          </p:cNvSpPr>
          <p:nvPr>
            <p:ph type="body"/>
          </p:nvPr>
        </p:nvSpPr>
        <p:spPr>
          <a:xfrm>
            <a:off x="818640" y="4121640"/>
            <a:ext cx="5150160" cy="1734120"/>
          </a:xfrm>
          <a:prstGeom prst="rect">
            <a:avLst/>
          </a:prstGeom>
        </p:spPr>
        <p:txBody>
          <a:bodyPr lIns="0" rIns="0" tIns="0" bIns="0">
            <a:normAutofit/>
          </a:bodyPr>
          <a:p>
            <a:endParaRPr b="0" lang="en-GB" sz="1400" spc="-1" strike="noStrike">
              <a:solidFill>
                <a:srgbClr val="000000"/>
              </a:solidFill>
              <a:latin typeface="Arial"/>
            </a:endParaRPr>
          </a:p>
        </p:txBody>
      </p:sp>
      <p:sp>
        <p:nvSpPr>
          <p:cNvPr id="34" name="PlaceHolder 5"/>
          <p:cNvSpPr>
            <a:spLocks noGrp="1"/>
          </p:cNvSpPr>
          <p:nvPr>
            <p:ph type="body"/>
          </p:nvPr>
        </p:nvSpPr>
        <p:spPr>
          <a:xfrm>
            <a:off x="6226560" y="4121640"/>
            <a:ext cx="5150160" cy="17341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10000" y="447120"/>
            <a:ext cx="10571760" cy="970200"/>
          </a:xfrm>
          <a:prstGeom prst="rect">
            <a:avLst/>
          </a:prstGeom>
        </p:spPr>
        <p:txBody>
          <a:bodyPr lIns="0" rIns="0" tIns="0" bIns="0" anchor="ctr"/>
          <a:p>
            <a:endParaRPr b="0" lang="en-GB" sz="1400" spc="-1" strike="noStrike">
              <a:solidFill>
                <a:srgbClr val="000000"/>
              </a:solidFill>
              <a:latin typeface="Arial"/>
            </a:endParaRPr>
          </a:p>
        </p:txBody>
      </p:sp>
      <p:sp>
        <p:nvSpPr>
          <p:cNvPr id="36" name="PlaceHolder 2"/>
          <p:cNvSpPr>
            <a:spLocks noGrp="1"/>
          </p:cNvSpPr>
          <p:nvPr>
            <p:ph type="body"/>
          </p:nvPr>
        </p:nvSpPr>
        <p:spPr>
          <a:xfrm>
            <a:off x="818640" y="2222280"/>
            <a:ext cx="3398040" cy="1734120"/>
          </a:xfrm>
          <a:prstGeom prst="rect">
            <a:avLst/>
          </a:prstGeom>
        </p:spPr>
        <p:txBody>
          <a:bodyPr lIns="0" rIns="0" tIns="0" bIns="0">
            <a:normAutofit/>
          </a:bodyPr>
          <a:p>
            <a:endParaRPr b="0" lang="en-GB" sz="1400" spc="-1" strike="noStrike">
              <a:solidFill>
                <a:srgbClr val="000000"/>
              </a:solidFill>
              <a:latin typeface="Arial"/>
            </a:endParaRPr>
          </a:p>
        </p:txBody>
      </p:sp>
      <p:sp>
        <p:nvSpPr>
          <p:cNvPr id="37" name="PlaceHolder 3"/>
          <p:cNvSpPr>
            <a:spLocks noGrp="1"/>
          </p:cNvSpPr>
          <p:nvPr>
            <p:ph type="body"/>
          </p:nvPr>
        </p:nvSpPr>
        <p:spPr>
          <a:xfrm>
            <a:off x="4386960" y="2222280"/>
            <a:ext cx="3398040" cy="1734120"/>
          </a:xfrm>
          <a:prstGeom prst="rect">
            <a:avLst/>
          </a:prstGeom>
        </p:spPr>
        <p:txBody>
          <a:bodyPr lIns="0" rIns="0" tIns="0" bIns="0">
            <a:normAutofit/>
          </a:bodyPr>
          <a:p>
            <a:endParaRPr b="0" lang="en-GB" sz="1400" spc="-1" strike="noStrike">
              <a:solidFill>
                <a:srgbClr val="000000"/>
              </a:solidFill>
              <a:latin typeface="Arial"/>
            </a:endParaRPr>
          </a:p>
        </p:txBody>
      </p:sp>
      <p:sp>
        <p:nvSpPr>
          <p:cNvPr id="38" name="PlaceHolder 4"/>
          <p:cNvSpPr>
            <a:spLocks noGrp="1"/>
          </p:cNvSpPr>
          <p:nvPr>
            <p:ph type="body"/>
          </p:nvPr>
        </p:nvSpPr>
        <p:spPr>
          <a:xfrm>
            <a:off x="7955280" y="2222280"/>
            <a:ext cx="3398040" cy="1734120"/>
          </a:xfrm>
          <a:prstGeom prst="rect">
            <a:avLst/>
          </a:prstGeom>
        </p:spPr>
        <p:txBody>
          <a:bodyPr lIns="0" rIns="0" tIns="0" bIns="0">
            <a:normAutofit/>
          </a:bodyPr>
          <a:p>
            <a:endParaRPr b="0" lang="en-GB" sz="1400" spc="-1" strike="noStrike">
              <a:solidFill>
                <a:srgbClr val="000000"/>
              </a:solidFill>
              <a:latin typeface="Arial"/>
            </a:endParaRPr>
          </a:p>
        </p:txBody>
      </p:sp>
      <p:sp>
        <p:nvSpPr>
          <p:cNvPr id="39" name="PlaceHolder 5"/>
          <p:cNvSpPr>
            <a:spLocks noGrp="1"/>
          </p:cNvSpPr>
          <p:nvPr>
            <p:ph type="body"/>
          </p:nvPr>
        </p:nvSpPr>
        <p:spPr>
          <a:xfrm>
            <a:off x="818640" y="4121640"/>
            <a:ext cx="3398040" cy="1734120"/>
          </a:xfrm>
          <a:prstGeom prst="rect">
            <a:avLst/>
          </a:prstGeom>
        </p:spPr>
        <p:txBody>
          <a:bodyPr lIns="0" rIns="0" tIns="0" bIns="0">
            <a:normAutofit/>
          </a:bodyPr>
          <a:p>
            <a:endParaRPr b="0" lang="en-GB" sz="1400" spc="-1" strike="noStrike">
              <a:solidFill>
                <a:srgbClr val="000000"/>
              </a:solidFill>
              <a:latin typeface="Arial"/>
            </a:endParaRPr>
          </a:p>
        </p:txBody>
      </p:sp>
      <p:sp>
        <p:nvSpPr>
          <p:cNvPr id="40" name="PlaceHolder 6"/>
          <p:cNvSpPr>
            <a:spLocks noGrp="1"/>
          </p:cNvSpPr>
          <p:nvPr>
            <p:ph type="body"/>
          </p:nvPr>
        </p:nvSpPr>
        <p:spPr>
          <a:xfrm>
            <a:off x="4386960" y="4121640"/>
            <a:ext cx="3398040" cy="1734120"/>
          </a:xfrm>
          <a:prstGeom prst="rect">
            <a:avLst/>
          </a:prstGeom>
        </p:spPr>
        <p:txBody>
          <a:bodyPr lIns="0" rIns="0" tIns="0" bIns="0">
            <a:normAutofit/>
          </a:bodyPr>
          <a:p>
            <a:endParaRPr b="0" lang="en-GB" sz="1400" spc="-1" strike="noStrike">
              <a:solidFill>
                <a:srgbClr val="000000"/>
              </a:solidFill>
              <a:latin typeface="Arial"/>
            </a:endParaRPr>
          </a:p>
        </p:txBody>
      </p:sp>
      <p:sp>
        <p:nvSpPr>
          <p:cNvPr id="41" name="PlaceHolder 7"/>
          <p:cNvSpPr>
            <a:spLocks noGrp="1"/>
          </p:cNvSpPr>
          <p:nvPr>
            <p:ph type="body"/>
          </p:nvPr>
        </p:nvSpPr>
        <p:spPr>
          <a:xfrm>
            <a:off x="7955280" y="4121640"/>
            <a:ext cx="3398040" cy="17341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810000" y="447120"/>
            <a:ext cx="10571760" cy="970200"/>
          </a:xfrm>
          <a:prstGeom prst="rect">
            <a:avLst/>
          </a:prstGeom>
        </p:spPr>
        <p:txBody>
          <a:bodyPr lIns="0" rIns="0" tIns="0" bIns="0" anchor="ctr"/>
          <a:p>
            <a:endParaRPr b="0" lang="en-GB" sz="1400" spc="-1" strike="noStrike">
              <a:solidFill>
                <a:srgbClr val="000000"/>
              </a:solidFill>
              <a:latin typeface="Arial"/>
            </a:endParaRPr>
          </a:p>
        </p:txBody>
      </p:sp>
      <p:sp>
        <p:nvSpPr>
          <p:cNvPr id="49" name="PlaceHolder 2"/>
          <p:cNvSpPr>
            <a:spLocks noGrp="1"/>
          </p:cNvSpPr>
          <p:nvPr>
            <p:ph type="subTitle"/>
          </p:nvPr>
        </p:nvSpPr>
        <p:spPr>
          <a:xfrm>
            <a:off x="818640" y="2222280"/>
            <a:ext cx="10554120" cy="363600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10000" y="447120"/>
            <a:ext cx="10571760" cy="970200"/>
          </a:xfrm>
          <a:prstGeom prst="rect">
            <a:avLst/>
          </a:prstGeom>
        </p:spPr>
        <p:txBody>
          <a:bodyPr lIns="0" rIns="0" tIns="0" bIns="0" anchor="ctr"/>
          <a:p>
            <a:endParaRPr b="0" lang="en-GB" sz="1400" spc="-1" strike="noStrike">
              <a:solidFill>
                <a:srgbClr val="000000"/>
              </a:solidFill>
              <a:latin typeface="Arial"/>
            </a:endParaRPr>
          </a:p>
        </p:txBody>
      </p:sp>
      <p:sp>
        <p:nvSpPr>
          <p:cNvPr id="51" name="PlaceHolder 2"/>
          <p:cNvSpPr>
            <a:spLocks noGrp="1"/>
          </p:cNvSpPr>
          <p:nvPr>
            <p:ph type="body"/>
          </p:nvPr>
        </p:nvSpPr>
        <p:spPr>
          <a:xfrm>
            <a:off x="818640" y="2222280"/>
            <a:ext cx="10554120" cy="363600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810000" y="447120"/>
            <a:ext cx="10571760" cy="970200"/>
          </a:xfrm>
          <a:prstGeom prst="rect">
            <a:avLst/>
          </a:prstGeom>
        </p:spPr>
        <p:txBody>
          <a:bodyPr lIns="0" rIns="0" tIns="0" bIns="0" anchor="ctr"/>
          <a:p>
            <a:endParaRPr b="0" lang="en-GB" sz="1400" spc="-1" strike="noStrike">
              <a:solidFill>
                <a:srgbClr val="000000"/>
              </a:solidFill>
              <a:latin typeface="Arial"/>
            </a:endParaRPr>
          </a:p>
        </p:txBody>
      </p:sp>
      <p:sp>
        <p:nvSpPr>
          <p:cNvPr id="53" name="PlaceHolder 2"/>
          <p:cNvSpPr>
            <a:spLocks noGrp="1"/>
          </p:cNvSpPr>
          <p:nvPr>
            <p:ph type="body"/>
          </p:nvPr>
        </p:nvSpPr>
        <p:spPr>
          <a:xfrm>
            <a:off x="818640" y="2222280"/>
            <a:ext cx="5150160" cy="3636000"/>
          </a:xfrm>
          <a:prstGeom prst="rect">
            <a:avLst/>
          </a:prstGeom>
        </p:spPr>
        <p:txBody>
          <a:bodyPr lIns="0" rIns="0" tIns="0" bIns="0">
            <a:normAutofit/>
          </a:bodyPr>
          <a:p>
            <a:endParaRPr b="0" lang="en-GB" sz="1400" spc="-1" strike="noStrike">
              <a:solidFill>
                <a:srgbClr val="000000"/>
              </a:solidFill>
              <a:latin typeface="Arial"/>
            </a:endParaRPr>
          </a:p>
        </p:txBody>
      </p:sp>
      <p:sp>
        <p:nvSpPr>
          <p:cNvPr id="54" name="PlaceHolder 3"/>
          <p:cNvSpPr>
            <a:spLocks noGrp="1"/>
          </p:cNvSpPr>
          <p:nvPr>
            <p:ph type="body"/>
          </p:nvPr>
        </p:nvSpPr>
        <p:spPr>
          <a:xfrm>
            <a:off x="6226560" y="2222280"/>
            <a:ext cx="5150160" cy="363600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810000" y="447120"/>
            <a:ext cx="10571760" cy="970200"/>
          </a:xfrm>
          <a:prstGeom prst="rect">
            <a:avLst/>
          </a:prstGeom>
        </p:spPr>
        <p:txBody>
          <a:bodyPr lIns="0" rIns="0" tIns="0" bIns="0" anchor="ctr"/>
          <a:p>
            <a:endParaRPr b="0" lang="en-GB"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810000" y="447120"/>
            <a:ext cx="10571760" cy="44985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10000" y="447120"/>
            <a:ext cx="10571760" cy="970200"/>
          </a:xfrm>
          <a:prstGeom prst="rect">
            <a:avLst/>
          </a:prstGeom>
        </p:spPr>
        <p:txBody>
          <a:bodyPr lIns="0" rIns="0" tIns="0" bIns="0" anchor="ctr"/>
          <a:p>
            <a:endParaRPr b="0" lang="en-GB" sz="1400" spc="-1" strike="noStrike">
              <a:solidFill>
                <a:srgbClr val="000000"/>
              </a:solidFill>
              <a:latin typeface="Arial"/>
            </a:endParaRPr>
          </a:p>
        </p:txBody>
      </p:sp>
      <p:sp>
        <p:nvSpPr>
          <p:cNvPr id="58" name="PlaceHolder 2"/>
          <p:cNvSpPr>
            <a:spLocks noGrp="1"/>
          </p:cNvSpPr>
          <p:nvPr>
            <p:ph type="body"/>
          </p:nvPr>
        </p:nvSpPr>
        <p:spPr>
          <a:xfrm>
            <a:off x="818640" y="2222280"/>
            <a:ext cx="5150160" cy="1734120"/>
          </a:xfrm>
          <a:prstGeom prst="rect">
            <a:avLst/>
          </a:prstGeom>
        </p:spPr>
        <p:txBody>
          <a:bodyPr lIns="0" rIns="0" tIns="0" bIns="0">
            <a:normAutofit/>
          </a:bodyPr>
          <a:p>
            <a:endParaRPr b="0" lang="en-GB" sz="1400" spc="-1" strike="noStrike">
              <a:solidFill>
                <a:srgbClr val="000000"/>
              </a:solidFill>
              <a:latin typeface="Arial"/>
            </a:endParaRPr>
          </a:p>
        </p:txBody>
      </p:sp>
      <p:sp>
        <p:nvSpPr>
          <p:cNvPr id="59" name="PlaceHolder 3"/>
          <p:cNvSpPr>
            <a:spLocks noGrp="1"/>
          </p:cNvSpPr>
          <p:nvPr>
            <p:ph type="body"/>
          </p:nvPr>
        </p:nvSpPr>
        <p:spPr>
          <a:xfrm>
            <a:off x="6226560" y="2222280"/>
            <a:ext cx="5150160" cy="3636000"/>
          </a:xfrm>
          <a:prstGeom prst="rect">
            <a:avLst/>
          </a:prstGeom>
        </p:spPr>
        <p:txBody>
          <a:bodyPr lIns="0" rIns="0" tIns="0" bIns="0">
            <a:normAutofit/>
          </a:bodyPr>
          <a:p>
            <a:endParaRPr b="0" lang="en-GB" sz="1400" spc="-1" strike="noStrike">
              <a:solidFill>
                <a:srgbClr val="000000"/>
              </a:solidFill>
              <a:latin typeface="Arial"/>
            </a:endParaRPr>
          </a:p>
        </p:txBody>
      </p:sp>
      <p:sp>
        <p:nvSpPr>
          <p:cNvPr id="60" name="PlaceHolder 4"/>
          <p:cNvSpPr>
            <a:spLocks noGrp="1"/>
          </p:cNvSpPr>
          <p:nvPr>
            <p:ph type="body"/>
          </p:nvPr>
        </p:nvSpPr>
        <p:spPr>
          <a:xfrm>
            <a:off x="818640" y="4121640"/>
            <a:ext cx="5150160" cy="17341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810000" y="447120"/>
            <a:ext cx="10571760" cy="970200"/>
          </a:xfrm>
          <a:prstGeom prst="rect">
            <a:avLst/>
          </a:prstGeom>
        </p:spPr>
        <p:txBody>
          <a:bodyPr lIns="0" rIns="0" tIns="0" bIns="0" anchor="ctr"/>
          <a:p>
            <a:endParaRPr b="0" lang="en-GB" sz="1400" spc="-1" strike="noStrike">
              <a:solidFill>
                <a:srgbClr val="000000"/>
              </a:solidFill>
              <a:latin typeface="Arial"/>
            </a:endParaRPr>
          </a:p>
        </p:txBody>
      </p:sp>
      <p:sp>
        <p:nvSpPr>
          <p:cNvPr id="7" name="PlaceHolder 2"/>
          <p:cNvSpPr>
            <a:spLocks noGrp="1"/>
          </p:cNvSpPr>
          <p:nvPr>
            <p:ph type="subTitle"/>
          </p:nvPr>
        </p:nvSpPr>
        <p:spPr>
          <a:xfrm>
            <a:off x="818640" y="2222280"/>
            <a:ext cx="10554120" cy="363600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10000" y="447120"/>
            <a:ext cx="10571760" cy="970200"/>
          </a:xfrm>
          <a:prstGeom prst="rect">
            <a:avLst/>
          </a:prstGeom>
        </p:spPr>
        <p:txBody>
          <a:bodyPr lIns="0" rIns="0" tIns="0" bIns="0" anchor="ctr"/>
          <a:p>
            <a:endParaRPr b="0" lang="en-GB" sz="1400" spc="-1" strike="noStrike">
              <a:solidFill>
                <a:srgbClr val="000000"/>
              </a:solidFill>
              <a:latin typeface="Arial"/>
            </a:endParaRPr>
          </a:p>
        </p:txBody>
      </p:sp>
      <p:sp>
        <p:nvSpPr>
          <p:cNvPr id="62" name="PlaceHolder 2"/>
          <p:cNvSpPr>
            <a:spLocks noGrp="1"/>
          </p:cNvSpPr>
          <p:nvPr>
            <p:ph type="body"/>
          </p:nvPr>
        </p:nvSpPr>
        <p:spPr>
          <a:xfrm>
            <a:off x="818640" y="2222280"/>
            <a:ext cx="5150160" cy="3636000"/>
          </a:xfrm>
          <a:prstGeom prst="rect">
            <a:avLst/>
          </a:prstGeom>
        </p:spPr>
        <p:txBody>
          <a:bodyPr lIns="0" rIns="0" tIns="0" bIns="0">
            <a:normAutofit/>
          </a:bodyPr>
          <a:p>
            <a:endParaRPr b="0" lang="en-GB" sz="1400" spc="-1" strike="noStrike">
              <a:solidFill>
                <a:srgbClr val="000000"/>
              </a:solidFill>
              <a:latin typeface="Arial"/>
            </a:endParaRPr>
          </a:p>
        </p:txBody>
      </p:sp>
      <p:sp>
        <p:nvSpPr>
          <p:cNvPr id="63" name="PlaceHolder 3"/>
          <p:cNvSpPr>
            <a:spLocks noGrp="1"/>
          </p:cNvSpPr>
          <p:nvPr>
            <p:ph type="body"/>
          </p:nvPr>
        </p:nvSpPr>
        <p:spPr>
          <a:xfrm>
            <a:off x="6226560" y="2222280"/>
            <a:ext cx="5150160" cy="1734120"/>
          </a:xfrm>
          <a:prstGeom prst="rect">
            <a:avLst/>
          </a:prstGeom>
        </p:spPr>
        <p:txBody>
          <a:bodyPr lIns="0" rIns="0" tIns="0" bIns="0">
            <a:normAutofit/>
          </a:bodyPr>
          <a:p>
            <a:endParaRPr b="0" lang="en-GB" sz="1400" spc="-1" strike="noStrike">
              <a:solidFill>
                <a:srgbClr val="000000"/>
              </a:solidFill>
              <a:latin typeface="Arial"/>
            </a:endParaRPr>
          </a:p>
        </p:txBody>
      </p:sp>
      <p:sp>
        <p:nvSpPr>
          <p:cNvPr id="64" name="PlaceHolder 4"/>
          <p:cNvSpPr>
            <a:spLocks noGrp="1"/>
          </p:cNvSpPr>
          <p:nvPr>
            <p:ph type="body"/>
          </p:nvPr>
        </p:nvSpPr>
        <p:spPr>
          <a:xfrm>
            <a:off x="6226560" y="4121640"/>
            <a:ext cx="5150160" cy="17341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10000" y="447120"/>
            <a:ext cx="10571760" cy="970200"/>
          </a:xfrm>
          <a:prstGeom prst="rect">
            <a:avLst/>
          </a:prstGeom>
        </p:spPr>
        <p:txBody>
          <a:bodyPr lIns="0" rIns="0" tIns="0" bIns="0" anchor="ctr"/>
          <a:p>
            <a:endParaRPr b="0" lang="en-GB" sz="1400" spc="-1" strike="noStrike">
              <a:solidFill>
                <a:srgbClr val="000000"/>
              </a:solidFill>
              <a:latin typeface="Arial"/>
            </a:endParaRPr>
          </a:p>
        </p:txBody>
      </p:sp>
      <p:sp>
        <p:nvSpPr>
          <p:cNvPr id="66" name="PlaceHolder 2"/>
          <p:cNvSpPr>
            <a:spLocks noGrp="1"/>
          </p:cNvSpPr>
          <p:nvPr>
            <p:ph type="body"/>
          </p:nvPr>
        </p:nvSpPr>
        <p:spPr>
          <a:xfrm>
            <a:off x="818640" y="2222280"/>
            <a:ext cx="5150160" cy="1734120"/>
          </a:xfrm>
          <a:prstGeom prst="rect">
            <a:avLst/>
          </a:prstGeom>
        </p:spPr>
        <p:txBody>
          <a:bodyPr lIns="0" rIns="0" tIns="0" bIns="0">
            <a:normAutofit/>
          </a:bodyPr>
          <a:p>
            <a:endParaRPr b="0" lang="en-GB" sz="1400" spc="-1" strike="noStrike">
              <a:solidFill>
                <a:srgbClr val="000000"/>
              </a:solidFill>
              <a:latin typeface="Arial"/>
            </a:endParaRPr>
          </a:p>
        </p:txBody>
      </p:sp>
      <p:sp>
        <p:nvSpPr>
          <p:cNvPr id="67" name="PlaceHolder 3"/>
          <p:cNvSpPr>
            <a:spLocks noGrp="1"/>
          </p:cNvSpPr>
          <p:nvPr>
            <p:ph type="body"/>
          </p:nvPr>
        </p:nvSpPr>
        <p:spPr>
          <a:xfrm>
            <a:off x="6226560" y="2222280"/>
            <a:ext cx="5150160" cy="1734120"/>
          </a:xfrm>
          <a:prstGeom prst="rect">
            <a:avLst/>
          </a:prstGeom>
        </p:spPr>
        <p:txBody>
          <a:bodyPr lIns="0" rIns="0" tIns="0" bIns="0">
            <a:normAutofit/>
          </a:bodyPr>
          <a:p>
            <a:endParaRPr b="0" lang="en-GB" sz="1400" spc="-1" strike="noStrike">
              <a:solidFill>
                <a:srgbClr val="000000"/>
              </a:solidFill>
              <a:latin typeface="Arial"/>
            </a:endParaRPr>
          </a:p>
        </p:txBody>
      </p:sp>
      <p:sp>
        <p:nvSpPr>
          <p:cNvPr id="68" name="PlaceHolder 4"/>
          <p:cNvSpPr>
            <a:spLocks noGrp="1"/>
          </p:cNvSpPr>
          <p:nvPr>
            <p:ph type="body"/>
          </p:nvPr>
        </p:nvSpPr>
        <p:spPr>
          <a:xfrm>
            <a:off x="818640" y="4121640"/>
            <a:ext cx="10554120" cy="17341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10000" y="447120"/>
            <a:ext cx="10571760" cy="970200"/>
          </a:xfrm>
          <a:prstGeom prst="rect">
            <a:avLst/>
          </a:prstGeom>
        </p:spPr>
        <p:txBody>
          <a:bodyPr lIns="0" rIns="0" tIns="0" bIns="0" anchor="ctr"/>
          <a:p>
            <a:endParaRPr b="0" lang="en-GB" sz="1400" spc="-1" strike="noStrike">
              <a:solidFill>
                <a:srgbClr val="000000"/>
              </a:solidFill>
              <a:latin typeface="Arial"/>
            </a:endParaRPr>
          </a:p>
        </p:txBody>
      </p:sp>
      <p:sp>
        <p:nvSpPr>
          <p:cNvPr id="70" name="PlaceHolder 2"/>
          <p:cNvSpPr>
            <a:spLocks noGrp="1"/>
          </p:cNvSpPr>
          <p:nvPr>
            <p:ph type="body"/>
          </p:nvPr>
        </p:nvSpPr>
        <p:spPr>
          <a:xfrm>
            <a:off x="818640" y="2222280"/>
            <a:ext cx="10554120" cy="1734120"/>
          </a:xfrm>
          <a:prstGeom prst="rect">
            <a:avLst/>
          </a:prstGeom>
        </p:spPr>
        <p:txBody>
          <a:bodyPr lIns="0" rIns="0" tIns="0" bIns="0">
            <a:normAutofit/>
          </a:bodyPr>
          <a:p>
            <a:endParaRPr b="0" lang="en-GB" sz="1400" spc="-1" strike="noStrike">
              <a:solidFill>
                <a:srgbClr val="000000"/>
              </a:solidFill>
              <a:latin typeface="Arial"/>
            </a:endParaRPr>
          </a:p>
        </p:txBody>
      </p:sp>
      <p:sp>
        <p:nvSpPr>
          <p:cNvPr id="71" name="PlaceHolder 3"/>
          <p:cNvSpPr>
            <a:spLocks noGrp="1"/>
          </p:cNvSpPr>
          <p:nvPr>
            <p:ph type="body"/>
          </p:nvPr>
        </p:nvSpPr>
        <p:spPr>
          <a:xfrm>
            <a:off x="818640" y="4121640"/>
            <a:ext cx="10554120" cy="17341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810000" y="447120"/>
            <a:ext cx="10571760" cy="970200"/>
          </a:xfrm>
          <a:prstGeom prst="rect">
            <a:avLst/>
          </a:prstGeom>
        </p:spPr>
        <p:txBody>
          <a:bodyPr lIns="0" rIns="0" tIns="0" bIns="0" anchor="ctr"/>
          <a:p>
            <a:endParaRPr b="0" lang="en-GB" sz="1400" spc="-1" strike="noStrike">
              <a:solidFill>
                <a:srgbClr val="000000"/>
              </a:solidFill>
              <a:latin typeface="Arial"/>
            </a:endParaRPr>
          </a:p>
        </p:txBody>
      </p:sp>
      <p:sp>
        <p:nvSpPr>
          <p:cNvPr id="73" name="PlaceHolder 2"/>
          <p:cNvSpPr>
            <a:spLocks noGrp="1"/>
          </p:cNvSpPr>
          <p:nvPr>
            <p:ph type="body"/>
          </p:nvPr>
        </p:nvSpPr>
        <p:spPr>
          <a:xfrm>
            <a:off x="818640" y="2222280"/>
            <a:ext cx="5150160" cy="1734120"/>
          </a:xfrm>
          <a:prstGeom prst="rect">
            <a:avLst/>
          </a:prstGeom>
        </p:spPr>
        <p:txBody>
          <a:bodyPr lIns="0" rIns="0" tIns="0" bIns="0">
            <a:normAutofit/>
          </a:bodyPr>
          <a:p>
            <a:endParaRPr b="0" lang="en-GB" sz="1400" spc="-1" strike="noStrike">
              <a:solidFill>
                <a:srgbClr val="000000"/>
              </a:solidFill>
              <a:latin typeface="Arial"/>
            </a:endParaRPr>
          </a:p>
        </p:txBody>
      </p:sp>
      <p:sp>
        <p:nvSpPr>
          <p:cNvPr id="74" name="PlaceHolder 3"/>
          <p:cNvSpPr>
            <a:spLocks noGrp="1"/>
          </p:cNvSpPr>
          <p:nvPr>
            <p:ph type="body"/>
          </p:nvPr>
        </p:nvSpPr>
        <p:spPr>
          <a:xfrm>
            <a:off x="6226560" y="2222280"/>
            <a:ext cx="5150160" cy="1734120"/>
          </a:xfrm>
          <a:prstGeom prst="rect">
            <a:avLst/>
          </a:prstGeom>
        </p:spPr>
        <p:txBody>
          <a:bodyPr lIns="0" rIns="0" tIns="0" bIns="0">
            <a:normAutofit/>
          </a:bodyPr>
          <a:p>
            <a:endParaRPr b="0" lang="en-GB" sz="1400" spc="-1" strike="noStrike">
              <a:solidFill>
                <a:srgbClr val="000000"/>
              </a:solidFill>
              <a:latin typeface="Arial"/>
            </a:endParaRPr>
          </a:p>
        </p:txBody>
      </p:sp>
      <p:sp>
        <p:nvSpPr>
          <p:cNvPr id="75" name="PlaceHolder 4"/>
          <p:cNvSpPr>
            <a:spLocks noGrp="1"/>
          </p:cNvSpPr>
          <p:nvPr>
            <p:ph type="body"/>
          </p:nvPr>
        </p:nvSpPr>
        <p:spPr>
          <a:xfrm>
            <a:off x="818640" y="4121640"/>
            <a:ext cx="5150160" cy="1734120"/>
          </a:xfrm>
          <a:prstGeom prst="rect">
            <a:avLst/>
          </a:prstGeom>
        </p:spPr>
        <p:txBody>
          <a:bodyPr lIns="0" rIns="0" tIns="0" bIns="0">
            <a:normAutofit/>
          </a:bodyPr>
          <a:p>
            <a:endParaRPr b="0" lang="en-GB" sz="1400" spc="-1" strike="noStrike">
              <a:solidFill>
                <a:srgbClr val="000000"/>
              </a:solidFill>
              <a:latin typeface="Arial"/>
            </a:endParaRPr>
          </a:p>
        </p:txBody>
      </p:sp>
      <p:sp>
        <p:nvSpPr>
          <p:cNvPr id="76" name="PlaceHolder 5"/>
          <p:cNvSpPr>
            <a:spLocks noGrp="1"/>
          </p:cNvSpPr>
          <p:nvPr>
            <p:ph type="body"/>
          </p:nvPr>
        </p:nvSpPr>
        <p:spPr>
          <a:xfrm>
            <a:off x="6226560" y="4121640"/>
            <a:ext cx="5150160" cy="17341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810000" y="447120"/>
            <a:ext cx="10571760" cy="970200"/>
          </a:xfrm>
          <a:prstGeom prst="rect">
            <a:avLst/>
          </a:prstGeom>
        </p:spPr>
        <p:txBody>
          <a:bodyPr lIns="0" rIns="0" tIns="0" bIns="0" anchor="ctr"/>
          <a:p>
            <a:endParaRPr b="0" lang="en-GB" sz="1400" spc="-1" strike="noStrike">
              <a:solidFill>
                <a:srgbClr val="000000"/>
              </a:solidFill>
              <a:latin typeface="Arial"/>
            </a:endParaRPr>
          </a:p>
        </p:txBody>
      </p:sp>
      <p:sp>
        <p:nvSpPr>
          <p:cNvPr id="78" name="PlaceHolder 2"/>
          <p:cNvSpPr>
            <a:spLocks noGrp="1"/>
          </p:cNvSpPr>
          <p:nvPr>
            <p:ph type="body"/>
          </p:nvPr>
        </p:nvSpPr>
        <p:spPr>
          <a:xfrm>
            <a:off x="818640" y="2222280"/>
            <a:ext cx="3398040" cy="1734120"/>
          </a:xfrm>
          <a:prstGeom prst="rect">
            <a:avLst/>
          </a:prstGeom>
        </p:spPr>
        <p:txBody>
          <a:bodyPr lIns="0" rIns="0" tIns="0" bIns="0">
            <a:normAutofit/>
          </a:bodyPr>
          <a:p>
            <a:endParaRPr b="0" lang="en-GB" sz="1400" spc="-1" strike="noStrike">
              <a:solidFill>
                <a:srgbClr val="000000"/>
              </a:solidFill>
              <a:latin typeface="Arial"/>
            </a:endParaRPr>
          </a:p>
        </p:txBody>
      </p:sp>
      <p:sp>
        <p:nvSpPr>
          <p:cNvPr id="79" name="PlaceHolder 3"/>
          <p:cNvSpPr>
            <a:spLocks noGrp="1"/>
          </p:cNvSpPr>
          <p:nvPr>
            <p:ph type="body"/>
          </p:nvPr>
        </p:nvSpPr>
        <p:spPr>
          <a:xfrm>
            <a:off x="4386960" y="2222280"/>
            <a:ext cx="3398040" cy="1734120"/>
          </a:xfrm>
          <a:prstGeom prst="rect">
            <a:avLst/>
          </a:prstGeom>
        </p:spPr>
        <p:txBody>
          <a:bodyPr lIns="0" rIns="0" tIns="0" bIns="0">
            <a:normAutofit/>
          </a:bodyPr>
          <a:p>
            <a:endParaRPr b="0" lang="en-GB" sz="1400" spc="-1" strike="noStrike">
              <a:solidFill>
                <a:srgbClr val="000000"/>
              </a:solidFill>
              <a:latin typeface="Arial"/>
            </a:endParaRPr>
          </a:p>
        </p:txBody>
      </p:sp>
      <p:sp>
        <p:nvSpPr>
          <p:cNvPr id="80" name="PlaceHolder 4"/>
          <p:cNvSpPr>
            <a:spLocks noGrp="1"/>
          </p:cNvSpPr>
          <p:nvPr>
            <p:ph type="body"/>
          </p:nvPr>
        </p:nvSpPr>
        <p:spPr>
          <a:xfrm>
            <a:off x="7955280" y="2222280"/>
            <a:ext cx="3398040" cy="1734120"/>
          </a:xfrm>
          <a:prstGeom prst="rect">
            <a:avLst/>
          </a:prstGeom>
        </p:spPr>
        <p:txBody>
          <a:bodyPr lIns="0" rIns="0" tIns="0" bIns="0">
            <a:normAutofit/>
          </a:bodyPr>
          <a:p>
            <a:endParaRPr b="0" lang="en-GB" sz="1400" spc="-1" strike="noStrike">
              <a:solidFill>
                <a:srgbClr val="000000"/>
              </a:solidFill>
              <a:latin typeface="Arial"/>
            </a:endParaRPr>
          </a:p>
        </p:txBody>
      </p:sp>
      <p:sp>
        <p:nvSpPr>
          <p:cNvPr id="81" name="PlaceHolder 5"/>
          <p:cNvSpPr>
            <a:spLocks noGrp="1"/>
          </p:cNvSpPr>
          <p:nvPr>
            <p:ph type="body"/>
          </p:nvPr>
        </p:nvSpPr>
        <p:spPr>
          <a:xfrm>
            <a:off x="818640" y="4121640"/>
            <a:ext cx="3398040" cy="1734120"/>
          </a:xfrm>
          <a:prstGeom prst="rect">
            <a:avLst/>
          </a:prstGeom>
        </p:spPr>
        <p:txBody>
          <a:bodyPr lIns="0" rIns="0" tIns="0" bIns="0">
            <a:normAutofit/>
          </a:bodyPr>
          <a:p>
            <a:endParaRPr b="0" lang="en-GB" sz="1400" spc="-1" strike="noStrike">
              <a:solidFill>
                <a:srgbClr val="000000"/>
              </a:solidFill>
              <a:latin typeface="Arial"/>
            </a:endParaRPr>
          </a:p>
        </p:txBody>
      </p:sp>
      <p:sp>
        <p:nvSpPr>
          <p:cNvPr id="82" name="PlaceHolder 6"/>
          <p:cNvSpPr>
            <a:spLocks noGrp="1"/>
          </p:cNvSpPr>
          <p:nvPr>
            <p:ph type="body"/>
          </p:nvPr>
        </p:nvSpPr>
        <p:spPr>
          <a:xfrm>
            <a:off x="4386960" y="4121640"/>
            <a:ext cx="3398040" cy="1734120"/>
          </a:xfrm>
          <a:prstGeom prst="rect">
            <a:avLst/>
          </a:prstGeom>
        </p:spPr>
        <p:txBody>
          <a:bodyPr lIns="0" rIns="0" tIns="0" bIns="0">
            <a:normAutofit/>
          </a:bodyPr>
          <a:p>
            <a:endParaRPr b="0" lang="en-GB" sz="1400" spc="-1" strike="noStrike">
              <a:solidFill>
                <a:srgbClr val="000000"/>
              </a:solidFill>
              <a:latin typeface="Arial"/>
            </a:endParaRPr>
          </a:p>
        </p:txBody>
      </p:sp>
      <p:sp>
        <p:nvSpPr>
          <p:cNvPr id="83" name="PlaceHolder 7"/>
          <p:cNvSpPr>
            <a:spLocks noGrp="1"/>
          </p:cNvSpPr>
          <p:nvPr>
            <p:ph type="body"/>
          </p:nvPr>
        </p:nvSpPr>
        <p:spPr>
          <a:xfrm>
            <a:off x="7955280" y="4121640"/>
            <a:ext cx="3398040" cy="17341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10000" y="447120"/>
            <a:ext cx="10571760" cy="970200"/>
          </a:xfrm>
          <a:prstGeom prst="rect">
            <a:avLst/>
          </a:prstGeom>
        </p:spPr>
        <p:txBody>
          <a:bodyPr lIns="0" rIns="0" tIns="0" bIns="0" anchor="ctr"/>
          <a:p>
            <a:endParaRPr b="0" lang="en-GB" sz="1400" spc="-1" strike="noStrike">
              <a:solidFill>
                <a:srgbClr val="000000"/>
              </a:solidFill>
              <a:latin typeface="Arial"/>
            </a:endParaRPr>
          </a:p>
        </p:txBody>
      </p:sp>
      <p:sp>
        <p:nvSpPr>
          <p:cNvPr id="9" name="PlaceHolder 2"/>
          <p:cNvSpPr>
            <a:spLocks noGrp="1"/>
          </p:cNvSpPr>
          <p:nvPr>
            <p:ph type="body"/>
          </p:nvPr>
        </p:nvSpPr>
        <p:spPr>
          <a:xfrm>
            <a:off x="818640" y="2222280"/>
            <a:ext cx="10554120" cy="363600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810000" y="447120"/>
            <a:ext cx="10571760" cy="970200"/>
          </a:xfrm>
          <a:prstGeom prst="rect">
            <a:avLst/>
          </a:prstGeom>
        </p:spPr>
        <p:txBody>
          <a:bodyPr lIns="0" rIns="0" tIns="0" bIns="0" anchor="ctr"/>
          <a:p>
            <a:endParaRPr b="0" lang="en-GB" sz="1400" spc="-1" strike="noStrike">
              <a:solidFill>
                <a:srgbClr val="000000"/>
              </a:solidFill>
              <a:latin typeface="Arial"/>
            </a:endParaRPr>
          </a:p>
        </p:txBody>
      </p:sp>
      <p:sp>
        <p:nvSpPr>
          <p:cNvPr id="11" name="PlaceHolder 2"/>
          <p:cNvSpPr>
            <a:spLocks noGrp="1"/>
          </p:cNvSpPr>
          <p:nvPr>
            <p:ph type="body"/>
          </p:nvPr>
        </p:nvSpPr>
        <p:spPr>
          <a:xfrm>
            <a:off x="818640" y="2222280"/>
            <a:ext cx="5150160" cy="3636000"/>
          </a:xfrm>
          <a:prstGeom prst="rect">
            <a:avLst/>
          </a:prstGeom>
        </p:spPr>
        <p:txBody>
          <a:bodyPr lIns="0" rIns="0" tIns="0" bIns="0">
            <a:normAutofit/>
          </a:bodyPr>
          <a:p>
            <a:endParaRPr b="0" lang="en-GB" sz="1400" spc="-1" strike="noStrike">
              <a:solidFill>
                <a:srgbClr val="000000"/>
              </a:solidFill>
              <a:latin typeface="Arial"/>
            </a:endParaRPr>
          </a:p>
        </p:txBody>
      </p:sp>
      <p:sp>
        <p:nvSpPr>
          <p:cNvPr id="12" name="PlaceHolder 3"/>
          <p:cNvSpPr>
            <a:spLocks noGrp="1"/>
          </p:cNvSpPr>
          <p:nvPr>
            <p:ph type="body"/>
          </p:nvPr>
        </p:nvSpPr>
        <p:spPr>
          <a:xfrm>
            <a:off x="6226560" y="2222280"/>
            <a:ext cx="5150160" cy="363600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810000" y="447120"/>
            <a:ext cx="10571760" cy="970200"/>
          </a:xfrm>
          <a:prstGeom prst="rect">
            <a:avLst/>
          </a:prstGeom>
        </p:spPr>
        <p:txBody>
          <a:bodyPr lIns="0" rIns="0" tIns="0" bIns="0" anchor="ctr"/>
          <a:p>
            <a:endParaRPr b="0" lang="en-GB"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810000" y="447120"/>
            <a:ext cx="10571760" cy="44985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10000" y="447120"/>
            <a:ext cx="10571760" cy="970200"/>
          </a:xfrm>
          <a:prstGeom prst="rect">
            <a:avLst/>
          </a:prstGeom>
        </p:spPr>
        <p:txBody>
          <a:bodyPr lIns="0" rIns="0" tIns="0" bIns="0" anchor="ctr"/>
          <a:p>
            <a:endParaRPr b="0" lang="en-GB" sz="1400" spc="-1" strike="noStrike">
              <a:solidFill>
                <a:srgbClr val="000000"/>
              </a:solidFill>
              <a:latin typeface="Arial"/>
            </a:endParaRPr>
          </a:p>
        </p:txBody>
      </p:sp>
      <p:sp>
        <p:nvSpPr>
          <p:cNvPr id="16" name="PlaceHolder 2"/>
          <p:cNvSpPr>
            <a:spLocks noGrp="1"/>
          </p:cNvSpPr>
          <p:nvPr>
            <p:ph type="body"/>
          </p:nvPr>
        </p:nvSpPr>
        <p:spPr>
          <a:xfrm>
            <a:off x="818640" y="2222280"/>
            <a:ext cx="5150160" cy="1734120"/>
          </a:xfrm>
          <a:prstGeom prst="rect">
            <a:avLst/>
          </a:prstGeom>
        </p:spPr>
        <p:txBody>
          <a:bodyPr lIns="0" rIns="0" tIns="0" bIns="0">
            <a:normAutofit/>
          </a:bodyPr>
          <a:p>
            <a:endParaRPr b="0" lang="en-GB" sz="1400" spc="-1" strike="noStrike">
              <a:solidFill>
                <a:srgbClr val="000000"/>
              </a:solidFill>
              <a:latin typeface="Arial"/>
            </a:endParaRPr>
          </a:p>
        </p:txBody>
      </p:sp>
      <p:sp>
        <p:nvSpPr>
          <p:cNvPr id="17" name="PlaceHolder 3"/>
          <p:cNvSpPr>
            <a:spLocks noGrp="1"/>
          </p:cNvSpPr>
          <p:nvPr>
            <p:ph type="body"/>
          </p:nvPr>
        </p:nvSpPr>
        <p:spPr>
          <a:xfrm>
            <a:off x="6226560" y="2222280"/>
            <a:ext cx="5150160" cy="3636000"/>
          </a:xfrm>
          <a:prstGeom prst="rect">
            <a:avLst/>
          </a:prstGeom>
        </p:spPr>
        <p:txBody>
          <a:bodyPr lIns="0" rIns="0" tIns="0" bIns="0">
            <a:normAutofit/>
          </a:bodyPr>
          <a:p>
            <a:endParaRPr b="0" lang="en-GB" sz="1400" spc="-1" strike="noStrike">
              <a:solidFill>
                <a:srgbClr val="000000"/>
              </a:solidFill>
              <a:latin typeface="Arial"/>
            </a:endParaRPr>
          </a:p>
        </p:txBody>
      </p:sp>
      <p:sp>
        <p:nvSpPr>
          <p:cNvPr id="18" name="PlaceHolder 4"/>
          <p:cNvSpPr>
            <a:spLocks noGrp="1"/>
          </p:cNvSpPr>
          <p:nvPr>
            <p:ph type="body"/>
          </p:nvPr>
        </p:nvSpPr>
        <p:spPr>
          <a:xfrm>
            <a:off x="818640" y="4121640"/>
            <a:ext cx="5150160" cy="17341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10000" y="447120"/>
            <a:ext cx="10571760" cy="970200"/>
          </a:xfrm>
          <a:prstGeom prst="rect">
            <a:avLst/>
          </a:prstGeom>
        </p:spPr>
        <p:txBody>
          <a:bodyPr lIns="0" rIns="0" tIns="0" bIns="0" anchor="ctr"/>
          <a:p>
            <a:endParaRPr b="0" lang="en-GB" sz="1400" spc="-1" strike="noStrike">
              <a:solidFill>
                <a:srgbClr val="000000"/>
              </a:solidFill>
              <a:latin typeface="Arial"/>
            </a:endParaRPr>
          </a:p>
        </p:txBody>
      </p:sp>
      <p:sp>
        <p:nvSpPr>
          <p:cNvPr id="20" name="PlaceHolder 2"/>
          <p:cNvSpPr>
            <a:spLocks noGrp="1"/>
          </p:cNvSpPr>
          <p:nvPr>
            <p:ph type="body"/>
          </p:nvPr>
        </p:nvSpPr>
        <p:spPr>
          <a:xfrm>
            <a:off x="818640" y="2222280"/>
            <a:ext cx="5150160" cy="3636000"/>
          </a:xfrm>
          <a:prstGeom prst="rect">
            <a:avLst/>
          </a:prstGeom>
        </p:spPr>
        <p:txBody>
          <a:bodyPr lIns="0" rIns="0" tIns="0" bIns="0">
            <a:normAutofit/>
          </a:bodyPr>
          <a:p>
            <a:endParaRPr b="0" lang="en-GB" sz="1400" spc="-1" strike="noStrike">
              <a:solidFill>
                <a:srgbClr val="000000"/>
              </a:solidFill>
              <a:latin typeface="Arial"/>
            </a:endParaRPr>
          </a:p>
        </p:txBody>
      </p:sp>
      <p:sp>
        <p:nvSpPr>
          <p:cNvPr id="21" name="PlaceHolder 3"/>
          <p:cNvSpPr>
            <a:spLocks noGrp="1"/>
          </p:cNvSpPr>
          <p:nvPr>
            <p:ph type="body"/>
          </p:nvPr>
        </p:nvSpPr>
        <p:spPr>
          <a:xfrm>
            <a:off x="6226560" y="2222280"/>
            <a:ext cx="5150160" cy="1734120"/>
          </a:xfrm>
          <a:prstGeom prst="rect">
            <a:avLst/>
          </a:prstGeom>
        </p:spPr>
        <p:txBody>
          <a:bodyPr lIns="0" rIns="0" tIns="0" bIns="0">
            <a:normAutofit/>
          </a:bodyPr>
          <a:p>
            <a:endParaRPr b="0" lang="en-GB" sz="1400" spc="-1" strike="noStrike">
              <a:solidFill>
                <a:srgbClr val="000000"/>
              </a:solidFill>
              <a:latin typeface="Arial"/>
            </a:endParaRPr>
          </a:p>
        </p:txBody>
      </p:sp>
      <p:sp>
        <p:nvSpPr>
          <p:cNvPr id="22" name="PlaceHolder 4"/>
          <p:cNvSpPr>
            <a:spLocks noGrp="1"/>
          </p:cNvSpPr>
          <p:nvPr>
            <p:ph type="body"/>
          </p:nvPr>
        </p:nvSpPr>
        <p:spPr>
          <a:xfrm>
            <a:off x="6226560" y="4121640"/>
            <a:ext cx="5150160" cy="17341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10000" y="447120"/>
            <a:ext cx="10571760" cy="970200"/>
          </a:xfrm>
          <a:prstGeom prst="rect">
            <a:avLst/>
          </a:prstGeom>
        </p:spPr>
        <p:txBody>
          <a:bodyPr lIns="0" rIns="0" tIns="0" bIns="0" anchor="ctr"/>
          <a:p>
            <a:endParaRPr b="0" lang="en-GB" sz="1400" spc="-1" strike="noStrike">
              <a:solidFill>
                <a:srgbClr val="000000"/>
              </a:solidFill>
              <a:latin typeface="Arial"/>
            </a:endParaRPr>
          </a:p>
        </p:txBody>
      </p:sp>
      <p:sp>
        <p:nvSpPr>
          <p:cNvPr id="24" name="PlaceHolder 2"/>
          <p:cNvSpPr>
            <a:spLocks noGrp="1"/>
          </p:cNvSpPr>
          <p:nvPr>
            <p:ph type="body"/>
          </p:nvPr>
        </p:nvSpPr>
        <p:spPr>
          <a:xfrm>
            <a:off x="818640" y="2222280"/>
            <a:ext cx="5150160" cy="1734120"/>
          </a:xfrm>
          <a:prstGeom prst="rect">
            <a:avLst/>
          </a:prstGeom>
        </p:spPr>
        <p:txBody>
          <a:bodyPr lIns="0" rIns="0" tIns="0" bIns="0">
            <a:normAutofit/>
          </a:bodyPr>
          <a:p>
            <a:endParaRPr b="0" lang="en-GB" sz="1400" spc="-1" strike="noStrike">
              <a:solidFill>
                <a:srgbClr val="000000"/>
              </a:solidFill>
              <a:latin typeface="Arial"/>
            </a:endParaRPr>
          </a:p>
        </p:txBody>
      </p:sp>
      <p:sp>
        <p:nvSpPr>
          <p:cNvPr id="25" name="PlaceHolder 3"/>
          <p:cNvSpPr>
            <a:spLocks noGrp="1"/>
          </p:cNvSpPr>
          <p:nvPr>
            <p:ph type="body"/>
          </p:nvPr>
        </p:nvSpPr>
        <p:spPr>
          <a:xfrm>
            <a:off x="6226560" y="2222280"/>
            <a:ext cx="5150160" cy="1734120"/>
          </a:xfrm>
          <a:prstGeom prst="rect">
            <a:avLst/>
          </a:prstGeom>
        </p:spPr>
        <p:txBody>
          <a:bodyPr lIns="0" rIns="0" tIns="0" bIns="0">
            <a:normAutofit/>
          </a:bodyPr>
          <a:p>
            <a:endParaRPr b="0" lang="en-GB" sz="1400" spc="-1" strike="noStrike">
              <a:solidFill>
                <a:srgbClr val="000000"/>
              </a:solidFill>
              <a:latin typeface="Arial"/>
            </a:endParaRPr>
          </a:p>
        </p:txBody>
      </p:sp>
      <p:sp>
        <p:nvSpPr>
          <p:cNvPr id="26" name="PlaceHolder 4"/>
          <p:cNvSpPr>
            <a:spLocks noGrp="1"/>
          </p:cNvSpPr>
          <p:nvPr>
            <p:ph type="body"/>
          </p:nvPr>
        </p:nvSpPr>
        <p:spPr>
          <a:xfrm>
            <a:off x="818640" y="4121640"/>
            <a:ext cx="10554120" cy="17341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0" name="CustomShape 1"/>
          <p:cNvSpPr/>
          <p:nvPr/>
        </p:nvSpPr>
        <p:spPr>
          <a:xfrm>
            <a:off x="0" y="-3240"/>
            <a:ext cx="12191760" cy="5203440"/>
          </a:xfrm>
          <a:custGeom>
            <a:avLst/>
            <a:gdLst/>
            <a:ahLst/>
            <a:rect l="l" t="t"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0">
            <a:blip r:embed="rId2"/>
            <a:tile/>
          </a:blipFill>
          <a:ln w="9360">
            <a:solidFill>
              <a:schemeClr val="accent1"/>
            </a:solidFill>
            <a:round/>
          </a:ln>
        </p:spPr>
        <p:style>
          <a:lnRef idx="0"/>
          <a:fillRef idx="0"/>
          <a:effectRef idx="0"/>
          <a:fontRef idx="minor"/>
        </p:style>
      </p:sp>
      <p:sp>
        <p:nvSpPr>
          <p:cNvPr id="1" name="PlaceHolder 2"/>
          <p:cNvSpPr>
            <a:spLocks noGrp="1"/>
          </p:cNvSpPr>
          <p:nvPr>
            <p:ph type="title"/>
          </p:nvPr>
        </p:nvSpPr>
        <p:spPr>
          <a:xfrm>
            <a:off x="810000" y="1449000"/>
            <a:ext cx="10571760" cy="2970720"/>
          </a:xfrm>
          <a:prstGeom prst="rect">
            <a:avLst/>
          </a:prstGeom>
        </p:spPr>
        <p:txBody>
          <a:bodyPr anchor="b"/>
          <a:p>
            <a:r>
              <a:rPr b="0" lang="en-GB" sz="5400" spc="-1" strike="noStrike">
                <a:solidFill>
                  <a:srgbClr val="000000"/>
                </a:solidFill>
                <a:latin typeface="Arial"/>
              </a:rPr>
              <a:t>Click to edit the title text format</a:t>
            </a:r>
            <a:endParaRPr b="0" lang="en-GB" sz="5400" spc="-1" strike="noStrike">
              <a:solidFill>
                <a:srgbClr val="000000"/>
              </a:solidFill>
              <a:latin typeface="Arial"/>
            </a:endParaRPr>
          </a:p>
        </p:txBody>
      </p:sp>
      <p:sp>
        <p:nvSpPr>
          <p:cNvPr id="2" name="PlaceHolder 3"/>
          <p:cNvSpPr>
            <a:spLocks noGrp="1"/>
          </p:cNvSpPr>
          <p:nvPr>
            <p:ph type="dt"/>
          </p:nvPr>
        </p:nvSpPr>
        <p:spPr>
          <a:xfrm>
            <a:off x="9334800" y="6041520"/>
            <a:ext cx="1343520" cy="364680"/>
          </a:xfrm>
          <a:prstGeom prst="rect">
            <a:avLst/>
          </a:prstGeom>
        </p:spPr>
        <p:txBody>
          <a:bodyPr anchor="b"/>
          <a:p>
            <a:endParaRPr b="0" lang="en-GB" sz="2400" spc="-1" strike="noStrike">
              <a:latin typeface="Times New Roman"/>
            </a:endParaRPr>
          </a:p>
        </p:txBody>
      </p:sp>
      <p:sp>
        <p:nvSpPr>
          <p:cNvPr id="3" name="PlaceHolder 4"/>
          <p:cNvSpPr>
            <a:spLocks noGrp="1"/>
          </p:cNvSpPr>
          <p:nvPr>
            <p:ph type="ftr"/>
          </p:nvPr>
        </p:nvSpPr>
        <p:spPr>
          <a:xfrm>
            <a:off x="451440" y="6041520"/>
            <a:ext cx="8643960" cy="364680"/>
          </a:xfrm>
          <a:prstGeom prst="rect">
            <a:avLst/>
          </a:prstGeom>
        </p:spPr>
        <p:txBody>
          <a:bodyPr anchor="b"/>
          <a:p>
            <a:endParaRPr b="0" lang="en-GB" sz="2400" spc="-1" strike="noStrike">
              <a:latin typeface="Times New Roman"/>
            </a:endParaRPr>
          </a:p>
        </p:txBody>
      </p:sp>
      <p:sp>
        <p:nvSpPr>
          <p:cNvPr id="4" name="PlaceHolder 5"/>
          <p:cNvSpPr>
            <a:spLocks noGrp="1"/>
          </p:cNvSpPr>
          <p:nvPr>
            <p:ph type="sldNum"/>
          </p:nvPr>
        </p:nvSpPr>
        <p:spPr>
          <a:xfrm>
            <a:off x="10678320" y="5915880"/>
            <a:ext cx="1061640" cy="490320"/>
          </a:xfrm>
          <a:prstGeom prst="rect">
            <a:avLst/>
          </a:prstGeom>
        </p:spPr>
        <p:txBody>
          <a:bodyPr bIns="10800" anchor="b"/>
          <a:p>
            <a:pPr algn="r">
              <a:lnSpc>
                <a:spcPct val="100000"/>
              </a:lnSpc>
            </a:pPr>
            <a:fld id="{13347E19-2885-47B3-ACB2-9067EFDCE1E3}" type="slidenum">
              <a:rPr b="0" lang="en-GB" sz="2000" spc="-1" strike="noStrike">
                <a:solidFill>
                  <a:srgbClr val="00c6bb"/>
                </a:solidFill>
                <a:latin typeface="Century Gothic"/>
                <a:ea typeface="Century Gothic"/>
              </a:rPr>
              <a:t>&lt;number&gt;</a:t>
            </a:fld>
            <a:endParaRPr b="0" lang="en-GB" sz="2000" spc="-1" strike="noStrike">
              <a:latin typeface="Times New Roman"/>
            </a:endParaRPr>
          </a:p>
        </p:txBody>
      </p:sp>
      <p:sp>
        <p:nvSpPr>
          <p:cNvPr id="5"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GB" sz="1400" spc="-1" strike="noStrike">
                <a:solidFill>
                  <a:srgbClr val="000000"/>
                </a:solidFill>
                <a:latin typeface="Arial"/>
              </a:rPr>
              <a:t>Click to edit the outline text format</a:t>
            </a:r>
            <a:endParaRPr b="0" lang="en-GB"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GB" sz="1400" spc="-1" strike="noStrike">
                <a:solidFill>
                  <a:srgbClr val="000000"/>
                </a:solidFill>
                <a:latin typeface="Arial"/>
              </a:rPr>
              <a:t>Second Outline Level</a:t>
            </a:r>
            <a:endParaRPr b="0" lang="en-GB"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GB" sz="1400" spc="-1" strike="noStrike">
                <a:solidFill>
                  <a:srgbClr val="000000"/>
                </a:solidFill>
                <a:latin typeface="Arial"/>
              </a:rPr>
              <a:t>Third Outline Level</a:t>
            </a:r>
            <a:endParaRPr b="0" lang="en-GB"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GB" sz="1400" spc="-1" strike="noStrike">
                <a:solidFill>
                  <a:srgbClr val="000000"/>
                </a:solidFill>
                <a:latin typeface="Arial"/>
              </a:rPr>
              <a:t>Fourth Outline Level</a:t>
            </a:r>
            <a:endParaRPr b="0" lang="en-GB"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42" name="CustomShape 1"/>
          <p:cNvSpPr/>
          <p:nvPr/>
        </p:nvSpPr>
        <p:spPr>
          <a:xfrm>
            <a:off x="0" y="0"/>
            <a:ext cx="12191760" cy="2185560"/>
          </a:xfrm>
          <a:custGeom>
            <a:avLst/>
            <a:gdLst/>
            <a:ahLst/>
            <a:rect l="l" t="t"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0">
            <a:blip r:embed="rId2"/>
            <a:tile/>
          </a:blipFill>
          <a:ln w="9360">
            <a:solidFill>
              <a:schemeClr val="accent1"/>
            </a:solidFill>
            <a:round/>
          </a:ln>
        </p:spPr>
        <p:style>
          <a:lnRef idx="0"/>
          <a:fillRef idx="0"/>
          <a:effectRef idx="0"/>
          <a:fontRef idx="minor"/>
        </p:style>
      </p:sp>
      <p:sp>
        <p:nvSpPr>
          <p:cNvPr id="43" name="PlaceHolder 2"/>
          <p:cNvSpPr>
            <a:spLocks noGrp="1"/>
          </p:cNvSpPr>
          <p:nvPr>
            <p:ph type="title"/>
          </p:nvPr>
        </p:nvSpPr>
        <p:spPr>
          <a:xfrm>
            <a:off x="810000" y="447120"/>
            <a:ext cx="10571760" cy="970200"/>
          </a:xfrm>
          <a:prstGeom prst="rect">
            <a:avLst/>
          </a:prstGeom>
        </p:spPr>
        <p:txBody>
          <a:bodyPr anchor="b"/>
          <a:p>
            <a:r>
              <a:rPr b="0" lang="en-GB" sz="4000" spc="-1" strike="noStrike">
                <a:solidFill>
                  <a:srgbClr val="000000"/>
                </a:solidFill>
                <a:latin typeface="Arial"/>
              </a:rPr>
              <a:t>Click to edit the title text format</a:t>
            </a:r>
            <a:endParaRPr b="0" lang="en-GB" sz="4000" spc="-1" strike="noStrike">
              <a:solidFill>
                <a:srgbClr val="000000"/>
              </a:solidFill>
              <a:latin typeface="Arial"/>
            </a:endParaRPr>
          </a:p>
        </p:txBody>
      </p:sp>
      <p:sp>
        <p:nvSpPr>
          <p:cNvPr id="44" name="PlaceHolder 3"/>
          <p:cNvSpPr>
            <a:spLocks noGrp="1"/>
          </p:cNvSpPr>
          <p:nvPr>
            <p:ph type="body"/>
          </p:nvPr>
        </p:nvSpPr>
        <p:spPr>
          <a:xfrm>
            <a:off x="818640" y="2222280"/>
            <a:ext cx="10554120" cy="3636000"/>
          </a:xfrm>
          <a:prstGeom prst="rect">
            <a:avLst/>
          </a:prstGeom>
        </p:spPr>
        <p:txBody>
          <a:bodyPr anchor="ctr"/>
          <a:p>
            <a:pPr marL="432000" indent="-324000">
              <a:spcBef>
                <a:spcPts val="1417"/>
              </a:spcBef>
              <a:buClr>
                <a:srgbClr val="ffffff"/>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45" name="PlaceHolder 4"/>
          <p:cNvSpPr>
            <a:spLocks noGrp="1"/>
          </p:cNvSpPr>
          <p:nvPr>
            <p:ph type="dt"/>
          </p:nvPr>
        </p:nvSpPr>
        <p:spPr>
          <a:xfrm>
            <a:off x="9334800" y="6041520"/>
            <a:ext cx="1343520" cy="364680"/>
          </a:xfrm>
          <a:prstGeom prst="rect">
            <a:avLst/>
          </a:prstGeom>
        </p:spPr>
        <p:txBody>
          <a:bodyPr anchor="b"/>
          <a:p>
            <a:endParaRPr b="0" lang="en-GB" sz="2400" spc="-1" strike="noStrike">
              <a:latin typeface="Times New Roman"/>
            </a:endParaRPr>
          </a:p>
        </p:txBody>
      </p:sp>
      <p:sp>
        <p:nvSpPr>
          <p:cNvPr id="46" name="PlaceHolder 5"/>
          <p:cNvSpPr>
            <a:spLocks noGrp="1"/>
          </p:cNvSpPr>
          <p:nvPr>
            <p:ph type="ftr"/>
          </p:nvPr>
        </p:nvSpPr>
        <p:spPr>
          <a:xfrm>
            <a:off x="451440" y="6041520"/>
            <a:ext cx="8643960" cy="364680"/>
          </a:xfrm>
          <a:prstGeom prst="rect">
            <a:avLst/>
          </a:prstGeom>
        </p:spPr>
        <p:txBody>
          <a:bodyPr anchor="b"/>
          <a:p>
            <a:endParaRPr b="0" lang="en-GB" sz="2400" spc="-1" strike="noStrike">
              <a:latin typeface="Times New Roman"/>
            </a:endParaRPr>
          </a:p>
        </p:txBody>
      </p:sp>
      <p:sp>
        <p:nvSpPr>
          <p:cNvPr id="47" name="PlaceHolder 6"/>
          <p:cNvSpPr>
            <a:spLocks noGrp="1"/>
          </p:cNvSpPr>
          <p:nvPr>
            <p:ph type="sldNum"/>
          </p:nvPr>
        </p:nvSpPr>
        <p:spPr>
          <a:xfrm>
            <a:off x="10678320" y="5915880"/>
            <a:ext cx="1061640" cy="490320"/>
          </a:xfrm>
          <a:prstGeom prst="rect">
            <a:avLst/>
          </a:prstGeom>
        </p:spPr>
        <p:txBody>
          <a:bodyPr bIns="10800" anchor="b"/>
          <a:p>
            <a:pPr algn="r">
              <a:lnSpc>
                <a:spcPct val="100000"/>
              </a:lnSpc>
            </a:pPr>
            <a:fld id="{BF9B6D59-42BD-4355-AB27-C40092524AB4}" type="slidenum">
              <a:rPr b="0" lang="en-GB" sz="2000" spc="-1" strike="noStrike">
                <a:solidFill>
                  <a:srgbClr val="00c6bb"/>
                </a:solidFill>
                <a:latin typeface="Century Gothic"/>
                <a:ea typeface="Century Gothic"/>
              </a:rPr>
              <a:t>&lt;number&gt;</a:t>
            </a:fld>
            <a:endParaRPr b="0" lang="en-GB" sz="2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84" name="CustomShape 1"/>
          <p:cNvSpPr/>
          <p:nvPr/>
        </p:nvSpPr>
        <p:spPr>
          <a:xfrm>
            <a:off x="0" y="0"/>
            <a:ext cx="12191760" cy="6857640"/>
          </a:xfrm>
          <a:prstGeom prst="rect">
            <a:avLst/>
          </a:prstGeom>
          <a:solidFill>
            <a:schemeClr val="dk2"/>
          </a:solidFill>
          <a:ln>
            <a:noFill/>
          </a:ln>
        </p:spPr>
        <p:style>
          <a:lnRef idx="0"/>
          <a:fillRef idx="0"/>
          <a:effectRef idx="0"/>
          <a:fontRef idx="minor"/>
        </p:style>
      </p:sp>
      <p:sp>
        <p:nvSpPr>
          <p:cNvPr id="85" name="CustomShape 2"/>
          <p:cNvSpPr/>
          <p:nvPr/>
        </p:nvSpPr>
        <p:spPr>
          <a:xfrm rot="16200000">
            <a:off x="-39960" y="40320"/>
            <a:ext cx="6857640" cy="6777360"/>
          </a:xfrm>
          <a:custGeom>
            <a:avLst/>
            <a:gdLst/>
            <a:ahLst/>
            <a:rect l="l" t="t" r="r" b="b"/>
            <a:pathLst>
              <a:path w="6858002" h="6777832">
                <a:moveTo>
                  <a:pt x="6858001" y="4666984"/>
                </a:moveTo>
                <a:lnTo>
                  <a:pt x="3829243" y="6654602"/>
                </a:lnTo>
                <a:lnTo>
                  <a:pt x="3827370" y="6656146"/>
                </a:lnTo>
                <a:lnTo>
                  <a:pt x="3824584" y="6657658"/>
                </a:lnTo>
                <a:lnTo>
                  <a:pt x="3798694" y="6674649"/>
                </a:lnTo>
                <a:lnTo>
                  <a:pt x="3785012" y="6679138"/>
                </a:lnTo>
                <a:lnTo>
                  <a:pt x="3706340" y="6721839"/>
                </a:lnTo>
                <a:cubicBezTo>
                  <a:pt x="3621097" y="6757894"/>
                  <a:pt x="3527376" y="6777832"/>
                  <a:pt x="3428999" y="6777832"/>
                </a:cubicBezTo>
                <a:cubicBezTo>
                  <a:pt x="3330622" y="6777832"/>
                  <a:pt x="3236902" y="6757894"/>
                  <a:pt x="3151659" y="6721839"/>
                </a:cubicBezTo>
                <a:lnTo>
                  <a:pt x="3072997" y="6679143"/>
                </a:lnTo>
                <a:lnTo>
                  <a:pt x="3059299" y="6674649"/>
                </a:lnTo>
                <a:lnTo>
                  <a:pt x="3033384" y="6657642"/>
                </a:lnTo>
                <a:lnTo>
                  <a:pt x="3030628" y="6656146"/>
                </a:lnTo>
                <a:lnTo>
                  <a:pt x="3028776" y="6654618"/>
                </a:lnTo>
                <a:lnTo>
                  <a:pt x="1" y="4666984"/>
                </a:lnTo>
                <a:close/>
                <a:moveTo>
                  <a:pt x="6858002" y="0"/>
                </a:moveTo>
                <a:lnTo>
                  <a:pt x="6858002" y="1570616"/>
                </a:lnTo>
                <a:lnTo>
                  <a:pt x="6858001" y="1570616"/>
                </a:lnTo>
                <a:lnTo>
                  <a:pt x="6858001" y="4666983"/>
                </a:lnTo>
                <a:lnTo>
                  <a:pt x="0" y="4666983"/>
                </a:lnTo>
                <a:lnTo>
                  <a:pt x="0" y="595217"/>
                </a:lnTo>
                <a:lnTo>
                  <a:pt x="1" y="595217"/>
                </a:lnTo>
                <a:lnTo>
                  <a:pt x="1" y="0"/>
                </a:lnTo>
                <a:close/>
              </a:path>
            </a:pathLst>
          </a:custGeom>
          <a:blipFill rotWithShape="0">
            <a:blip r:embed="rId1"/>
            <a:tile/>
          </a:blipFill>
          <a:ln>
            <a:noFill/>
          </a:ln>
        </p:spPr>
        <p:style>
          <a:lnRef idx="0"/>
          <a:fillRef idx="0"/>
          <a:effectRef idx="0"/>
          <a:fontRef idx="minor"/>
        </p:style>
      </p:sp>
      <p:sp>
        <p:nvSpPr>
          <p:cNvPr id="86" name="TextShape 3"/>
          <p:cNvSpPr txBox="1"/>
          <p:nvPr/>
        </p:nvSpPr>
        <p:spPr>
          <a:xfrm>
            <a:off x="451440" y="947520"/>
            <a:ext cx="4389120" cy="4962600"/>
          </a:xfrm>
          <a:prstGeom prst="rect">
            <a:avLst/>
          </a:prstGeom>
          <a:noFill/>
          <a:ln>
            <a:noFill/>
          </a:ln>
        </p:spPr>
        <p:txBody>
          <a:bodyPr anchor="ctr"/>
          <a:p>
            <a:pPr>
              <a:lnSpc>
                <a:spcPct val="100000"/>
              </a:lnSpc>
            </a:pPr>
            <a:r>
              <a:rPr b="1" lang="en-GB" sz="5800" spc="-1" strike="noStrike">
                <a:solidFill>
                  <a:srgbClr val="fefefe"/>
                </a:solidFill>
                <a:latin typeface="Century Gothic"/>
                <a:ea typeface="Century Gothic"/>
              </a:rPr>
              <a:t>GymNow</a:t>
            </a:r>
            <a:endParaRPr b="0" lang="en-GB" sz="5800" spc="-1" strike="noStrike">
              <a:solidFill>
                <a:srgbClr val="000000"/>
              </a:solidFill>
              <a:latin typeface="Arial"/>
            </a:endParaRPr>
          </a:p>
        </p:txBody>
      </p:sp>
      <p:sp>
        <p:nvSpPr>
          <p:cNvPr id="87" name="TextShape 4"/>
          <p:cNvSpPr txBox="1"/>
          <p:nvPr/>
        </p:nvSpPr>
        <p:spPr>
          <a:xfrm>
            <a:off x="7229520" y="947520"/>
            <a:ext cx="4152240" cy="4962600"/>
          </a:xfrm>
          <a:prstGeom prst="rect">
            <a:avLst/>
          </a:prstGeom>
          <a:noFill/>
          <a:ln>
            <a:noFill/>
          </a:ln>
        </p:spPr>
        <p:txBody>
          <a:bodyPr anchor="ctr"/>
          <a:p>
            <a:pPr>
              <a:lnSpc>
                <a:spcPct val="100000"/>
              </a:lnSpc>
            </a:pPr>
            <a:r>
              <a:rPr b="0" lang="en-GB" sz="2800" spc="-1" strike="noStrike">
                <a:solidFill>
                  <a:srgbClr val="ffffff"/>
                </a:solidFill>
                <a:latin typeface="Century Gothic"/>
                <a:ea typeface="Century Gothic"/>
              </a:rPr>
              <a:t>Adrian Lackey 17466892</a:t>
            </a:r>
            <a:endParaRPr b="0" lang="en-GB" sz="2800" spc="-1" strike="noStrike">
              <a:latin typeface="Arial"/>
            </a:endParaRPr>
          </a:p>
          <a:p>
            <a:pPr>
              <a:lnSpc>
                <a:spcPct val="100000"/>
              </a:lnSpc>
              <a:spcBef>
                <a:spcPts val="1159"/>
              </a:spcBef>
            </a:pPr>
            <a:r>
              <a:rPr b="0" lang="en-GB" sz="2800" spc="-1" strike="noStrike">
                <a:solidFill>
                  <a:srgbClr val="ffffff"/>
                </a:solidFill>
                <a:latin typeface="Century Gothic"/>
                <a:ea typeface="Century Gothic"/>
              </a:rPr>
              <a:t>Luke Attride</a:t>
            </a:r>
            <a:endParaRPr b="0" lang="en-GB" sz="2800" spc="-1" strike="noStrike">
              <a:latin typeface="Arial"/>
            </a:endParaRPr>
          </a:p>
          <a:p>
            <a:pPr>
              <a:lnSpc>
                <a:spcPct val="100000"/>
              </a:lnSpc>
              <a:spcBef>
                <a:spcPts val="1159"/>
              </a:spcBef>
            </a:pPr>
            <a:r>
              <a:rPr b="0" lang="en-GB" sz="2800" spc="-1" strike="noStrike">
                <a:solidFill>
                  <a:srgbClr val="ffffff"/>
                </a:solidFill>
                <a:latin typeface="Century Gothic"/>
                <a:ea typeface="Century Gothic"/>
              </a:rPr>
              <a:t>17373693</a:t>
            </a:r>
            <a:endParaRPr b="0" lang="en-GB" sz="2800" spc="-1" strike="noStrike">
              <a:latin typeface="Arial"/>
            </a:endParaRPr>
          </a:p>
          <a:p>
            <a:pPr>
              <a:lnSpc>
                <a:spcPct val="100000"/>
              </a:lnSpc>
              <a:spcBef>
                <a:spcPts val="1159"/>
              </a:spcBef>
            </a:pPr>
            <a:endParaRPr b="0" lang="en-GB" sz="2800" spc="-1" strike="noStrike">
              <a:latin typeface="Arial"/>
            </a:endParaRPr>
          </a:p>
          <a:p>
            <a:pPr>
              <a:lnSpc>
                <a:spcPct val="100000"/>
              </a:lnSpc>
              <a:spcBef>
                <a:spcPts val="1159"/>
              </a:spcBef>
            </a:pPr>
            <a:r>
              <a:rPr b="0" lang="en-GB" sz="2800" spc="-1" strike="noStrike">
                <a:solidFill>
                  <a:srgbClr val="ffffff"/>
                </a:solidFill>
                <a:latin typeface="Century Gothic"/>
                <a:ea typeface="Century Gothic"/>
              </a:rPr>
              <a:t>Supervisor: Cathal Gurrin</a:t>
            </a:r>
            <a:endParaRPr b="0" lang="en-GB" sz="2800" spc="-1" strike="noStrike">
              <a:latin typeface="Arial"/>
            </a:endParaRPr>
          </a:p>
        </p:txBody>
      </p:sp>
      <p:pic>
        <p:nvPicPr>
          <p:cNvPr id="88" name="Google Shape;119;p16" descr=""/>
          <p:cNvPicPr/>
          <p:nvPr/>
        </p:nvPicPr>
        <p:blipFill>
          <a:blip r:embed="rId2"/>
          <a:stretch/>
        </p:blipFill>
        <p:spPr>
          <a:xfrm>
            <a:off x="866520" y="4012560"/>
            <a:ext cx="2355480" cy="227196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810000" y="447120"/>
            <a:ext cx="10571760" cy="970200"/>
          </a:xfrm>
          <a:prstGeom prst="rect">
            <a:avLst/>
          </a:prstGeom>
          <a:noFill/>
          <a:ln>
            <a:noFill/>
          </a:ln>
        </p:spPr>
        <p:txBody>
          <a:bodyPr anchor="b"/>
          <a:p>
            <a:pPr algn="ctr">
              <a:lnSpc>
                <a:spcPct val="100000"/>
              </a:lnSpc>
            </a:pPr>
            <a:r>
              <a:rPr b="1" lang="en-GB" sz="4000" spc="-1" strike="noStrike">
                <a:solidFill>
                  <a:srgbClr val="fefefe"/>
                </a:solidFill>
                <a:latin typeface="Century Gothic"/>
                <a:ea typeface="Century Gothic"/>
              </a:rPr>
              <a:t>Project Summary / Introduction</a:t>
            </a:r>
            <a:endParaRPr b="0" lang="en-GB" sz="4000" spc="-1" strike="noStrike">
              <a:solidFill>
                <a:srgbClr val="000000"/>
              </a:solidFill>
              <a:latin typeface="Arial"/>
            </a:endParaRPr>
          </a:p>
        </p:txBody>
      </p:sp>
      <p:sp>
        <p:nvSpPr>
          <p:cNvPr id="90" name="TextShape 2"/>
          <p:cNvSpPr txBox="1"/>
          <p:nvPr/>
        </p:nvSpPr>
        <p:spPr>
          <a:xfrm>
            <a:off x="818640" y="2222280"/>
            <a:ext cx="10554120" cy="3636000"/>
          </a:xfrm>
          <a:prstGeom prst="rect">
            <a:avLst/>
          </a:prstGeom>
          <a:noFill/>
          <a:ln>
            <a:noFill/>
          </a:ln>
        </p:spPr>
        <p:txBody>
          <a:bodyPr anchor="ctr"/>
          <a:p>
            <a:pPr marL="343080" indent="-342720" algn="ctr">
              <a:lnSpc>
                <a:spcPct val="100000"/>
              </a:lnSpc>
              <a:buClr>
                <a:srgbClr val="00c6bb"/>
              </a:buClr>
              <a:buFont typeface="Noto Sans Symbols"/>
              <a:buChar char=""/>
            </a:pPr>
            <a:r>
              <a:rPr b="0" lang="en-GB" sz="1800" spc="-1" strike="noStrike">
                <a:solidFill>
                  <a:srgbClr val="ffffff"/>
                </a:solidFill>
                <a:latin typeface="Century Gothic"/>
                <a:ea typeface="Century Gothic"/>
              </a:rPr>
              <a:t>GymNow is a health and fitness app that will let customers see, compare and book available gyms and classes in their area.</a:t>
            </a:r>
            <a:endParaRPr b="0" lang="en-GB" sz="1800" spc="-1" strike="noStrike">
              <a:solidFill>
                <a:srgbClr val="000000"/>
              </a:solidFill>
              <a:latin typeface="Arial"/>
            </a:endParaRPr>
          </a:p>
          <a:p>
            <a:pPr marL="343080" indent="-342720" algn="ctr">
              <a:lnSpc>
                <a:spcPct val="100000"/>
              </a:lnSpc>
              <a:spcBef>
                <a:spcPts val="961"/>
              </a:spcBef>
              <a:buClr>
                <a:srgbClr val="00c6bb"/>
              </a:buClr>
              <a:buFont typeface="Noto Sans Symbols"/>
              <a:buChar char=""/>
            </a:pPr>
            <a:r>
              <a:rPr b="0" lang="en-GB" sz="1800" spc="-1" strike="noStrike">
                <a:solidFill>
                  <a:srgbClr val="ffffff"/>
                </a:solidFill>
                <a:latin typeface="Century Gothic"/>
                <a:ea typeface="Century Gothic"/>
              </a:rPr>
              <a:t>GymNow will also feature a monthly paid membership that will allow customers to visit any partnered gyms.</a:t>
            </a:r>
            <a:endParaRPr b="0" lang="en-GB" sz="1800" spc="-1" strike="noStrike">
              <a:solidFill>
                <a:srgbClr val="000000"/>
              </a:solidFill>
              <a:latin typeface="Arial"/>
            </a:endParaRPr>
          </a:p>
          <a:p>
            <a:pPr marL="343080" indent="-342720" algn="ctr">
              <a:lnSpc>
                <a:spcPct val="100000"/>
              </a:lnSpc>
              <a:spcBef>
                <a:spcPts val="961"/>
              </a:spcBef>
              <a:buClr>
                <a:srgbClr val="00c6bb"/>
              </a:buClr>
              <a:buFont typeface="Noto Sans Symbols"/>
              <a:buChar char=""/>
            </a:pPr>
            <a:r>
              <a:rPr b="0" lang="en-GB" sz="1800" spc="-1" strike="noStrike">
                <a:solidFill>
                  <a:srgbClr val="ffffff"/>
                </a:solidFill>
                <a:latin typeface="Century Gothic"/>
                <a:ea typeface="Century Gothic"/>
              </a:rPr>
              <a:t>GymNow was inspired due to the inability to book our own gyms as a member and the painful research and trails to find a new one.</a:t>
            </a:r>
            <a:endParaRPr b="0" lang="en-GB" sz="1800" spc="-1" strike="noStrike">
              <a:solidFill>
                <a:srgbClr val="000000"/>
              </a:solidFill>
              <a:latin typeface="Arial"/>
            </a:endParaRPr>
          </a:p>
          <a:p>
            <a:pPr>
              <a:lnSpc>
                <a:spcPct val="100000"/>
              </a:lnSpc>
              <a:spcBef>
                <a:spcPts val="961"/>
              </a:spcBef>
            </a:pPr>
            <a:endParaRPr b="0" lang="en-GB" sz="1800" spc="-1" strike="noStrike">
              <a:solidFill>
                <a:srgbClr val="000000"/>
              </a:solidFill>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810000" y="447120"/>
            <a:ext cx="10571760" cy="970200"/>
          </a:xfrm>
          <a:prstGeom prst="rect">
            <a:avLst/>
          </a:prstGeom>
          <a:noFill/>
          <a:ln>
            <a:noFill/>
          </a:ln>
        </p:spPr>
        <p:txBody>
          <a:bodyPr anchor="b"/>
          <a:p>
            <a:pPr algn="ctr">
              <a:lnSpc>
                <a:spcPct val="100000"/>
              </a:lnSpc>
            </a:pPr>
            <a:r>
              <a:rPr b="1" lang="en-GB" sz="4000" spc="-1" strike="noStrike">
                <a:solidFill>
                  <a:srgbClr val="fefefe"/>
                </a:solidFill>
                <a:latin typeface="Century Gothic"/>
                <a:ea typeface="Century Gothic"/>
              </a:rPr>
              <a:t>Market Rationale</a:t>
            </a:r>
            <a:endParaRPr b="0" lang="en-GB" sz="4000" spc="-1" strike="noStrike">
              <a:solidFill>
                <a:srgbClr val="000000"/>
              </a:solidFill>
              <a:latin typeface="Arial"/>
            </a:endParaRPr>
          </a:p>
        </p:txBody>
      </p:sp>
      <p:sp>
        <p:nvSpPr>
          <p:cNvPr id="92" name="TextShape 2"/>
          <p:cNvSpPr txBox="1"/>
          <p:nvPr/>
        </p:nvSpPr>
        <p:spPr>
          <a:xfrm>
            <a:off x="818640" y="2222280"/>
            <a:ext cx="10554120" cy="3636000"/>
          </a:xfrm>
          <a:prstGeom prst="rect">
            <a:avLst/>
          </a:prstGeom>
          <a:noFill/>
          <a:ln>
            <a:noFill/>
          </a:ln>
        </p:spPr>
        <p:txBody>
          <a:bodyPr anchor="ctr"/>
          <a:p>
            <a:pPr marL="343080" indent="-342720">
              <a:lnSpc>
                <a:spcPct val="100000"/>
              </a:lnSpc>
              <a:buClr>
                <a:srgbClr val="00c6bb"/>
              </a:buClr>
              <a:buFont typeface="Noto Sans Symbols"/>
              <a:buChar char=""/>
            </a:pPr>
            <a:r>
              <a:rPr b="0" lang="en-GB" sz="1800" spc="-1" strike="noStrike">
                <a:solidFill>
                  <a:srgbClr val="ffffff"/>
                </a:solidFill>
                <a:latin typeface="Century Gothic"/>
                <a:ea typeface="Century Gothic"/>
              </a:rPr>
              <a:t>Our Target Market is current gym membership holders in Ireland. </a:t>
            </a:r>
            <a:endParaRPr b="0" lang="en-GB" sz="1800" spc="-1" strike="noStrike">
              <a:solidFill>
                <a:srgbClr val="000000"/>
              </a:solidFill>
              <a:latin typeface="Arial"/>
            </a:endParaRPr>
          </a:p>
          <a:p>
            <a:pPr marL="343080" indent="-342720">
              <a:lnSpc>
                <a:spcPct val="100000"/>
              </a:lnSpc>
              <a:spcBef>
                <a:spcPts val="961"/>
              </a:spcBef>
              <a:buClr>
                <a:srgbClr val="00c6bb"/>
              </a:buClr>
              <a:buFont typeface="Noto Sans Symbols"/>
              <a:buChar char=""/>
            </a:pPr>
            <a:r>
              <a:rPr b="0" lang="en-GB" sz="1800" spc="-1" strike="noStrike">
                <a:solidFill>
                  <a:srgbClr val="ffffff"/>
                </a:solidFill>
                <a:latin typeface="Century Gothic"/>
                <a:ea typeface="Century Gothic"/>
              </a:rPr>
              <a:t>This stands at 12% of the Irish population which is 510,000 members.</a:t>
            </a:r>
            <a:endParaRPr b="0" lang="en-GB" sz="1800" spc="-1" strike="noStrike">
              <a:solidFill>
                <a:srgbClr val="000000"/>
              </a:solidFill>
              <a:latin typeface="Arial"/>
            </a:endParaRPr>
          </a:p>
          <a:p>
            <a:pPr marL="343080" indent="-342720">
              <a:lnSpc>
                <a:spcPct val="100000"/>
              </a:lnSpc>
              <a:spcBef>
                <a:spcPts val="961"/>
              </a:spcBef>
              <a:buClr>
                <a:srgbClr val="00c6bb"/>
              </a:buClr>
              <a:buFont typeface="Noto Sans Symbols"/>
              <a:buChar char=""/>
            </a:pPr>
            <a:r>
              <a:rPr b="0" lang="en-GB" sz="1800" spc="-1" strike="noStrike">
                <a:solidFill>
                  <a:srgbClr val="ffffff"/>
                </a:solidFill>
                <a:latin typeface="Century Gothic"/>
                <a:ea typeface="Century Gothic"/>
              </a:rPr>
              <a:t>GymNow Customers will be Active Gym Members and Unfranchised gym owners.</a:t>
            </a:r>
            <a:endParaRPr b="0" lang="en-GB" sz="1800" spc="-1" strike="noStrike">
              <a:solidFill>
                <a:srgbClr val="000000"/>
              </a:solidFill>
              <a:latin typeface="Arial"/>
            </a:endParaRPr>
          </a:p>
          <a:p>
            <a:pPr marL="343080" indent="-342720">
              <a:lnSpc>
                <a:spcPct val="100000"/>
              </a:lnSpc>
              <a:spcBef>
                <a:spcPts val="961"/>
              </a:spcBef>
              <a:buClr>
                <a:srgbClr val="00c6bb"/>
              </a:buClr>
              <a:buFont typeface="Noto Sans Symbols"/>
              <a:buChar char=""/>
            </a:pPr>
            <a:r>
              <a:rPr b="0" lang="en-GB" sz="1800" spc="-1" strike="noStrike">
                <a:solidFill>
                  <a:srgbClr val="ffffff"/>
                </a:solidFill>
                <a:latin typeface="Century Gothic"/>
                <a:ea typeface="Century Gothic"/>
              </a:rPr>
              <a:t>GymNow main value proposition is a convenient single location for gym price and feature comparison and booking for gym members.</a:t>
            </a:r>
            <a:endParaRPr b="0" lang="en-GB" sz="1800" spc="-1" strike="noStrike">
              <a:solidFill>
                <a:srgbClr val="000000"/>
              </a:solidFill>
              <a:latin typeface="Arial"/>
            </a:endParaRPr>
          </a:p>
          <a:p>
            <a:pPr marL="343080" indent="-342720">
              <a:lnSpc>
                <a:spcPct val="100000"/>
              </a:lnSpc>
              <a:spcBef>
                <a:spcPts val="961"/>
              </a:spcBef>
              <a:buClr>
                <a:srgbClr val="00c6bb"/>
              </a:buClr>
              <a:buFont typeface="Noto Sans Symbols"/>
              <a:buChar char=""/>
            </a:pPr>
            <a:r>
              <a:rPr b="0" lang="en-GB" sz="1800" spc="-1" strike="noStrike">
                <a:solidFill>
                  <a:srgbClr val="ffffff"/>
                </a:solidFill>
                <a:latin typeface="Century Gothic"/>
                <a:ea typeface="Century Gothic"/>
              </a:rPr>
              <a:t>Along with free advertisement for gym owners.</a:t>
            </a:r>
            <a:endParaRPr b="0" lang="en-GB" sz="1800" spc="-1" strike="noStrike">
              <a:solidFill>
                <a:srgbClr val="000000"/>
              </a:solidFill>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810000" y="447120"/>
            <a:ext cx="10571760" cy="970200"/>
          </a:xfrm>
          <a:prstGeom prst="rect">
            <a:avLst/>
          </a:prstGeom>
          <a:noFill/>
          <a:ln>
            <a:noFill/>
          </a:ln>
        </p:spPr>
        <p:txBody>
          <a:bodyPr anchor="b"/>
          <a:p>
            <a:pPr algn="ctr">
              <a:lnSpc>
                <a:spcPct val="100000"/>
              </a:lnSpc>
            </a:pPr>
            <a:r>
              <a:rPr b="1" lang="en-GB" sz="4000" spc="-1" strike="noStrike">
                <a:solidFill>
                  <a:srgbClr val="fefefe"/>
                </a:solidFill>
                <a:latin typeface="Century Gothic"/>
                <a:ea typeface="Century Gothic"/>
              </a:rPr>
              <a:t>Primary and Secondary Research</a:t>
            </a:r>
            <a:endParaRPr b="0" lang="en-GB" sz="4000" spc="-1" strike="noStrike">
              <a:solidFill>
                <a:srgbClr val="000000"/>
              </a:solidFill>
              <a:latin typeface="Arial"/>
            </a:endParaRPr>
          </a:p>
        </p:txBody>
      </p:sp>
      <p:sp>
        <p:nvSpPr>
          <p:cNvPr id="94" name="TextShape 2"/>
          <p:cNvSpPr txBox="1"/>
          <p:nvPr/>
        </p:nvSpPr>
        <p:spPr>
          <a:xfrm>
            <a:off x="818640" y="2222280"/>
            <a:ext cx="10554120" cy="3636000"/>
          </a:xfrm>
          <a:prstGeom prst="rect">
            <a:avLst/>
          </a:prstGeom>
          <a:noFill/>
          <a:ln>
            <a:noFill/>
          </a:ln>
        </p:spPr>
        <p:txBody>
          <a:bodyPr anchor="ctr"/>
          <a:p>
            <a:pPr marL="343080" indent="-342720">
              <a:lnSpc>
                <a:spcPct val="100000"/>
              </a:lnSpc>
              <a:spcBef>
                <a:spcPts val="961"/>
              </a:spcBef>
              <a:buClr>
                <a:srgbClr val="00c6bb"/>
              </a:buClr>
              <a:buFont typeface="Noto Sans Symbols"/>
              <a:buChar char=""/>
            </a:pPr>
            <a:r>
              <a:rPr b="0" lang="en-GB" sz="1800" spc="-1" strike="noStrike">
                <a:solidFill>
                  <a:srgbClr val="ffffff"/>
                </a:solidFill>
                <a:latin typeface="Century Gothic"/>
                <a:ea typeface="Century Gothic"/>
              </a:rPr>
              <a:t>Competitor Analysis The Main Competitors in the Irish Market are Flyefit, Ben Dunne and GymPlus.</a:t>
            </a:r>
            <a:endParaRPr b="0" lang="en-GB" sz="1800" spc="-1" strike="noStrike">
              <a:solidFill>
                <a:srgbClr val="000000"/>
              </a:solidFill>
              <a:latin typeface="Arial"/>
            </a:endParaRPr>
          </a:p>
          <a:p>
            <a:pPr marL="343080" indent="-342720">
              <a:lnSpc>
                <a:spcPct val="100000"/>
              </a:lnSpc>
              <a:spcBef>
                <a:spcPts val="961"/>
              </a:spcBef>
              <a:buClr>
                <a:srgbClr val="00c6bb"/>
              </a:buClr>
              <a:buFont typeface="Noto Sans Symbols"/>
              <a:buChar char=""/>
            </a:pPr>
            <a:r>
              <a:rPr b="0" lang="en-GB" sz="1800" spc="-1" strike="noStrike">
                <a:solidFill>
                  <a:srgbClr val="ffffff"/>
                </a:solidFill>
                <a:latin typeface="Century Gothic"/>
                <a:ea typeface="Century Gothic"/>
              </a:rPr>
              <a:t>Worldwide our main Competitors would be TrainAway, they have a similar business model but have not reached the Irish Market.</a:t>
            </a:r>
            <a:endParaRPr b="0" lang="en-GB" sz="1800" spc="-1" strike="noStrike">
              <a:solidFill>
                <a:srgbClr val="000000"/>
              </a:solidFill>
              <a:latin typeface="Arial"/>
            </a:endParaRPr>
          </a:p>
          <a:p>
            <a:pPr marL="343080" indent="-342720">
              <a:lnSpc>
                <a:spcPct val="115000"/>
              </a:lnSpc>
              <a:buClr>
                <a:srgbClr val="00c6bb"/>
              </a:buClr>
              <a:buFont typeface="Noto Sans Symbols"/>
              <a:buChar char=""/>
            </a:pPr>
            <a:r>
              <a:rPr b="0" lang="en-GB" sz="2000" spc="-1" strike="noStrike">
                <a:solidFill>
                  <a:srgbClr val="ffffff"/>
                </a:solidFill>
                <a:latin typeface="Century Gothic"/>
                <a:ea typeface="Century Gothic"/>
              </a:rPr>
              <a:t>We plan to interview our customer segments along with questionnaires sent to a 100-200 sample to base our market analysis on.</a:t>
            </a:r>
            <a:endParaRPr b="0" lang="en-GB" sz="2000" spc="-1" strike="noStrike">
              <a:solidFill>
                <a:srgbClr val="000000"/>
              </a:solidFill>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810000" y="447120"/>
            <a:ext cx="10571760" cy="970200"/>
          </a:xfrm>
          <a:prstGeom prst="rect">
            <a:avLst/>
          </a:prstGeom>
          <a:noFill/>
          <a:ln>
            <a:noFill/>
          </a:ln>
        </p:spPr>
        <p:txBody>
          <a:bodyPr anchor="b"/>
          <a:p>
            <a:pPr algn="ctr">
              <a:lnSpc>
                <a:spcPct val="100000"/>
              </a:lnSpc>
            </a:pPr>
            <a:r>
              <a:rPr b="1" lang="en-GB" sz="4000" spc="-1" strike="noStrike">
                <a:solidFill>
                  <a:srgbClr val="fefefe"/>
                </a:solidFill>
                <a:latin typeface="Century Gothic"/>
                <a:ea typeface="Century Gothic"/>
              </a:rPr>
              <a:t>Expected Technical Delivery</a:t>
            </a:r>
            <a:endParaRPr b="0" lang="en-GB" sz="4000" spc="-1" strike="noStrike">
              <a:solidFill>
                <a:srgbClr val="000000"/>
              </a:solidFill>
              <a:latin typeface="Arial"/>
            </a:endParaRPr>
          </a:p>
        </p:txBody>
      </p:sp>
      <p:sp>
        <p:nvSpPr>
          <p:cNvPr id="96" name="TextShape 2"/>
          <p:cNvSpPr txBox="1"/>
          <p:nvPr/>
        </p:nvSpPr>
        <p:spPr>
          <a:xfrm>
            <a:off x="818640" y="2222280"/>
            <a:ext cx="10554120" cy="3636000"/>
          </a:xfrm>
          <a:prstGeom prst="rect">
            <a:avLst/>
          </a:prstGeom>
          <a:noFill/>
          <a:ln>
            <a:noFill/>
          </a:ln>
        </p:spPr>
        <p:txBody>
          <a:bodyPr anchor="ctr"/>
          <a:p>
            <a:pPr marL="457200" indent="-355320">
              <a:lnSpc>
                <a:spcPct val="115000"/>
              </a:lnSpc>
              <a:spcBef>
                <a:spcPts val="499"/>
              </a:spcBef>
              <a:buClr>
                <a:srgbClr val="00c6bb"/>
              </a:buClr>
              <a:buFont typeface="Noto Sans Symbols"/>
              <a:buChar char=""/>
            </a:pPr>
            <a:r>
              <a:rPr b="0" lang="en-GB" sz="2000" spc="-1" strike="noStrike">
                <a:solidFill>
                  <a:srgbClr val="ffffff"/>
                </a:solidFill>
                <a:latin typeface="Century Gothic"/>
                <a:ea typeface="Century Gothic"/>
              </a:rPr>
              <a:t>GymNow expected MVP will be a interactive UI demo, users will have a limited location set given in a dropdown menu.</a:t>
            </a:r>
            <a:endParaRPr b="0" lang="en-GB" sz="2000" spc="-1" strike="noStrike">
              <a:solidFill>
                <a:srgbClr val="000000"/>
              </a:solidFill>
              <a:latin typeface="Arial"/>
            </a:endParaRPr>
          </a:p>
          <a:p>
            <a:pPr marL="457200" indent="-355320">
              <a:lnSpc>
                <a:spcPct val="115000"/>
              </a:lnSpc>
              <a:buClr>
                <a:srgbClr val="00c6bb"/>
              </a:buClr>
              <a:buFont typeface="Noto Sans Symbols"/>
              <a:buChar char=""/>
            </a:pPr>
            <a:r>
              <a:rPr b="0" lang="en-GB" sz="2000" spc="-1" strike="noStrike">
                <a:solidFill>
                  <a:srgbClr val="ffffff"/>
                </a:solidFill>
                <a:latin typeface="Century Gothic"/>
                <a:ea typeface="Century Gothic"/>
              </a:rPr>
              <a:t>The prototype will then display the gyms in that area with their prices and features</a:t>
            </a:r>
            <a:endParaRPr b="0" lang="en-GB" sz="2000" spc="-1" strike="noStrike">
              <a:solidFill>
                <a:srgbClr val="000000"/>
              </a:solidFill>
              <a:latin typeface="Arial"/>
            </a:endParaRPr>
          </a:p>
          <a:p>
            <a:pPr marL="457200" indent="-355320">
              <a:lnSpc>
                <a:spcPct val="115000"/>
              </a:lnSpc>
              <a:buClr>
                <a:srgbClr val="00c6bb"/>
              </a:buClr>
              <a:buFont typeface="Noto Sans Symbols"/>
              <a:buChar char=""/>
            </a:pPr>
            <a:r>
              <a:rPr b="0" lang="en-GB" sz="2000" spc="-1" strike="noStrike">
                <a:solidFill>
                  <a:srgbClr val="ffffff"/>
                </a:solidFill>
                <a:latin typeface="Century Gothic"/>
                <a:ea typeface="Century Gothic"/>
              </a:rPr>
              <a:t>The user will then book a gym, this will bring that slot to the booked table in the database along with the user’s name.</a:t>
            </a:r>
            <a:endParaRPr b="0" lang="en-GB" sz="2000" spc="-1" strike="noStrike">
              <a:solidFill>
                <a:srgbClr val="000000"/>
              </a:solidFill>
              <a:latin typeface="Arial"/>
            </a:endParaRPr>
          </a:p>
          <a:p>
            <a:pPr marL="343080">
              <a:lnSpc>
                <a:spcPct val="100000"/>
              </a:lnSpc>
              <a:spcBef>
                <a:spcPts val="601"/>
              </a:spcBef>
            </a:pPr>
            <a:endParaRPr b="0" lang="en-GB" sz="2000" spc="-1" strike="noStrike">
              <a:solidFill>
                <a:srgbClr val="000000"/>
              </a:solidFill>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810000" y="447120"/>
            <a:ext cx="10571760" cy="970200"/>
          </a:xfrm>
          <a:prstGeom prst="rect">
            <a:avLst/>
          </a:prstGeom>
          <a:noFill/>
          <a:ln>
            <a:noFill/>
          </a:ln>
        </p:spPr>
        <p:txBody>
          <a:bodyPr anchor="b"/>
          <a:p>
            <a:pPr algn="ctr">
              <a:lnSpc>
                <a:spcPct val="100000"/>
              </a:lnSpc>
            </a:pPr>
            <a:r>
              <a:rPr b="1" lang="en-GB" sz="4000" spc="-1" strike="noStrike">
                <a:solidFill>
                  <a:srgbClr val="fefefe"/>
                </a:solidFill>
                <a:latin typeface="Century Gothic"/>
                <a:ea typeface="Century Gothic"/>
              </a:rPr>
              <a:t>Proposed Timeline of Activities</a:t>
            </a:r>
            <a:endParaRPr b="0" lang="en-GB" sz="4000" spc="-1" strike="noStrike">
              <a:solidFill>
                <a:srgbClr val="000000"/>
              </a:solidFill>
              <a:latin typeface="Arial"/>
            </a:endParaRPr>
          </a:p>
        </p:txBody>
      </p:sp>
      <p:sp>
        <p:nvSpPr>
          <p:cNvPr id="98" name="TextShape 2"/>
          <p:cNvSpPr txBox="1"/>
          <p:nvPr/>
        </p:nvSpPr>
        <p:spPr>
          <a:xfrm>
            <a:off x="818640" y="2222280"/>
            <a:ext cx="10554120" cy="3636000"/>
          </a:xfrm>
          <a:prstGeom prst="rect">
            <a:avLst/>
          </a:prstGeom>
          <a:noFill/>
          <a:ln>
            <a:noFill/>
          </a:ln>
        </p:spPr>
        <p:txBody>
          <a:bodyPr anchor="ctr"/>
          <a:p>
            <a:pPr marL="457200" indent="-355320">
              <a:lnSpc>
                <a:spcPct val="115000"/>
              </a:lnSpc>
              <a:spcBef>
                <a:spcPts val="400"/>
              </a:spcBef>
              <a:buClr>
                <a:srgbClr val="00c6bb"/>
              </a:buClr>
              <a:buFont typeface="Noto Sans Symbols"/>
              <a:buChar char=""/>
            </a:pPr>
            <a:r>
              <a:rPr b="0" lang="en-GB" sz="2000" spc="-1" strike="noStrike">
                <a:solidFill>
                  <a:srgbClr val="ffffff"/>
                </a:solidFill>
                <a:latin typeface="Century Gothic"/>
                <a:ea typeface="Century Gothic"/>
              </a:rPr>
              <a:t>From 28/11/20 – 22/12/20 will be our Mid term deliverables time frame which the work will be contributed together.</a:t>
            </a:r>
            <a:endParaRPr b="0" lang="en-GB" sz="2000" spc="-1" strike="noStrike">
              <a:solidFill>
                <a:srgbClr val="000000"/>
              </a:solidFill>
              <a:latin typeface="Arial"/>
            </a:endParaRPr>
          </a:p>
          <a:p>
            <a:pPr marL="457200" indent="-355320">
              <a:lnSpc>
                <a:spcPct val="115000"/>
              </a:lnSpc>
              <a:buClr>
                <a:srgbClr val="00c6bb"/>
              </a:buClr>
              <a:buFont typeface="Noto Sans Symbols"/>
              <a:buChar char=""/>
            </a:pPr>
            <a:r>
              <a:rPr b="0" lang="en-GB" sz="2000" spc="-1" strike="noStrike">
                <a:solidFill>
                  <a:srgbClr val="ffffff"/>
                </a:solidFill>
                <a:latin typeface="Century Gothic"/>
                <a:ea typeface="Century Gothic"/>
              </a:rPr>
              <a:t>From 18/01/21 – 21/04/21 will involve our final Documentation, Our MVP UI will be devolved in this time frame in which Luke will handle frontend development and Adrian the backend. All other tasks shall be shared equally.</a:t>
            </a:r>
            <a:endParaRPr b="0" lang="en-GB" sz="2000" spc="-1" strike="noStrike">
              <a:solidFill>
                <a:srgbClr val="000000"/>
              </a:solidFill>
              <a:latin typeface="Arial"/>
            </a:endParaRPr>
          </a:p>
          <a:p>
            <a:pPr marL="457200" indent="-355320">
              <a:lnSpc>
                <a:spcPct val="115000"/>
              </a:lnSpc>
              <a:buClr>
                <a:srgbClr val="00c6bb"/>
              </a:buClr>
              <a:buFont typeface="Noto Sans Symbols"/>
              <a:buChar char=""/>
            </a:pPr>
            <a:r>
              <a:rPr b="0" lang="en-GB" sz="2000" spc="-1" strike="noStrike">
                <a:solidFill>
                  <a:srgbClr val="ffffff"/>
                </a:solidFill>
                <a:latin typeface="Century Gothic"/>
                <a:ea typeface="Century Gothic"/>
              </a:rPr>
              <a:t>From 19/04/21 – 03/05/21 Will be our Final Pitch, Adrian will develop the structure of the UI demo and Luke will create the Presentation Pitch. </a:t>
            </a:r>
            <a:endParaRPr b="0" lang="en-GB" sz="2000" spc="-1" strike="noStrike">
              <a:solidFill>
                <a:srgbClr val="000000"/>
              </a:solidFill>
              <a:latin typeface="Arial"/>
            </a:endParaRPr>
          </a:p>
          <a:p>
            <a:pPr marL="114480">
              <a:lnSpc>
                <a:spcPct val="100000"/>
              </a:lnSpc>
              <a:spcBef>
                <a:spcPts val="961"/>
              </a:spcBef>
            </a:pPr>
            <a:endParaRPr b="0" lang="en-GB" sz="2000" spc="-1" strike="noStrike">
              <a:solidFill>
                <a:srgbClr val="000000"/>
              </a:solidFill>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en-GB</dc:language>
  <cp:lastModifiedBy/>
  <cp:revision>0</cp:revision>
  <dc:subject/>
  <dc:title/>
</cp:coreProperties>
</file>