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74" r:id="rId5"/>
    <p:sldId id="259" r:id="rId6"/>
    <p:sldId id="276" r:id="rId7"/>
    <p:sldId id="260" r:id="rId8"/>
    <p:sldId id="277" r:id="rId9"/>
    <p:sldId id="261" r:id="rId10"/>
    <p:sldId id="279" r:id="rId11"/>
    <p:sldId id="280" r:id="rId12"/>
    <p:sldId id="282" r:id="rId13"/>
    <p:sldId id="281" r:id="rId14"/>
    <p:sldId id="283" r:id="rId15"/>
    <p:sldId id="266" r:id="rId16"/>
    <p:sldId id="284" r:id="rId17"/>
    <p:sldId id="278" r:id="rId18"/>
    <p:sldId id="273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3DB8"/>
    <a:srgbClr val="1A2741"/>
    <a:srgbClr val="15D115"/>
    <a:srgbClr val="B2220E"/>
    <a:srgbClr val="990000"/>
    <a:srgbClr val="FF3300"/>
    <a:srgbClr val="610B6F"/>
    <a:srgbClr val="800000"/>
    <a:srgbClr val="0CE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84" d="100"/>
          <a:sy n="84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9B900-8F33-4FF1-B82B-49F056957564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7B62-C8C0-48A7-89A3-BEB43D517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76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0424FB-637E-42A7-0C71-824570BA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4196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58D01D0-D609-E37C-2E4F-C80438667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45550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2A4A15-86D3-0D4D-E54F-F50F51C0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47CC46-FFEF-1151-7AA9-6AF21B2E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2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ACAC9A-8756-824A-ACAA-A9918F71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526774"/>
            <a:ext cx="4128052" cy="189473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E2ECDE-9B3D-D2B6-698D-C11919A9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6130" y="2809099"/>
            <a:ext cx="3935896" cy="29059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BA8A45-427E-723A-73C6-2380585C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5031B7-2A80-46F1-F10B-5783309B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DCFF8-7316-D484-E4BD-973995F7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97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4FD4001-5D06-8F67-C972-525B1439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26C438-7393-AAF0-15A8-DFEF0060C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AA7643-FE49-104C-3692-5B866695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F2BFCD-45AD-B44E-9DCF-E2EC6D3C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11A638-F431-0ACD-2B62-C0EDE5C7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7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C4CD4F-78F8-3B11-708B-21F4E6BC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526774"/>
            <a:ext cx="4128052" cy="189473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BD3506-ED9D-7566-E149-946FEF2A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30" y="2809099"/>
            <a:ext cx="3935896" cy="29059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66BEE2-F113-8053-6963-5282A23B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7C860E-A345-A231-52E9-6F221CDD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CF88D9-D2EA-9DE6-8E84-90591424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66321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48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08C981-127C-DDEC-989B-5543D405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2E5A1FE-ED09-59F0-0D94-72EAFAF4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D84E0F-6C31-57CD-0242-AE088E02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7B0F15-068F-46D8-1DB7-2A307E36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C69C1A-15AA-B212-207D-D6CCDA96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5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27415-75A4-113D-C97E-605E851C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526774"/>
            <a:ext cx="4128052" cy="189473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08BA6C-E78A-1862-2C89-1AF07EEA0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0774E4-465D-E8AC-0680-400B28EF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F65D7C-017D-9E32-33F3-FA126AA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13E6C1-2FD0-CE24-3C12-5F6C66CE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F2052E-CE5A-F595-1992-A75C68E9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3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BA57CA-C8D1-D940-C9A1-76D18DE7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0D5CE1-916D-AD8A-D875-B8A2A8AB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A31C00-6AE7-2A31-8D76-0922C03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24FB106-3F7D-4993-E118-869189529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DDA6EA1-780D-2784-C17F-3B7E9E157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99388E-22C2-7FE4-6CC9-5336AEF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C743D13-B7F1-A1D7-B144-6B6986CB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07F338-C436-15BC-3660-31CF3D2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15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B363D2-D84B-C8AA-6FDF-83378C26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948" y="526774"/>
            <a:ext cx="4128052" cy="189473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4BE5C1-FD7A-D333-33E6-7C7F617D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60EE4D8-F424-3247-56EC-052F1F5B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E940A4-4E36-21CC-7B64-3F24B779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9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371C705-F60F-028E-38B4-44678B3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07375B-7CC7-F42B-27FE-6C8B0C94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1C026C-4065-3238-302D-E9F27E83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61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D91F5A-B23C-D8FB-BA24-B57F0160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6E65F7-6F44-5A6F-BB0B-AA8BDC72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96F18A5-4A26-A122-F2EB-EAEFABCD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140F37-6EF3-312B-5E3B-02AC167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8DCE3B-B9B6-49F8-D3C6-77AAAA98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EA7F44-62AD-9B15-A79B-F66A074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74E5E8-1E7B-75D6-2C51-272B0D91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9577E8-D1EF-28AC-56BC-66276CEA9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67AA763-5FF7-085F-51B1-3873D6645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C8D8B3-5F95-1108-5F98-D369C0B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5C3EB11-6E91-1873-9809-E493EB56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6706"/>
            <a:ext cx="3187148" cy="3651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CD90CF-D3FD-6E06-B939-A82A7FAC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7843" y="6194769"/>
            <a:ext cx="983974" cy="647062"/>
          </a:xfrm>
          <a:prstGeom prst="rect">
            <a:avLst/>
          </a:prstGeom>
        </p:spPr>
        <p:txBody>
          <a:bodyPr/>
          <a:lstStyle/>
          <a:p>
            <a:fld id="{FD495413-E2E5-42F1-BBAC-48E8F0053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5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bg1"/>
            </a:gs>
            <a:gs pos="15000">
              <a:schemeClr val="tx1"/>
            </a:gs>
            <a:gs pos="29000">
              <a:schemeClr val="accent2">
                <a:lumMod val="75000"/>
              </a:schemeClr>
            </a:gs>
            <a:gs pos="42000">
              <a:srgbClr val="0F0F0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Élőláb helye 4">
            <a:extLst>
              <a:ext uri="{FF2B5EF4-FFF2-40B4-BE49-F238E27FC236}">
                <a16:creationId xmlns:a16="http://schemas.microsoft.com/office/drawing/2014/main" id="{423EA940-B6B8-2A34-66CD-0A0BC1BE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091" y="6230883"/>
            <a:ext cx="4055633" cy="630893"/>
          </a:xfrm>
          <a:prstGeom prst="rect">
            <a:avLst/>
          </a:prstGeom>
          <a:effectLst>
            <a:outerShdw blurRad="76200" dist="50800" algn="ctr" rotWithShape="0">
              <a:schemeClr val="bg1"/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hu-HU"/>
              <a:t>Készítette: Bogdán László</a:t>
            </a:r>
            <a:endParaRPr lang="hu-HU" dirty="0"/>
          </a:p>
        </p:txBody>
      </p:sp>
      <p:sp>
        <p:nvSpPr>
          <p:cNvPr id="19" name="Dia számának helye 5">
            <a:extLst>
              <a:ext uri="{FF2B5EF4-FFF2-40B4-BE49-F238E27FC236}">
                <a16:creationId xmlns:a16="http://schemas.microsoft.com/office/drawing/2014/main" id="{8F5E8D13-4C86-7A85-F7CA-51415A4A6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8026" y="6153175"/>
            <a:ext cx="983974" cy="647062"/>
          </a:xfrm>
          <a:prstGeom prst="rect">
            <a:avLst/>
          </a:prstGeom>
          <a:effectLst>
            <a:outerShdw blurRad="63500" dist="25400" algn="ctr" rotWithShape="0">
              <a:prstClr val="black"/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fld id="{FD495413-E2E5-42F1-BBAC-48E8F0053AF7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20" name="Cím helye 1">
            <a:extLst>
              <a:ext uri="{FF2B5EF4-FFF2-40B4-BE49-F238E27FC236}">
                <a16:creationId xmlns:a16="http://schemas.microsoft.com/office/drawing/2014/main" id="{2F6E3CBC-99DD-7884-B4A3-FB1BA2E3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1" y="684420"/>
            <a:ext cx="5006009" cy="1519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14C4D826-CC19-B4CC-D2BE-A4EE9F67A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81" y="2754581"/>
            <a:ext cx="5006009" cy="2905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B24EA41-185F-B299-F04B-B2AF2721C96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3484607">
            <a:off x="10108363" y="1594148"/>
            <a:ext cx="715614" cy="71561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3EEA066-1A6A-9674-9AD3-2C3E45075CB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2472585">
            <a:off x="11097958" y="1846318"/>
            <a:ext cx="715614" cy="7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oper Black" panose="0208090404030B0204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 /><Relationship Id="rId3" Type="http://schemas.openxmlformats.org/officeDocument/2006/relationships/image" Target="../media/image5.png" /><Relationship Id="rId7" Type="http://schemas.openxmlformats.org/officeDocument/2006/relationships/image" Target="../media/image7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10" Type="http://schemas.openxmlformats.org/officeDocument/2006/relationships/image" Target="../media/image10.jpeg" /><Relationship Id="rId4" Type="http://schemas.microsoft.com/office/2007/relationships/hdphoto" Target="../media/hdphoto2.wdp" /><Relationship Id="rId9" Type="http://schemas.openxmlformats.org/officeDocument/2006/relationships/image" Target="../media/image9.jpe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11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microsoft.com/office/2007/relationships/hdphoto" Target="../media/hdphoto2.wdp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microsoft.com/office/2007/relationships/hdphoto" Target="../media/hdphoto1.wdp" /><Relationship Id="rId5" Type="http://schemas.openxmlformats.org/officeDocument/2006/relationships/image" Target="../media/image2.png" /><Relationship Id="rId4" Type="http://schemas.microsoft.com/office/2007/relationships/hdphoto" Target="../media/hdphoto2.wdp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lcím 12">
            <a:extLst>
              <a:ext uri="{FF2B5EF4-FFF2-40B4-BE49-F238E27FC236}">
                <a16:creationId xmlns:a16="http://schemas.microsoft.com/office/drawing/2014/main" id="{2838BACD-0D17-5D4D-980D-F2F82255C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1377" y="6338908"/>
            <a:ext cx="4509245" cy="1655762"/>
          </a:xfrm>
        </p:spPr>
        <p:txBody>
          <a:bodyPr>
            <a:normAutofit/>
          </a:bodyPr>
          <a:lstStyle/>
          <a:p>
            <a:r>
              <a:rPr lang="hu-HU" sz="2000" dirty="0"/>
              <a:t>Készítette: Bogdán  László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D07449D5-0758-0F53-DAF5-3AE3E359A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164" y="3547917"/>
            <a:ext cx="6613024" cy="666909"/>
          </a:xfrm>
          <a:noFill/>
        </p:spPr>
        <p:txBody>
          <a:bodyPr>
            <a:noAutofit/>
          </a:bodyPr>
          <a:lstStyle/>
          <a:p>
            <a:pPr algn="l"/>
            <a:r>
              <a:rPr lang="hu-HU" sz="5400" dirty="0" err="1">
                <a:cs typeface="Arial" panose="020B0604020202020204" pitchFamily="34" charset="0"/>
              </a:rPr>
              <a:t>KaposTransit</a:t>
            </a:r>
            <a:endParaRPr lang="hu-HU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515FF86B-127D-CC41-CB8C-604D0A271C3F}"/>
              </a:ext>
            </a:extLst>
          </p:cNvPr>
          <p:cNvSpPr/>
          <p:nvPr/>
        </p:nvSpPr>
        <p:spPr>
          <a:xfrm>
            <a:off x="3452799" y="492811"/>
            <a:ext cx="5597389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115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115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115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115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115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115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66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22104294-C54E-273C-C1C7-240AC98B2F45}"/>
              </a:ext>
            </a:extLst>
          </p:cNvPr>
          <p:cNvSpPr/>
          <p:nvPr/>
        </p:nvSpPr>
        <p:spPr>
          <a:xfrm>
            <a:off x="1410857" y="3280402"/>
            <a:ext cx="9916945" cy="934424"/>
          </a:xfrm>
          <a:prstGeom prst="roundRect">
            <a:avLst>
              <a:gd name="adj" fmla="val 39639"/>
            </a:avLst>
          </a:prstGeom>
          <a:noFill/>
          <a:ln w="28575">
            <a:solidFill>
              <a:schemeClr val="bg1"/>
            </a:solidFill>
          </a:ln>
          <a:effectLst>
            <a:outerShdw blurRad="76200" dist="762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14C8CE47-BAAF-971B-9666-BEEA61BB66E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1998" y="3485428"/>
            <a:ext cx="627806" cy="512526"/>
          </a:xfrm>
          <a:prstGeom prst="rect">
            <a:avLst/>
          </a:prstGeom>
          <a:effectLst>
            <a:outerShdw blurRad="76200" dist="38100" sx="102000" sy="102000" algn="ctr" rotWithShape="0">
              <a:prstClr val="black"/>
            </a:outerShdw>
          </a:effectLst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D3860A7D-466B-ACE3-536A-74AB5756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609591" y="3567293"/>
            <a:ext cx="551261" cy="450037"/>
          </a:xfrm>
          <a:prstGeom prst="rect">
            <a:avLst/>
          </a:prstGeom>
          <a:effectLst>
            <a:outerShdw blurRad="76200" dist="38100" algn="ctr" rotWithShape="0">
              <a:prstClr val="black"/>
            </a:outerShdw>
          </a:effectLst>
        </p:spPr>
      </p:pic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77364B81-8258-AA26-2211-7876FAA2AF96}"/>
              </a:ext>
            </a:extLst>
          </p:cNvPr>
          <p:cNvSpPr/>
          <p:nvPr/>
        </p:nvSpPr>
        <p:spPr>
          <a:xfrm>
            <a:off x="3453205" y="4744123"/>
            <a:ext cx="2829261" cy="769468"/>
          </a:xfrm>
          <a:prstGeom prst="roundRect">
            <a:avLst>
              <a:gd name="adj" fmla="val 4965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</a:rPr>
              <a:t>Google-keresés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6F8A8A86-52DA-9EF0-AD3C-FD82541D255C}"/>
              </a:ext>
            </a:extLst>
          </p:cNvPr>
          <p:cNvSpPr/>
          <p:nvPr/>
        </p:nvSpPr>
        <p:spPr>
          <a:xfrm>
            <a:off x="6746838" y="4744123"/>
            <a:ext cx="2829261" cy="769468"/>
          </a:xfrm>
          <a:prstGeom prst="roundRect">
            <a:avLst>
              <a:gd name="adj" fmla="val 4965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</a:rPr>
              <a:t>Jó napom van</a:t>
            </a:r>
          </a:p>
        </p:txBody>
      </p:sp>
      <p:cxnSp>
        <p:nvCxnSpPr>
          <p:cNvPr id="2" name="Egyenes összekötő nyíllal 1">
            <a:extLst>
              <a:ext uri="{FF2B5EF4-FFF2-40B4-BE49-F238E27FC236}">
                <a16:creationId xmlns:a16="http://schemas.microsoft.com/office/drawing/2014/main" id="{2B242E60-4FD1-2344-5B37-AB3022F0D91D}"/>
              </a:ext>
            </a:extLst>
          </p:cNvPr>
          <p:cNvCxnSpPr>
            <a:cxnSpLocks/>
          </p:cNvCxnSpPr>
          <p:nvPr/>
        </p:nvCxnSpPr>
        <p:spPr>
          <a:xfrm>
            <a:off x="5008386" y="5257418"/>
            <a:ext cx="96819" cy="256173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85E835-7764-0A82-68BD-B03C316C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4" y="2579494"/>
            <a:ext cx="3733310" cy="1641169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http://localhost/kkzrt/index.php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003DB8"/>
                </a:solidFill>
              </a:rPr>
              <a:t>KaposTransit</a:t>
            </a:r>
            <a:endParaRPr lang="hu-HU" dirty="0">
              <a:solidFill>
                <a:srgbClr val="003DB8"/>
              </a:solidFill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D53F4F-6691-F4A8-E0F4-D4E7A1DF2900}"/>
              </a:ext>
            </a:extLst>
          </p:cNvPr>
          <p:cNvGrpSpPr/>
          <p:nvPr/>
        </p:nvGrpSpPr>
        <p:grpSpPr>
          <a:xfrm>
            <a:off x="-19086" y="0"/>
            <a:ext cx="12277201" cy="630588"/>
            <a:chOff x="-38172" y="129094"/>
            <a:chExt cx="12277201" cy="6305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3030703-618C-6D4B-CFAA-FA069D8E3F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BF829BF-097E-300E-01CC-8E1162BB5D65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67FDE9A0-F79B-EA8C-1A66-C169BFBD5B52}"/>
                </a:ext>
              </a:extLst>
            </p:cNvPr>
            <p:cNvGrpSpPr/>
            <p:nvPr/>
          </p:nvGrpSpPr>
          <p:grpSpPr>
            <a:xfrm>
              <a:off x="103543" y="565897"/>
              <a:ext cx="513230" cy="0"/>
              <a:chOff x="86682" y="794939"/>
              <a:chExt cx="590565" cy="0"/>
            </a:xfrm>
          </p:grpSpPr>
          <p:cxnSp>
            <p:nvCxnSpPr>
              <p:cNvPr id="11" name="Egyenes összekötő nyíllal 10">
                <a:extLst>
                  <a:ext uri="{FF2B5EF4-FFF2-40B4-BE49-F238E27FC236}">
                    <a16:creationId xmlns:a16="http://schemas.microsoft.com/office/drawing/2014/main" id="{6EBCEFF7-F00D-824A-421D-E20023380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F0D5644D-48E0-A15C-53E0-69AAAAA50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BAD85746-9A19-89E7-D3BD-49332B2A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41D93FB-61BE-A168-2E0E-E6200B9BEC42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3B3BC6C-0F72-380C-7E6B-0BF6D0B5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414F4FE-D51C-7705-3A9B-E73EBCF1A64F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7F72410-3FE0-37B2-A005-F58A91B94533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C0076B8C-B404-E217-D4B5-A18B366747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37" name="Téglalap 36">
            <a:extLst>
              <a:ext uri="{FF2B5EF4-FFF2-40B4-BE49-F238E27FC236}">
                <a16:creationId xmlns:a16="http://schemas.microsoft.com/office/drawing/2014/main" id="{C61DB8A9-3235-49DF-F0EA-042828C37666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u="sng" strike="noStrike" dirty="0">
                <a:solidFill>
                  <a:schemeClr val="bg1"/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/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Termékwebhelyek	    Hírek	Könyvek	Egyebek		Eszközök </a:t>
            </a:r>
            <a:endParaRPr lang="hu-HU" dirty="0">
              <a:solidFill>
                <a:schemeClr val="bg1"/>
              </a:solidFill>
              <a:latin typeface="Google Sans"/>
            </a:endParaRP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430A8AA9-5403-CF13-C022-034FAEE406D3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artalom helye 2">
            <a:extLst>
              <a:ext uri="{FF2B5EF4-FFF2-40B4-BE49-F238E27FC236}">
                <a16:creationId xmlns:a16="http://schemas.microsoft.com/office/drawing/2014/main" id="{99771DE1-E04A-54FE-C8B4-44FF2679E382}"/>
              </a:ext>
            </a:extLst>
          </p:cNvPr>
          <p:cNvSpPr txBox="1">
            <a:spLocks/>
          </p:cNvSpPr>
          <p:nvPr/>
        </p:nvSpPr>
        <p:spPr>
          <a:xfrm>
            <a:off x="341160" y="3651390"/>
            <a:ext cx="4879926" cy="119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https://api.menetbrand.com/last/swagger/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Támogatás</a:t>
            </a:r>
          </a:p>
        </p:txBody>
      </p:sp>
      <p:sp>
        <p:nvSpPr>
          <p:cNvPr id="41" name="Tartalom helye 2">
            <a:extLst>
              <a:ext uri="{FF2B5EF4-FFF2-40B4-BE49-F238E27FC236}">
                <a16:creationId xmlns:a16="http://schemas.microsoft.com/office/drawing/2014/main" id="{3C6DBEE6-BF59-9093-580B-8DCAD66EF55A}"/>
              </a:ext>
            </a:extLst>
          </p:cNvPr>
          <p:cNvSpPr txBox="1">
            <a:spLocks/>
          </p:cNvSpPr>
          <p:nvPr/>
        </p:nvSpPr>
        <p:spPr>
          <a:xfrm>
            <a:off x="536526" y="4606673"/>
            <a:ext cx="3434628" cy="17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https://localhost/kkzrt/test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Teszt</a:t>
            </a:r>
          </a:p>
        </p:txBody>
      </p:sp>
      <p:sp>
        <p:nvSpPr>
          <p:cNvPr id="42" name="Tartalom helye 2">
            <a:extLst>
              <a:ext uri="{FF2B5EF4-FFF2-40B4-BE49-F238E27FC236}">
                <a16:creationId xmlns:a16="http://schemas.microsoft.com/office/drawing/2014/main" id="{20BD7A21-6CA2-9DFE-5C62-4ABF41D10FDC}"/>
              </a:ext>
            </a:extLst>
          </p:cNvPr>
          <p:cNvSpPr txBox="1">
            <a:spLocks/>
          </p:cNvSpPr>
          <p:nvPr/>
        </p:nvSpPr>
        <p:spPr>
          <a:xfrm>
            <a:off x="536526" y="5601301"/>
            <a:ext cx="3935896" cy="104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http://localhost:3000/api-docs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backend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6F37602-90BA-5B9E-61F9-11D1D3D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FA235F24-6354-97F9-DDD2-D6E838F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10</a:t>
            </a:fld>
            <a:endParaRPr lang="hu-HU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ED3C2A8-7888-8C40-C03D-AAAAA34FA87C}"/>
              </a:ext>
            </a:extLst>
          </p:cNvPr>
          <p:cNvCxnSpPr/>
          <p:nvPr/>
        </p:nvCxnSpPr>
        <p:spPr>
          <a:xfrm>
            <a:off x="2445605" y="2297187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9FD92721-87F6-9C0C-4195-7626BEF7DA02}"/>
              </a:ext>
            </a:extLst>
          </p:cNvPr>
          <p:cNvGrpSpPr/>
          <p:nvPr/>
        </p:nvGrpSpPr>
        <p:grpSpPr>
          <a:xfrm>
            <a:off x="11975282" y="2297188"/>
            <a:ext cx="217949" cy="4539519"/>
            <a:chOff x="11975282" y="2297188"/>
            <a:chExt cx="217949" cy="4539519"/>
          </a:xfrm>
        </p:grpSpPr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CE014AA7-AEBD-0B0B-D4BE-FF9D93FA8A71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1D2160A-A7C6-8937-DDC0-F8A9551D10EF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áromszög 23">
              <a:extLst>
                <a:ext uri="{FF2B5EF4-FFF2-40B4-BE49-F238E27FC236}">
                  <a16:creationId xmlns:a16="http://schemas.microsoft.com/office/drawing/2014/main" id="{1298A1A8-5DC4-FD36-01BA-0FE6D6391D65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C494CBCC-1354-C71C-F2C8-8417DAF8BBA1}"/>
                </a:ext>
              </a:extLst>
            </p:cNvPr>
            <p:cNvSpPr/>
            <p:nvPr/>
          </p:nvSpPr>
          <p:spPr>
            <a:xfrm>
              <a:off x="11976001" y="2711987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6A9F989C-A2F0-F697-0025-FF66D24F40FB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>
              <a:extLst>
                <a:ext uri="{FF2B5EF4-FFF2-40B4-BE49-F238E27FC236}">
                  <a16:creationId xmlns:a16="http://schemas.microsoft.com/office/drawing/2014/main" id="{ED91CC71-B1E1-1130-F8E7-A37074B96AA8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8A45BB1F-728B-52C1-E65F-E887148D690F}"/>
              </a:ext>
            </a:extLst>
          </p:cNvPr>
          <p:cNvCxnSpPr>
            <a:cxnSpLocks/>
          </p:cNvCxnSpPr>
          <p:nvPr/>
        </p:nvCxnSpPr>
        <p:spPr>
          <a:xfrm>
            <a:off x="12081613" y="3538704"/>
            <a:ext cx="96819" cy="256173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0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85E835-7764-0A82-68BD-B03C316C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44" y="4469179"/>
            <a:ext cx="3986869" cy="1311513"/>
          </a:xfrm>
        </p:spPr>
        <p:txBody>
          <a:bodyPr/>
          <a:lstStyle/>
          <a:p>
            <a:pPr marL="0" indent="0">
              <a:buNone/>
            </a:pPr>
            <a:r>
              <a:rPr lang="hu-HU" sz="1800">
                <a:solidFill>
                  <a:schemeClr val="bg2">
                    <a:lumMod val="90000"/>
                  </a:schemeClr>
                </a:solidFill>
              </a:rPr>
              <a:t>http://github.com</a:t>
            </a:r>
          </a:p>
          <a:p>
            <a:pPr marL="0" indent="0">
              <a:buNone/>
            </a:pPr>
            <a:r>
              <a:rPr lang="hu-HU">
                <a:solidFill>
                  <a:srgbClr val="003DB8"/>
                </a:solidFill>
              </a:rPr>
              <a:t>Team Development</a:t>
            </a:r>
            <a:endParaRPr lang="hu-HU" dirty="0">
              <a:solidFill>
                <a:srgbClr val="003DB8"/>
              </a:solidFill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D53F4F-6691-F4A8-E0F4-D4E7A1DF2900}"/>
              </a:ext>
            </a:extLst>
          </p:cNvPr>
          <p:cNvGrpSpPr/>
          <p:nvPr/>
        </p:nvGrpSpPr>
        <p:grpSpPr>
          <a:xfrm>
            <a:off x="-19086" y="0"/>
            <a:ext cx="12277201" cy="630588"/>
            <a:chOff x="-38172" y="129094"/>
            <a:chExt cx="12277201" cy="6305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3030703-618C-6D4B-CFAA-FA069D8E3F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BF829BF-097E-300E-01CC-8E1162BB5D65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67FDE9A0-F79B-EA8C-1A66-C169BFBD5B52}"/>
                </a:ext>
              </a:extLst>
            </p:cNvPr>
            <p:cNvGrpSpPr/>
            <p:nvPr/>
          </p:nvGrpSpPr>
          <p:grpSpPr>
            <a:xfrm>
              <a:off x="103543" y="565897"/>
              <a:ext cx="513230" cy="0"/>
              <a:chOff x="86682" y="794939"/>
              <a:chExt cx="590565" cy="0"/>
            </a:xfrm>
          </p:grpSpPr>
          <p:cxnSp>
            <p:nvCxnSpPr>
              <p:cNvPr id="11" name="Egyenes összekötő nyíllal 10">
                <a:extLst>
                  <a:ext uri="{FF2B5EF4-FFF2-40B4-BE49-F238E27FC236}">
                    <a16:creationId xmlns:a16="http://schemas.microsoft.com/office/drawing/2014/main" id="{6EBCEFF7-F00D-824A-421D-E20023380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F0D5644D-48E0-A15C-53E0-69AAAAA50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BAD85746-9A19-89E7-D3BD-49332B2A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41D93FB-61BE-A168-2E0E-E6200B9BEC42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3B3BC6C-0F72-380C-7E6B-0BF6D0B5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414F4FE-D51C-7705-3A9B-E73EBCF1A64F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7F72410-3FE0-37B2-A005-F58A91B94533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C0076B8C-B404-E217-D4B5-A18B366747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37" name="Téglalap 36">
            <a:extLst>
              <a:ext uri="{FF2B5EF4-FFF2-40B4-BE49-F238E27FC236}">
                <a16:creationId xmlns:a16="http://schemas.microsoft.com/office/drawing/2014/main" id="{C61DB8A9-3235-49DF-F0EA-042828C37666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u="sng" strike="noStrike" dirty="0">
                <a:solidFill>
                  <a:schemeClr val="bg1"/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/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Termékwebhelyek	    Hírek	Könyvek	Egyebek		Eszközök </a:t>
            </a:r>
            <a:endParaRPr lang="hu-HU" dirty="0">
              <a:solidFill>
                <a:schemeClr val="bg1"/>
              </a:solidFill>
              <a:latin typeface="Google Sans"/>
            </a:endParaRP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430A8AA9-5403-CF13-C022-034FAEE406D3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artalom helye 2">
            <a:extLst>
              <a:ext uri="{FF2B5EF4-FFF2-40B4-BE49-F238E27FC236}">
                <a16:creationId xmlns:a16="http://schemas.microsoft.com/office/drawing/2014/main" id="{99771DE1-E04A-54FE-C8B4-44FF2679E382}"/>
              </a:ext>
            </a:extLst>
          </p:cNvPr>
          <p:cNvSpPr txBox="1">
            <a:spLocks/>
          </p:cNvSpPr>
          <p:nvPr/>
        </p:nvSpPr>
        <p:spPr>
          <a:xfrm>
            <a:off x="341160" y="2498476"/>
            <a:ext cx="4410654" cy="133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" name="Tartalom helye 2">
            <a:extLst>
              <a:ext uri="{FF2B5EF4-FFF2-40B4-BE49-F238E27FC236}">
                <a16:creationId xmlns:a16="http://schemas.microsoft.com/office/drawing/2014/main" id="{3C6DBEE6-BF59-9093-580B-8DCAD66EF55A}"/>
              </a:ext>
            </a:extLst>
          </p:cNvPr>
          <p:cNvSpPr txBox="1">
            <a:spLocks/>
          </p:cNvSpPr>
          <p:nvPr/>
        </p:nvSpPr>
        <p:spPr>
          <a:xfrm>
            <a:off x="536525" y="2611982"/>
            <a:ext cx="3935895" cy="20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https://localhost/kkzrt/test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Teszt</a:t>
            </a:r>
          </a:p>
        </p:txBody>
      </p:sp>
      <p:sp>
        <p:nvSpPr>
          <p:cNvPr id="42" name="Tartalom helye 2">
            <a:extLst>
              <a:ext uri="{FF2B5EF4-FFF2-40B4-BE49-F238E27FC236}">
                <a16:creationId xmlns:a16="http://schemas.microsoft.com/office/drawing/2014/main" id="{20BD7A21-6CA2-9DFE-5C62-4ABF41D10FDC}"/>
              </a:ext>
            </a:extLst>
          </p:cNvPr>
          <p:cNvSpPr txBox="1">
            <a:spLocks/>
          </p:cNvSpPr>
          <p:nvPr/>
        </p:nvSpPr>
        <p:spPr>
          <a:xfrm>
            <a:off x="536525" y="3474230"/>
            <a:ext cx="5017083" cy="107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http://localhost:3000/api-docs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backend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6F37602-90BA-5B9E-61F9-11D1D3D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FA235F24-6354-97F9-DDD2-D6E838F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11</a:t>
            </a:fld>
            <a:endParaRPr lang="hu-HU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ED3C2A8-7888-8C40-C03D-AAAAA34FA87C}"/>
              </a:ext>
            </a:extLst>
          </p:cNvPr>
          <p:cNvCxnSpPr/>
          <p:nvPr/>
        </p:nvCxnSpPr>
        <p:spPr>
          <a:xfrm>
            <a:off x="2445605" y="2297187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8A45BB1F-728B-52C1-E65F-E887148D690F}"/>
              </a:ext>
            </a:extLst>
          </p:cNvPr>
          <p:cNvCxnSpPr>
            <a:cxnSpLocks/>
          </p:cNvCxnSpPr>
          <p:nvPr/>
        </p:nvCxnSpPr>
        <p:spPr>
          <a:xfrm>
            <a:off x="1827621" y="5076680"/>
            <a:ext cx="141493" cy="172856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A47DFDB9-F572-7676-B622-2FF22E6A7F90}"/>
              </a:ext>
            </a:extLst>
          </p:cNvPr>
          <p:cNvGrpSpPr/>
          <p:nvPr/>
        </p:nvGrpSpPr>
        <p:grpSpPr>
          <a:xfrm>
            <a:off x="11982861" y="2356953"/>
            <a:ext cx="209140" cy="4501047"/>
            <a:chOff x="11975282" y="2297188"/>
            <a:chExt cx="217949" cy="4539519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BD6394F6-38B1-C9F7-66B2-BC1308A4E199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43990441-D7AC-B92D-66A0-1064D986C73A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Háromszög 18">
              <a:extLst>
                <a:ext uri="{FF2B5EF4-FFF2-40B4-BE49-F238E27FC236}">
                  <a16:creationId xmlns:a16="http://schemas.microsoft.com/office/drawing/2014/main" id="{A01B3604-D101-6881-24C7-4BAD93FA1E12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D5F257C-D1AE-9923-D9E0-C02B90CA27CF}"/>
                </a:ext>
              </a:extLst>
            </p:cNvPr>
            <p:cNvSpPr/>
            <p:nvPr/>
          </p:nvSpPr>
          <p:spPr>
            <a:xfrm>
              <a:off x="11976001" y="3256550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60CD79E0-42BC-C4C7-E1BC-3062236B998D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Háromszög 26">
              <a:extLst>
                <a:ext uri="{FF2B5EF4-FFF2-40B4-BE49-F238E27FC236}">
                  <a16:creationId xmlns:a16="http://schemas.microsoft.com/office/drawing/2014/main" id="{1AAA0329-2731-4138-7123-5DE02F1AC8F0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6" name="Tartalom helye 2">
            <a:extLst>
              <a:ext uri="{FF2B5EF4-FFF2-40B4-BE49-F238E27FC236}">
                <a16:creationId xmlns:a16="http://schemas.microsoft.com/office/drawing/2014/main" id="{F6B826AE-57B9-BB15-08A9-E229E28BA627}"/>
              </a:ext>
            </a:extLst>
          </p:cNvPr>
          <p:cNvSpPr txBox="1">
            <a:spLocks/>
          </p:cNvSpPr>
          <p:nvPr/>
        </p:nvSpPr>
        <p:spPr>
          <a:xfrm>
            <a:off x="635859" y="5529275"/>
            <a:ext cx="4670138" cy="20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http:/future.com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err="1">
                <a:solidFill>
                  <a:srgbClr val="003DB8"/>
                </a:solidFill>
              </a:rPr>
              <a:t>Future</a:t>
            </a:r>
            <a:r>
              <a:rPr lang="hu-HU" dirty="0">
                <a:solidFill>
                  <a:srgbClr val="003DB8"/>
                </a:solidFill>
              </a:rPr>
              <a:t> </a:t>
            </a:r>
            <a:r>
              <a:rPr lang="hu-HU" dirty="0" err="1">
                <a:solidFill>
                  <a:srgbClr val="003DB8"/>
                </a:solidFill>
              </a:rPr>
              <a:t>Development</a:t>
            </a:r>
            <a:endParaRPr lang="hu-HU" dirty="0">
              <a:solidFill>
                <a:srgbClr val="003D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3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036F1-2E58-99AD-84DF-A89F371EB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61F28DFC-CCD4-1CFC-9D49-9078D5FAC79C}"/>
              </a:ext>
            </a:extLst>
          </p:cNvPr>
          <p:cNvGrpSpPr/>
          <p:nvPr/>
        </p:nvGrpSpPr>
        <p:grpSpPr>
          <a:xfrm>
            <a:off x="-19086" y="1"/>
            <a:ext cx="12277201" cy="630588"/>
            <a:chOff x="-38172" y="129094"/>
            <a:chExt cx="12277201" cy="630588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224FC7FC-0697-B404-7A67-685B044467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E4B383BE-1293-8D6F-8D2D-79DF8551553A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61F73DF8-E19F-28D7-215F-566A1EF715E3}"/>
                </a:ext>
              </a:extLst>
            </p:cNvPr>
            <p:cNvGrpSpPr/>
            <p:nvPr/>
          </p:nvGrpSpPr>
          <p:grpSpPr>
            <a:xfrm>
              <a:off x="103543" y="565897"/>
              <a:ext cx="513229" cy="0"/>
              <a:chOff x="86682" y="794939"/>
              <a:chExt cx="590565" cy="0"/>
            </a:xfrm>
          </p:grpSpPr>
          <p:cxnSp>
            <p:nvCxnSpPr>
              <p:cNvPr id="17" name="Egyenes összekötő nyíllal 16">
                <a:extLst>
                  <a:ext uri="{FF2B5EF4-FFF2-40B4-BE49-F238E27FC236}">
                    <a16:creationId xmlns:a16="http://schemas.microsoft.com/office/drawing/2014/main" id="{91F59562-22D0-3A3A-0D6B-4B0EE3AEB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nyíllal 19">
                <a:extLst>
                  <a:ext uri="{FF2B5EF4-FFF2-40B4-BE49-F238E27FC236}">
                    <a16:creationId xmlns:a16="http://schemas.microsoft.com/office/drawing/2014/main" id="{315DD3FF-631D-A6B6-CBE4-7DE7D2874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B5D2E925-205A-73F6-486D-964328D5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BE1D59E9-4525-FFCA-D880-4D029580BD3D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C1359E3A-B87C-CC33-9DBA-5A7E0ED9C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14D5E36-3B3D-3017-95FB-425081EC5F87}"/>
              </a:ext>
            </a:extLst>
          </p:cNvPr>
          <p:cNvGrpSpPr/>
          <p:nvPr/>
        </p:nvGrpSpPr>
        <p:grpSpPr>
          <a:xfrm rot="21190775">
            <a:off x="2112824" y="1812790"/>
            <a:ext cx="3506994" cy="3990939"/>
            <a:chOff x="-3034602" y="1678193"/>
            <a:chExt cx="3506994" cy="3990939"/>
          </a:xfrm>
          <a:solidFill>
            <a:schemeClr val="bg1"/>
          </a:solidFill>
        </p:grpSpPr>
        <p:sp>
          <p:nvSpPr>
            <p:cNvPr id="7" name="Folyamatábra: Előírt feldolgozás 6">
              <a:extLst>
                <a:ext uri="{FF2B5EF4-FFF2-40B4-BE49-F238E27FC236}">
                  <a16:creationId xmlns:a16="http://schemas.microsoft.com/office/drawing/2014/main" id="{D623C7FD-EC83-FEDE-1795-9D3E105E3981}"/>
                </a:ext>
              </a:extLst>
            </p:cNvPr>
            <p:cNvSpPr/>
            <p:nvPr/>
          </p:nvSpPr>
          <p:spPr>
            <a:xfrm>
              <a:off x="-3034601" y="2355777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GitHub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repository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
Team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collaboration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
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Code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sharing</a:t>
              </a:r>
              <a:endParaRPr lang="hu-HU" b="1" i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70AC1FC5-6B66-54FA-54FD-CB11370B5CCC}"/>
                </a:ext>
              </a:extLst>
            </p:cNvPr>
            <p:cNvSpPr/>
            <p:nvPr/>
          </p:nvSpPr>
          <p:spPr>
            <a:xfrm>
              <a:off x="-3034602" y="1678193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Team </a:t>
              </a:r>
              <a:r>
                <a:rPr lang="hu-HU" sz="28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Development</a:t>
              </a:r>
              <a:endParaRPr lang="hu-H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3" name="Élőláb helye 12">
            <a:extLst>
              <a:ext uri="{FF2B5EF4-FFF2-40B4-BE49-F238E27FC236}">
                <a16:creationId xmlns:a16="http://schemas.microsoft.com/office/drawing/2014/main" id="{845D141E-B8E7-06AE-532D-62E68F4F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AE11A31F-4FC3-780A-40EE-E373E5F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82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85E835-7764-0A82-68BD-B03C316C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44" y="4469179"/>
            <a:ext cx="3986869" cy="1311513"/>
          </a:xfrm>
        </p:spPr>
        <p:txBody>
          <a:bodyPr/>
          <a:lstStyle/>
          <a:p>
            <a:pPr marL="0" indent="0">
              <a:buNone/>
            </a:pPr>
            <a:r>
              <a:rPr lang="hu-HU" sz="1800">
                <a:solidFill>
                  <a:schemeClr val="bg2">
                    <a:lumMod val="90000"/>
                  </a:schemeClr>
                </a:solidFill>
              </a:rPr>
              <a:t>http://github.com</a:t>
            </a:r>
          </a:p>
          <a:p>
            <a:pPr marL="0" indent="0">
              <a:buNone/>
            </a:pPr>
            <a:r>
              <a:rPr lang="hu-HU">
                <a:solidFill>
                  <a:srgbClr val="003DB8"/>
                </a:solidFill>
              </a:rPr>
              <a:t>Team Development</a:t>
            </a:r>
            <a:endParaRPr lang="hu-HU" dirty="0">
              <a:solidFill>
                <a:srgbClr val="003DB8"/>
              </a:solidFill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D53F4F-6691-F4A8-E0F4-D4E7A1DF2900}"/>
              </a:ext>
            </a:extLst>
          </p:cNvPr>
          <p:cNvGrpSpPr/>
          <p:nvPr/>
        </p:nvGrpSpPr>
        <p:grpSpPr>
          <a:xfrm>
            <a:off x="-19086" y="0"/>
            <a:ext cx="12277201" cy="630588"/>
            <a:chOff x="-38172" y="129094"/>
            <a:chExt cx="12277201" cy="6305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3030703-618C-6D4B-CFAA-FA069D8E3F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BF829BF-097E-300E-01CC-8E1162BB5D65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67FDE9A0-F79B-EA8C-1A66-C169BFBD5B52}"/>
                </a:ext>
              </a:extLst>
            </p:cNvPr>
            <p:cNvGrpSpPr/>
            <p:nvPr/>
          </p:nvGrpSpPr>
          <p:grpSpPr>
            <a:xfrm>
              <a:off x="103543" y="565897"/>
              <a:ext cx="513230" cy="0"/>
              <a:chOff x="86682" y="794939"/>
              <a:chExt cx="590565" cy="0"/>
            </a:xfrm>
          </p:grpSpPr>
          <p:cxnSp>
            <p:nvCxnSpPr>
              <p:cNvPr id="11" name="Egyenes összekötő nyíllal 10">
                <a:extLst>
                  <a:ext uri="{FF2B5EF4-FFF2-40B4-BE49-F238E27FC236}">
                    <a16:creationId xmlns:a16="http://schemas.microsoft.com/office/drawing/2014/main" id="{6EBCEFF7-F00D-824A-421D-E20023380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F0D5644D-48E0-A15C-53E0-69AAAAA50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BAD85746-9A19-89E7-D3BD-49332B2A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41D93FB-61BE-A168-2E0E-E6200B9BEC42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3B3BC6C-0F72-380C-7E6B-0BF6D0B5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414F4FE-D51C-7705-3A9B-E73EBCF1A64F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7F72410-3FE0-37B2-A005-F58A91B94533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C0076B8C-B404-E217-D4B5-A18B366747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37" name="Téglalap 36">
            <a:extLst>
              <a:ext uri="{FF2B5EF4-FFF2-40B4-BE49-F238E27FC236}">
                <a16:creationId xmlns:a16="http://schemas.microsoft.com/office/drawing/2014/main" id="{C61DB8A9-3235-49DF-F0EA-042828C37666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u="sng" strike="noStrike" dirty="0">
                <a:solidFill>
                  <a:schemeClr val="bg1"/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/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Termékwebhelyek	    Hírek	Könyvek	Egyebek		Eszközök </a:t>
            </a:r>
            <a:endParaRPr lang="hu-HU" dirty="0">
              <a:solidFill>
                <a:schemeClr val="bg1"/>
              </a:solidFill>
              <a:latin typeface="Google Sans"/>
            </a:endParaRP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430A8AA9-5403-CF13-C022-034FAEE406D3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artalom helye 2">
            <a:extLst>
              <a:ext uri="{FF2B5EF4-FFF2-40B4-BE49-F238E27FC236}">
                <a16:creationId xmlns:a16="http://schemas.microsoft.com/office/drawing/2014/main" id="{99771DE1-E04A-54FE-C8B4-44FF2679E382}"/>
              </a:ext>
            </a:extLst>
          </p:cNvPr>
          <p:cNvSpPr txBox="1">
            <a:spLocks/>
          </p:cNvSpPr>
          <p:nvPr/>
        </p:nvSpPr>
        <p:spPr>
          <a:xfrm>
            <a:off x="341160" y="2498476"/>
            <a:ext cx="4410654" cy="133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" name="Tartalom helye 2">
            <a:extLst>
              <a:ext uri="{FF2B5EF4-FFF2-40B4-BE49-F238E27FC236}">
                <a16:creationId xmlns:a16="http://schemas.microsoft.com/office/drawing/2014/main" id="{3C6DBEE6-BF59-9093-580B-8DCAD66EF55A}"/>
              </a:ext>
            </a:extLst>
          </p:cNvPr>
          <p:cNvSpPr txBox="1">
            <a:spLocks/>
          </p:cNvSpPr>
          <p:nvPr/>
        </p:nvSpPr>
        <p:spPr>
          <a:xfrm>
            <a:off x="536525" y="2611982"/>
            <a:ext cx="3935895" cy="20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https://localhost/kkzrt/test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Teszt</a:t>
            </a:r>
          </a:p>
        </p:txBody>
      </p:sp>
      <p:sp>
        <p:nvSpPr>
          <p:cNvPr id="42" name="Tartalom helye 2">
            <a:extLst>
              <a:ext uri="{FF2B5EF4-FFF2-40B4-BE49-F238E27FC236}">
                <a16:creationId xmlns:a16="http://schemas.microsoft.com/office/drawing/2014/main" id="{20BD7A21-6CA2-9DFE-5C62-4ABF41D10FDC}"/>
              </a:ext>
            </a:extLst>
          </p:cNvPr>
          <p:cNvSpPr txBox="1">
            <a:spLocks/>
          </p:cNvSpPr>
          <p:nvPr/>
        </p:nvSpPr>
        <p:spPr>
          <a:xfrm>
            <a:off x="536525" y="3474230"/>
            <a:ext cx="5017083" cy="107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http://localhost:3000/api-docs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backend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6F37602-90BA-5B9E-61F9-11D1D3D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FA235F24-6354-97F9-DDD2-D6E838F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13</a:t>
            </a:fld>
            <a:endParaRPr lang="hu-HU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ED3C2A8-7888-8C40-C03D-AAAAA34FA87C}"/>
              </a:ext>
            </a:extLst>
          </p:cNvPr>
          <p:cNvCxnSpPr/>
          <p:nvPr/>
        </p:nvCxnSpPr>
        <p:spPr>
          <a:xfrm>
            <a:off x="2445605" y="2297187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8A45BB1F-728B-52C1-E65F-E887148D690F}"/>
              </a:ext>
            </a:extLst>
          </p:cNvPr>
          <p:cNvCxnSpPr>
            <a:cxnSpLocks/>
          </p:cNvCxnSpPr>
          <p:nvPr/>
        </p:nvCxnSpPr>
        <p:spPr>
          <a:xfrm>
            <a:off x="2759118" y="6172642"/>
            <a:ext cx="211810" cy="282168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A47DFDB9-F572-7676-B622-2FF22E6A7F90}"/>
              </a:ext>
            </a:extLst>
          </p:cNvPr>
          <p:cNvGrpSpPr/>
          <p:nvPr/>
        </p:nvGrpSpPr>
        <p:grpSpPr>
          <a:xfrm>
            <a:off x="11982861" y="2356953"/>
            <a:ext cx="209140" cy="4501047"/>
            <a:chOff x="11975282" y="2297188"/>
            <a:chExt cx="217949" cy="4539519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BD6394F6-38B1-C9F7-66B2-BC1308A4E199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43990441-D7AC-B92D-66A0-1064D986C73A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Háromszög 18">
              <a:extLst>
                <a:ext uri="{FF2B5EF4-FFF2-40B4-BE49-F238E27FC236}">
                  <a16:creationId xmlns:a16="http://schemas.microsoft.com/office/drawing/2014/main" id="{A01B3604-D101-6881-24C7-4BAD93FA1E12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D5F257C-D1AE-9923-D9E0-C02B90CA27CF}"/>
                </a:ext>
              </a:extLst>
            </p:cNvPr>
            <p:cNvSpPr/>
            <p:nvPr/>
          </p:nvSpPr>
          <p:spPr>
            <a:xfrm>
              <a:off x="11976001" y="3256550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60CD79E0-42BC-C4C7-E1BC-3062236B998D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Háromszög 26">
              <a:extLst>
                <a:ext uri="{FF2B5EF4-FFF2-40B4-BE49-F238E27FC236}">
                  <a16:creationId xmlns:a16="http://schemas.microsoft.com/office/drawing/2014/main" id="{1AAA0329-2731-4138-7123-5DE02F1AC8F0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6" name="Tartalom helye 2">
            <a:extLst>
              <a:ext uri="{FF2B5EF4-FFF2-40B4-BE49-F238E27FC236}">
                <a16:creationId xmlns:a16="http://schemas.microsoft.com/office/drawing/2014/main" id="{F6B826AE-57B9-BB15-08A9-E229E28BA627}"/>
              </a:ext>
            </a:extLst>
          </p:cNvPr>
          <p:cNvSpPr txBox="1">
            <a:spLocks/>
          </p:cNvSpPr>
          <p:nvPr/>
        </p:nvSpPr>
        <p:spPr>
          <a:xfrm>
            <a:off x="635859" y="5529275"/>
            <a:ext cx="4670138" cy="20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http:/future.com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err="1">
                <a:solidFill>
                  <a:srgbClr val="003DB8"/>
                </a:solidFill>
              </a:rPr>
              <a:t>Future</a:t>
            </a:r>
            <a:r>
              <a:rPr lang="hu-HU" dirty="0">
                <a:solidFill>
                  <a:srgbClr val="003DB8"/>
                </a:solidFill>
              </a:rPr>
              <a:t> </a:t>
            </a:r>
            <a:r>
              <a:rPr lang="hu-HU" dirty="0" err="1">
                <a:solidFill>
                  <a:srgbClr val="003DB8"/>
                </a:solidFill>
              </a:rPr>
              <a:t>Development</a:t>
            </a:r>
            <a:endParaRPr lang="hu-HU" dirty="0">
              <a:solidFill>
                <a:srgbClr val="003D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9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036F1-2E58-99AD-84DF-A89F371EB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61F28DFC-CCD4-1CFC-9D49-9078D5FAC79C}"/>
              </a:ext>
            </a:extLst>
          </p:cNvPr>
          <p:cNvGrpSpPr/>
          <p:nvPr/>
        </p:nvGrpSpPr>
        <p:grpSpPr>
          <a:xfrm>
            <a:off x="-19086" y="1"/>
            <a:ext cx="12277201" cy="630588"/>
            <a:chOff x="-38172" y="129094"/>
            <a:chExt cx="12277201" cy="630588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224FC7FC-0697-B404-7A67-685B044467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E4B383BE-1293-8D6F-8D2D-79DF8551553A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61F73DF8-E19F-28D7-215F-566A1EF715E3}"/>
                </a:ext>
              </a:extLst>
            </p:cNvPr>
            <p:cNvGrpSpPr/>
            <p:nvPr/>
          </p:nvGrpSpPr>
          <p:grpSpPr>
            <a:xfrm>
              <a:off x="103543" y="565897"/>
              <a:ext cx="513229" cy="0"/>
              <a:chOff x="86682" y="794939"/>
              <a:chExt cx="590565" cy="0"/>
            </a:xfrm>
          </p:grpSpPr>
          <p:cxnSp>
            <p:nvCxnSpPr>
              <p:cNvPr id="17" name="Egyenes összekötő nyíllal 16">
                <a:extLst>
                  <a:ext uri="{FF2B5EF4-FFF2-40B4-BE49-F238E27FC236}">
                    <a16:creationId xmlns:a16="http://schemas.microsoft.com/office/drawing/2014/main" id="{91F59562-22D0-3A3A-0D6B-4B0EE3AEB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nyíllal 19">
                <a:extLst>
                  <a:ext uri="{FF2B5EF4-FFF2-40B4-BE49-F238E27FC236}">
                    <a16:creationId xmlns:a16="http://schemas.microsoft.com/office/drawing/2014/main" id="{315DD3FF-631D-A6B6-CBE4-7DE7D2874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B5D2E925-205A-73F6-486D-964328D5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BE1D59E9-4525-FFCA-D880-4D029580BD3D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C1359E3A-B87C-CC33-9DBA-5A7E0ED9C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14D5E36-3B3D-3017-95FB-425081EC5F87}"/>
              </a:ext>
            </a:extLst>
          </p:cNvPr>
          <p:cNvGrpSpPr/>
          <p:nvPr/>
        </p:nvGrpSpPr>
        <p:grpSpPr>
          <a:xfrm rot="21190775">
            <a:off x="2112824" y="1812790"/>
            <a:ext cx="3506994" cy="3990939"/>
            <a:chOff x="-3034602" y="1678193"/>
            <a:chExt cx="3506994" cy="3990939"/>
          </a:xfrm>
          <a:solidFill>
            <a:schemeClr val="bg1"/>
          </a:solidFill>
        </p:grpSpPr>
        <p:sp>
          <p:nvSpPr>
            <p:cNvPr id="7" name="Folyamatábra: Előírt feldolgozás 6">
              <a:extLst>
                <a:ext uri="{FF2B5EF4-FFF2-40B4-BE49-F238E27FC236}">
                  <a16:creationId xmlns:a16="http://schemas.microsoft.com/office/drawing/2014/main" id="{D623C7FD-EC83-FEDE-1795-9D3E105E3981}"/>
                </a:ext>
              </a:extLst>
            </p:cNvPr>
            <p:cNvSpPr/>
            <p:nvPr/>
          </p:nvSpPr>
          <p:spPr>
            <a:xfrm>
              <a:off x="-3034601" y="2355777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Online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ticket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system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with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personal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profiles</a:t>
              </a:r>
              <a:endParaRPr lang="hu-HU" b="1" i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Real-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time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tracking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
Mobile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application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
Service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expansion</a:t>
              </a:r>
              <a:endParaRPr lang="hu-HU" b="1" i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endParaRPr lang="hu-HU" b="1" i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70AC1FC5-6B66-54FA-54FD-CB11370B5CCC}"/>
                </a:ext>
              </a:extLst>
            </p:cNvPr>
            <p:cNvSpPr/>
            <p:nvPr/>
          </p:nvSpPr>
          <p:spPr>
            <a:xfrm>
              <a:off x="-3034602" y="1678193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Future</a:t>
              </a:r>
              <a:endParaRPr lang="hu-H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Segoe UI Black" panose="020B0A02040204020203" pitchFamily="34" charset="0"/>
              </a:endParaRPr>
            </a:p>
            <a:p>
              <a:r>
                <a:rPr lang="hu-HU" sz="28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Development</a:t>
              </a:r>
              <a:endParaRPr lang="hu-H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3" name="Élőláb helye 12">
            <a:extLst>
              <a:ext uri="{FF2B5EF4-FFF2-40B4-BE49-F238E27FC236}">
                <a16:creationId xmlns:a16="http://schemas.microsoft.com/office/drawing/2014/main" id="{845D141E-B8E7-06AE-532D-62E68F4F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AE11A31F-4FC3-780A-40EE-E373E5F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13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892E-5CF7-CD4C-3CA2-CE78DE84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DC3CCD87-274B-EEF7-6D9E-2B61CBED5CF2}"/>
              </a:ext>
            </a:extLst>
          </p:cNvPr>
          <p:cNvGrpSpPr/>
          <p:nvPr/>
        </p:nvGrpSpPr>
        <p:grpSpPr>
          <a:xfrm>
            <a:off x="-19086" y="1"/>
            <a:ext cx="12277201" cy="630588"/>
            <a:chOff x="-38172" y="129094"/>
            <a:chExt cx="12277201" cy="630588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8E83405-5F2A-53CB-A61D-6091B294F858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43A0B7DE-13CF-2451-A71D-E437CC3BCB61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22AA1984-D023-72C5-A7A7-2B562382EC69}"/>
                </a:ext>
              </a:extLst>
            </p:cNvPr>
            <p:cNvGrpSpPr/>
            <p:nvPr/>
          </p:nvGrpSpPr>
          <p:grpSpPr>
            <a:xfrm>
              <a:off x="103543" y="565897"/>
              <a:ext cx="513229" cy="0"/>
              <a:chOff x="86682" y="794939"/>
              <a:chExt cx="590565" cy="0"/>
            </a:xfrm>
          </p:grpSpPr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4D749A97-9BD6-9A64-C7EA-D27375AAC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gyenes összekötő nyíllal 12">
                <a:extLst>
                  <a:ext uri="{FF2B5EF4-FFF2-40B4-BE49-F238E27FC236}">
                    <a16:creationId xmlns:a16="http://schemas.microsoft.com/office/drawing/2014/main" id="{95B6EF12-00DE-34BF-AF34-5B9A251E0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EAFD1ED8-F9AB-ED7A-F364-987AFDEA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84FADDEC-CC37-2FA1-0500-020A5C777839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F17A6C9C-F0B6-4531-DABE-20081EDCE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75B6EFB-4014-73D5-85EC-15AFC5184473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A7D177A-27FF-7E62-8CF3-258EBD634164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CE3335A-0C90-9014-CD95-79F9F1A3C5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B8004D25-A88D-FD33-58CE-98B767A4FB02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Termékwebhelyek	    Hírek	Könyvek	</a:t>
            </a:r>
            <a:r>
              <a:rPr lang="hu-HU" b="0" i="0" u="sng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Egyebek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		Eszközök </a:t>
            </a:r>
            <a:endParaRPr lang="hu-HU" dirty="0">
              <a:solidFill>
                <a:schemeClr val="bg1">
                  <a:lumMod val="95000"/>
                </a:schemeClr>
              </a:solidFill>
              <a:latin typeface="Google Sans"/>
            </a:endParaRP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E727F5A5-2B2F-9F51-466D-ED158A0C782B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Élőláb helye 46">
            <a:extLst>
              <a:ext uri="{FF2B5EF4-FFF2-40B4-BE49-F238E27FC236}">
                <a16:creationId xmlns:a16="http://schemas.microsoft.com/office/drawing/2014/main" id="{14AD4D7F-8E52-2EE5-8E6B-4D4256EF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48" name="Dia számának helye 47">
            <a:extLst>
              <a:ext uri="{FF2B5EF4-FFF2-40B4-BE49-F238E27FC236}">
                <a16:creationId xmlns:a16="http://schemas.microsoft.com/office/drawing/2014/main" id="{E852C28E-4189-01CB-400E-EF98B43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15</a:t>
            </a:fld>
            <a:endParaRPr lang="hu-HU"/>
          </a:p>
        </p:txBody>
      </p:sp>
      <p:cxnSp>
        <p:nvCxnSpPr>
          <p:cNvPr id="2" name="Egyenes összekötő nyíllal 1">
            <a:extLst>
              <a:ext uri="{FF2B5EF4-FFF2-40B4-BE49-F238E27FC236}">
                <a16:creationId xmlns:a16="http://schemas.microsoft.com/office/drawing/2014/main" id="{1332E9B4-1C61-BABE-FD59-02DB31E74D7C}"/>
              </a:ext>
            </a:extLst>
          </p:cNvPr>
          <p:cNvCxnSpPr>
            <a:cxnSpLocks/>
          </p:cNvCxnSpPr>
          <p:nvPr/>
        </p:nvCxnSpPr>
        <p:spPr>
          <a:xfrm>
            <a:off x="2091948" y="2049840"/>
            <a:ext cx="96819" cy="256173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81425CA-B2FA-4558-35BA-4B9EDC1E444F}"/>
              </a:ext>
            </a:extLst>
          </p:cNvPr>
          <p:cNvGrpSpPr/>
          <p:nvPr/>
        </p:nvGrpSpPr>
        <p:grpSpPr>
          <a:xfrm>
            <a:off x="11975282" y="2297188"/>
            <a:ext cx="217949" cy="4539519"/>
            <a:chOff x="11975282" y="2297188"/>
            <a:chExt cx="217949" cy="4539519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6D2C87F7-B983-6087-D620-4DF9C892DF7D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376A612A-3204-F2E4-ACB7-4524C70E067C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B725CE71-5D03-826C-6A07-6707574D6228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9410B26D-8415-C92E-4EDD-47288F3633CD}"/>
                </a:ext>
              </a:extLst>
            </p:cNvPr>
            <p:cNvSpPr/>
            <p:nvPr/>
          </p:nvSpPr>
          <p:spPr>
            <a:xfrm>
              <a:off x="11976001" y="2711987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64992472-A4CF-2148-B198-AB65A3F3171C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Háromszög 22">
              <a:extLst>
                <a:ext uri="{FF2B5EF4-FFF2-40B4-BE49-F238E27FC236}">
                  <a16:creationId xmlns:a16="http://schemas.microsoft.com/office/drawing/2014/main" id="{FA309FFF-99DC-4F98-7E23-B84E025C100F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4" name="Kép 23">
            <a:extLst>
              <a:ext uri="{FF2B5EF4-FFF2-40B4-BE49-F238E27FC236}">
                <a16:creationId xmlns:a16="http://schemas.microsoft.com/office/drawing/2014/main" id="{971BB84A-44D2-E80A-4654-C35729EB1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" y="2297187"/>
            <a:ext cx="3951776" cy="3490425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0CEA06E4-8E66-8EA6-039F-2C10E026F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43" y="2332154"/>
            <a:ext cx="1332025" cy="2407794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0D95432C-349A-964E-2300-4F84995A9A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24" y="2349231"/>
            <a:ext cx="3933840" cy="2449304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46BEE98-F459-B181-E083-3DF9F952C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62" y="4938430"/>
            <a:ext cx="3345872" cy="17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892E-5CF7-CD4C-3CA2-CE78DE84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DC3CCD87-274B-EEF7-6D9E-2B61CBED5CF2}"/>
              </a:ext>
            </a:extLst>
          </p:cNvPr>
          <p:cNvGrpSpPr/>
          <p:nvPr/>
        </p:nvGrpSpPr>
        <p:grpSpPr>
          <a:xfrm>
            <a:off x="-19086" y="1"/>
            <a:ext cx="12277201" cy="630588"/>
            <a:chOff x="-38172" y="129094"/>
            <a:chExt cx="12277201" cy="630588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8E83405-5F2A-53CB-A61D-6091B294F858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43A0B7DE-13CF-2451-A71D-E437CC3BCB61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22AA1984-D023-72C5-A7A7-2B562382EC69}"/>
                </a:ext>
              </a:extLst>
            </p:cNvPr>
            <p:cNvGrpSpPr/>
            <p:nvPr/>
          </p:nvGrpSpPr>
          <p:grpSpPr>
            <a:xfrm>
              <a:off x="103543" y="565897"/>
              <a:ext cx="513229" cy="0"/>
              <a:chOff x="86682" y="794939"/>
              <a:chExt cx="590565" cy="0"/>
            </a:xfrm>
          </p:grpSpPr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4D749A97-9BD6-9A64-C7EA-D27375AAC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gyenes összekötő nyíllal 12">
                <a:extLst>
                  <a:ext uri="{FF2B5EF4-FFF2-40B4-BE49-F238E27FC236}">
                    <a16:creationId xmlns:a16="http://schemas.microsoft.com/office/drawing/2014/main" id="{95B6EF12-00DE-34BF-AF34-5B9A251E0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EAFD1ED8-F9AB-ED7A-F364-987AFDEA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84FADDEC-CC37-2FA1-0500-020A5C777839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F17A6C9C-F0B6-4531-DABE-20081EDCE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75B6EFB-4014-73D5-85EC-15AFC5184473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A7D177A-27FF-7E62-8CF3-258EBD634164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CE3335A-0C90-9014-CD95-79F9F1A3C5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B8004D25-A88D-FD33-58CE-98B767A4FB02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Termékwebhelyek	    Hírek	Könyvek	</a:t>
            </a:r>
            <a:r>
              <a:rPr lang="hu-HU" b="0" i="0" u="sng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Egyebek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		Eszközök </a:t>
            </a:r>
            <a:endParaRPr lang="hu-HU" dirty="0">
              <a:solidFill>
                <a:schemeClr val="bg1">
                  <a:lumMod val="95000"/>
                </a:schemeClr>
              </a:solidFill>
              <a:latin typeface="Google Sans"/>
            </a:endParaRP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E727F5A5-2B2F-9F51-466D-ED158A0C782B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Élőláb helye 46">
            <a:extLst>
              <a:ext uri="{FF2B5EF4-FFF2-40B4-BE49-F238E27FC236}">
                <a16:creationId xmlns:a16="http://schemas.microsoft.com/office/drawing/2014/main" id="{14AD4D7F-8E52-2EE5-8E6B-4D4256EF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48" name="Dia számának helye 47">
            <a:extLst>
              <a:ext uri="{FF2B5EF4-FFF2-40B4-BE49-F238E27FC236}">
                <a16:creationId xmlns:a16="http://schemas.microsoft.com/office/drawing/2014/main" id="{E852C28E-4189-01CB-400E-EF98B43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16</a:t>
            </a:fld>
            <a:endParaRPr lang="hu-HU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81425CA-B2FA-4558-35BA-4B9EDC1E444F}"/>
              </a:ext>
            </a:extLst>
          </p:cNvPr>
          <p:cNvGrpSpPr/>
          <p:nvPr/>
        </p:nvGrpSpPr>
        <p:grpSpPr>
          <a:xfrm>
            <a:off x="11975282" y="2297188"/>
            <a:ext cx="217949" cy="4539519"/>
            <a:chOff x="11975282" y="2297188"/>
            <a:chExt cx="217949" cy="4539519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6D2C87F7-B983-6087-D620-4DF9C892DF7D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376A612A-3204-F2E4-ACB7-4524C70E067C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B725CE71-5D03-826C-6A07-6707574D6228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9410B26D-8415-C92E-4EDD-47288F3633CD}"/>
                </a:ext>
              </a:extLst>
            </p:cNvPr>
            <p:cNvSpPr/>
            <p:nvPr/>
          </p:nvSpPr>
          <p:spPr>
            <a:xfrm>
              <a:off x="11976001" y="2711987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64992472-A4CF-2148-B198-AB65A3F3171C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Háromszög 22">
              <a:extLst>
                <a:ext uri="{FF2B5EF4-FFF2-40B4-BE49-F238E27FC236}">
                  <a16:creationId xmlns:a16="http://schemas.microsoft.com/office/drawing/2014/main" id="{FA309FFF-99DC-4F98-7E23-B84E025C100F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5" name="Kép 24">
            <a:extLst>
              <a:ext uri="{FF2B5EF4-FFF2-40B4-BE49-F238E27FC236}">
                <a16:creationId xmlns:a16="http://schemas.microsoft.com/office/drawing/2014/main" id="{362ABE7E-3697-2D60-81B6-822AF3DA6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8" y="2415366"/>
            <a:ext cx="10462637" cy="37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892E-5CF7-CD4C-3CA2-CE78DE84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DC3CCD87-274B-EEF7-6D9E-2B61CBED5CF2}"/>
              </a:ext>
            </a:extLst>
          </p:cNvPr>
          <p:cNvGrpSpPr/>
          <p:nvPr/>
        </p:nvGrpSpPr>
        <p:grpSpPr>
          <a:xfrm>
            <a:off x="-19086" y="1"/>
            <a:ext cx="12277201" cy="630588"/>
            <a:chOff x="-38172" y="129094"/>
            <a:chExt cx="12277201" cy="630588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8E83405-5F2A-53CB-A61D-6091B294F858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43A0B7DE-13CF-2451-A71D-E437CC3BCB61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22AA1984-D023-72C5-A7A7-2B562382EC69}"/>
                </a:ext>
              </a:extLst>
            </p:cNvPr>
            <p:cNvGrpSpPr/>
            <p:nvPr/>
          </p:nvGrpSpPr>
          <p:grpSpPr>
            <a:xfrm>
              <a:off x="103543" y="565897"/>
              <a:ext cx="513229" cy="0"/>
              <a:chOff x="86682" y="794939"/>
              <a:chExt cx="590565" cy="0"/>
            </a:xfrm>
          </p:grpSpPr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4D749A97-9BD6-9A64-C7EA-D27375AAC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gyenes összekötő nyíllal 12">
                <a:extLst>
                  <a:ext uri="{FF2B5EF4-FFF2-40B4-BE49-F238E27FC236}">
                    <a16:creationId xmlns:a16="http://schemas.microsoft.com/office/drawing/2014/main" id="{95B6EF12-00DE-34BF-AF34-5B9A251E0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EAFD1ED8-F9AB-ED7A-F364-987AFDEA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84FADDEC-CC37-2FA1-0500-020A5C777839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F17A6C9C-F0B6-4531-DABE-20081EDCE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75B6EFB-4014-73D5-85EC-15AFC5184473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A7D177A-27FF-7E62-8CF3-258EBD634164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CE3335A-0C90-9014-CD95-79F9F1A3C5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B8004D25-A88D-FD33-58CE-98B767A4FB02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Termékwebhelyek	    Hírek	Könyvek	</a:t>
            </a:r>
            <a:r>
              <a:rPr lang="hu-HU" b="0" i="0" u="sng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Egyebek</a:t>
            </a:r>
            <a:r>
              <a:rPr lang="hu-HU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		Eszközök </a:t>
            </a:r>
            <a:endParaRPr lang="hu-HU" dirty="0">
              <a:solidFill>
                <a:schemeClr val="bg1">
                  <a:lumMod val="95000"/>
                </a:schemeClr>
              </a:solidFill>
              <a:latin typeface="Google Sans"/>
            </a:endParaRP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E727F5A5-2B2F-9F51-466D-ED158A0C782B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Élőláb helye 46">
            <a:extLst>
              <a:ext uri="{FF2B5EF4-FFF2-40B4-BE49-F238E27FC236}">
                <a16:creationId xmlns:a16="http://schemas.microsoft.com/office/drawing/2014/main" id="{14AD4D7F-8E52-2EE5-8E6B-4D4256EF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48" name="Dia számának helye 47">
            <a:extLst>
              <a:ext uri="{FF2B5EF4-FFF2-40B4-BE49-F238E27FC236}">
                <a16:creationId xmlns:a16="http://schemas.microsoft.com/office/drawing/2014/main" id="{E852C28E-4189-01CB-400E-EF98B43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17</a:t>
            </a:fld>
            <a:endParaRPr lang="hu-HU"/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81425CA-B2FA-4558-35BA-4B9EDC1E444F}"/>
              </a:ext>
            </a:extLst>
          </p:cNvPr>
          <p:cNvGrpSpPr/>
          <p:nvPr/>
        </p:nvGrpSpPr>
        <p:grpSpPr>
          <a:xfrm>
            <a:off x="11975282" y="2297188"/>
            <a:ext cx="217949" cy="4539519"/>
            <a:chOff x="11975282" y="2297188"/>
            <a:chExt cx="217949" cy="4539519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6D2C87F7-B983-6087-D620-4DF9C892DF7D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376A612A-3204-F2E4-ACB7-4524C70E067C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B725CE71-5D03-826C-6A07-6707574D6228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9410B26D-8415-C92E-4EDD-47288F3633CD}"/>
                </a:ext>
              </a:extLst>
            </p:cNvPr>
            <p:cNvSpPr/>
            <p:nvPr/>
          </p:nvSpPr>
          <p:spPr>
            <a:xfrm>
              <a:off x="11976001" y="2711987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64992472-A4CF-2148-B198-AB65A3F3171C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Háromszög 22">
              <a:extLst>
                <a:ext uri="{FF2B5EF4-FFF2-40B4-BE49-F238E27FC236}">
                  <a16:creationId xmlns:a16="http://schemas.microsoft.com/office/drawing/2014/main" id="{FA309FFF-99DC-4F98-7E23-B84E025C100F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C46B492B-E920-E39B-25F3-CEE2B61B4E78}"/>
              </a:ext>
            </a:extLst>
          </p:cNvPr>
          <p:cNvSpPr txBox="1"/>
          <p:nvPr/>
        </p:nvSpPr>
        <p:spPr>
          <a:xfrm>
            <a:off x="341160" y="2783945"/>
            <a:ext cx="664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i="1" dirty="0">
                <a:solidFill>
                  <a:srgbClr val="E6E6E6"/>
                </a:solidFill>
              </a:rPr>
              <a:t>https://youtube.com/shorts/BDXfke_txlc?si=Voyi5oNP0Q5yg5tm</a:t>
            </a:r>
          </a:p>
        </p:txBody>
      </p:sp>
    </p:spTree>
    <p:extLst>
      <p:ext uri="{BB962C8B-B14F-4D97-AF65-F5344CB8AC3E}">
        <p14:creationId xmlns:p14="http://schemas.microsoft.com/office/powerpoint/2010/main" val="372466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6607559D-9A55-070D-A759-4267E0B5F9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7B8B037-E9FF-4462-7097-FFB08654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6705"/>
            <a:ext cx="3981450" cy="409575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1D31A6F6-34AE-566B-DF46-84852E74264A}"/>
              </a:ext>
            </a:extLst>
          </p:cNvPr>
          <p:cNvSpPr/>
          <p:nvPr/>
        </p:nvSpPr>
        <p:spPr>
          <a:xfrm>
            <a:off x="10734260" y="6476705"/>
            <a:ext cx="924340" cy="365125"/>
          </a:xfrm>
          <a:prstGeom prst="rect">
            <a:avLst/>
          </a:prstGeom>
          <a:solidFill>
            <a:srgbClr val="1A2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7B418F-48CA-9727-735E-C7B83E4B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6589" y="6507015"/>
            <a:ext cx="3187148" cy="365125"/>
          </a:xfrm>
        </p:spPr>
        <p:txBody>
          <a:bodyPr/>
          <a:lstStyle/>
          <a:p>
            <a:r>
              <a:rPr lang="hu-HU" dirty="0"/>
              <a:t>Készítette: Bogdán László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8ACB0FCC-543E-8A66-A29E-219B995F2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3" y="1380246"/>
            <a:ext cx="530454" cy="51021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8858582-3529-D0E3-B103-2EB635176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5" y="297146"/>
            <a:ext cx="510218" cy="510216"/>
          </a:xfrm>
          <a:prstGeom prst="rect">
            <a:avLst/>
          </a:prstGeom>
        </p:spPr>
      </p:pic>
      <p:sp>
        <p:nvSpPr>
          <p:cNvPr id="16" name="Téglalap 15">
            <a:extLst>
              <a:ext uri="{FF2B5EF4-FFF2-40B4-BE49-F238E27FC236}">
                <a16:creationId xmlns:a16="http://schemas.microsoft.com/office/drawing/2014/main" id="{AA126CB5-DFD7-F406-C63D-80582E1A61B5}"/>
              </a:ext>
            </a:extLst>
          </p:cNvPr>
          <p:cNvSpPr/>
          <p:nvPr/>
        </p:nvSpPr>
        <p:spPr>
          <a:xfrm>
            <a:off x="-95434" y="1980600"/>
            <a:ext cx="1396448" cy="32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Jegyzettömb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A7F8D891-2E2F-8447-DD60-7846E7693838}"/>
              </a:ext>
            </a:extLst>
          </p:cNvPr>
          <p:cNvSpPr/>
          <p:nvPr/>
        </p:nvSpPr>
        <p:spPr>
          <a:xfrm>
            <a:off x="-38930" y="862669"/>
            <a:ext cx="1396448" cy="32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8014E9EA-569E-FA85-61DE-127C91448752}"/>
              </a:ext>
            </a:extLst>
          </p:cNvPr>
          <p:cNvCxnSpPr>
            <a:cxnSpLocks/>
          </p:cNvCxnSpPr>
          <p:nvPr/>
        </p:nvCxnSpPr>
        <p:spPr>
          <a:xfrm>
            <a:off x="659294" y="1724427"/>
            <a:ext cx="96819" cy="256173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4D04AD-0DEF-E671-E1A9-0E3FE3215D4C}"/>
              </a:ext>
            </a:extLst>
          </p:cNvPr>
          <p:cNvGrpSpPr/>
          <p:nvPr/>
        </p:nvGrpSpPr>
        <p:grpSpPr>
          <a:xfrm>
            <a:off x="1788033" y="1190660"/>
            <a:ext cx="6550898" cy="3301827"/>
            <a:chOff x="2534476" y="780223"/>
            <a:chExt cx="7772402" cy="4969564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BB0EE5B9-21C3-3F12-3437-D59D3539B114}"/>
                </a:ext>
              </a:extLst>
            </p:cNvPr>
            <p:cNvSpPr/>
            <p:nvPr/>
          </p:nvSpPr>
          <p:spPr>
            <a:xfrm>
              <a:off x="2544416" y="1108213"/>
              <a:ext cx="7762462" cy="4641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0" dirty="0">
                  <a:solidFill>
                    <a:schemeClr val="tx1"/>
                  </a:solidFill>
                  <a:latin typeface="Cooper Black" panose="0208090404030B020404" pitchFamily="18" charset="0"/>
                </a:rPr>
                <a:t>Köszönöm  figyelmet!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B072B0A0-B86F-7B1A-EE83-6C2E24162307}"/>
                </a:ext>
              </a:extLst>
            </p:cNvPr>
            <p:cNvSpPr/>
            <p:nvPr/>
          </p:nvSpPr>
          <p:spPr>
            <a:xfrm>
              <a:off x="2534476" y="780223"/>
              <a:ext cx="7772402" cy="327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Névtelen-jegyzettömb</a:t>
              </a:r>
            </a:p>
          </p:txBody>
        </p:sp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882D6800-0CBE-6CDB-6484-974AE6E9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291" y="824381"/>
              <a:ext cx="249180" cy="239673"/>
            </a:xfrm>
            <a:prstGeom prst="rect">
              <a:avLst/>
            </a:prstGeom>
          </p:spPr>
        </p:pic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832160A9-22E3-A04E-62B0-EA728938D095}"/>
                </a:ext>
              </a:extLst>
            </p:cNvPr>
            <p:cNvSpPr/>
            <p:nvPr/>
          </p:nvSpPr>
          <p:spPr>
            <a:xfrm>
              <a:off x="2534476" y="1109131"/>
              <a:ext cx="7772402" cy="616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Fájl Szerkesztés Formátum Nézet Súgó</a:t>
              </a:r>
            </a:p>
          </p:txBody>
        </p:sp>
        <p:cxnSp>
          <p:nvCxnSpPr>
            <p:cNvPr id="22" name="Egyenes összekötő 21">
              <a:extLst>
                <a:ext uri="{FF2B5EF4-FFF2-40B4-BE49-F238E27FC236}">
                  <a16:creationId xmlns:a16="http://schemas.microsoft.com/office/drawing/2014/main" id="{AE622B3E-B7A7-BE5E-A854-125C71C0D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8957" y="959107"/>
              <a:ext cx="195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369EE36D-48C8-AB5F-8737-64F740D429F0}"/>
                </a:ext>
              </a:extLst>
            </p:cNvPr>
            <p:cNvCxnSpPr>
              <a:cxnSpLocks/>
            </p:cNvCxnSpPr>
            <p:nvPr/>
          </p:nvCxnSpPr>
          <p:spPr>
            <a:xfrm>
              <a:off x="9929191" y="862669"/>
              <a:ext cx="172278" cy="163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7669DD00-FC25-2BDB-7EFB-7AC57D86E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7317" y="861751"/>
              <a:ext cx="196026" cy="1584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957A2FA2-2A1C-DCB6-1AB7-DF918F2EDCAB}"/>
                </a:ext>
              </a:extLst>
            </p:cNvPr>
            <p:cNvSpPr/>
            <p:nvPr/>
          </p:nvSpPr>
          <p:spPr>
            <a:xfrm>
              <a:off x="9455431" y="858079"/>
              <a:ext cx="172278" cy="1722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A7A81930-6332-7441-56A7-0935A86F2F70}"/>
              </a:ext>
            </a:extLst>
          </p:cNvPr>
          <p:cNvCxnSpPr>
            <a:cxnSpLocks/>
          </p:cNvCxnSpPr>
          <p:nvPr/>
        </p:nvCxnSpPr>
        <p:spPr>
          <a:xfrm>
            <a:off x="8107139" y="1240452"/>
            <a:ext cx="96819" cy="256173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 számának helye 47">
            <a:extLst>
              <a:ext uri="{FF2B5EF4-FFF2-40B4-BE49-F238E27FC236}">
                <a16:creationId xmlns:a16="http://schemas.microsoft.com/office/drawing/2014/main" id="{C77E0094-AF8E-0F84-DA39-BC49531F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5180" y="6492875"/>
            <a:ext cx="462500" cy="365125"/>
          </a:xfrm>
        </p:spPr>
        <p:txBody>
          <a:bodyPr/>
          <a:lstStyle/>
          <a:p>
            <a:fld id="{FD495413-E2E5-42F1-BBAC-48E8F0053AF7}" type="slidenum">
              <a:rPr lang="hu-HU" smtClean="0"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03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85E835-7764-0A82-68BD-B03C316C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4" y="2579494"/>
            <a:ext cx="3733310" cy="1641169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http://localhost/kkzrt/index.php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003DB8"/>
                </a:solidFill>
              </a:rPr>
              <a:t>KaposTransit</a:t>
            </a:r>
            <a:endParaRPr lang="hu-HU" dirty="0">
              <a:solidFill>
                <a:srgbClr val="003DB8"/>
              </a:solidFill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D53F4F-6691-F4A8-E0F4-D4E7A1DF2900}"/>
              </a:ext>
            </a:extLst>
          </p:cNvPr>
          <p:cNvGrpSpPr/>
          <p:nvPr/>
        </p:nvGrpSpPr>
        <p:grpSpPr>
          <a:xfrm>
            <a:off x="-19086" y="0"/>
            <a:ext cx="12277201" cy="630588"/>
            <a:chOff x="-38172" y="129094"/>
            <a:chExt cx="12277201" cy="6305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3030703-618C-6D4B-CFAA-FA069D8E3F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BF829BF-097E-300E-01CC-8E1162BB5D65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67FDE9A0-F79B-EA8C-1A66-C169BFBD5B52}"/>
                </a:ext>
              </a:extLst>
            </p:cNvPr>
            <p:cNvGrpSpPr/>
            <p:nvPr/>
          </p:nvGrpSpPr>
          <p:grpSpPr>
            <a:xfrm>
              <a:off x="103543" y="565897"/>
              <a:ext cx="513230" cy="0"/>
              <a:chOff x="86682" y="794939"/>
              <a:chExt cx="590565" cy="0"/>
            </a:xfrm>
          </p:grpSpPr>
          <p:cxnSp>
            <p:nvCxnSpPr>
              <p:cNvPr id="11" name="Egyenes összekötő nyíllal 10">
                <a:extLst>
                  <a:ext uri="{FF2B5EF4-FFF2-40B4-BE49-F238E27FC236}">
                    <a16:creationId xmlns:a16="http://schemas.microsoft.com/office/drawing/2014/main" id="{6EBCEFF7-F00D-824A-421D-E20023380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F0D5644D-48E0-A15C-53E0-69AAAAA50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BAD85746-9A19-89E7-D3BD-49332B2A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41D93FB-61BE-A168-2E0E-E6200B9BEC42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3B3BC6C-0F72-380C-7E6B-0BF6D0B5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414F4FE-D51C-7705-3A9B-E73EBCF1A64F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7F72410-3FE0-37B2-A005-F58A91B94533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C0076B8C-B404-E217-D4B5-A18B366747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37" name="Téglalap 36">
            <a:extLst>
              <a:ext uri="{FF2B5EF4-FFF2-40B4-BE49-F238E27FC236}">
                <a16:creationId xmlns:a16="http://schemas.microsoft.com/office/drawing/2014/main" id="{C61DB8A9-3235-49DF-F0EA-042828C37666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u="sng" strike="noStrike" dirty="0">
                <a:solidFill>
                  <a:schemeClr val="bg1"/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/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Termékwebhelyek	    Hírek	Könyvek	Egyebek		Eszközök </a:t>
            </a:r>
            <a:endParaRPr lang="hu-HU" dirty="0">
              <a:solidFill>
                <a:schemeClr val="bg1"/>
              </a:solidFill>
              <a:latin typeface="Google Sans"/>
            </a:endParaRP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430A8AA9-5403-CF13-C022-034FAEE406D3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artalom helye 2">
            <a:extLst>
              <a:ext uri="{FF2B5EF4-FFF2-40B4-BE49-F238E27FC236}">
                <a16:creationId xmlns:a16="http://schemas.microsoft.com/office/drawing/2014/main" id="{99771DE1-E04A-54FE-C8B4-44FF2679E382}"/>
              </a:ext>
            </a:extLst>
          </p:cNvPr>
          <p:cNvSpPr txBox="1">
            <a:spLocks/>
          </p:cNvSpPr>
          <p:nvPr/>
        </p:nvSpPr>
        <p:spPr>
          <a:xfrm>
            <a:off x="341160" y="3651390"/>
            <a:ext cx="4879926" cy="119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https://api.menetbrand.com/last/swagger/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Támogatás</a:t>
            </a:r>
          </a:p>
        </p:txBody>
      </p:sp>
      <p:sp>
        <p:nvSpPr>
          <p:cNvPr id="41" name="Tartalom helye 2">
            <a:extLst>
              <a:ext uri="{FF2B5EF4-FFF2-40B4-BE49-F238E27FC236}">
                <a16:creationId xmlns:a16="http://schemas.microsoft.com/office/drawing/2014/main" id="{3C6DBEE6-BF59-9093-580B-8DCAD66EF55A}"/>
              </a:ext>
            </a:extLst>
          </p:cNvPr>
          <p:cNvSpPr txBox="1">
            <a:spLocks/>
          </p:cNvSpPr>
          <p:nvPr/>
        </p:nvSpPr>
        <p:spPr>
          <a:xfrm>
            <a:off x="536526" y="4606673"/>
            <a:ext cx="3434628" cy="17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https://localhost/kkzrt/test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Teszt</a:t>
            </a:r>
          </a:p>
        </p:txBody>
      </p:sp>
      <p:sp>
        <p:nvSpPr>
          <p:cNvPr id="42" name="Tartalom helye 2">
            <a:extLst>
              <a:ext uri="{FF2B5EF4-FFF2-40B4-BE49-F238E27FC236}">
                <a16:creationId xmlns:a16="http://schemas.microsoft.com/office/drawing/2014/main" id="{20BD7A21-6CA2-9DFE-5C62-4ABF41D10FDC}"/>
              </a:ext>
            </a:extLst>
          </p:cNvPr>
          <p:cNvSpPr txBox="1">
            <a:spLocks/>
          </p:cNvSpPr>
          <p:nvPr/>
        </p:nvSpPr>
        <p:spPr>
          <a:xfrm>
            <a:off x="536526" y="5601301"/>
            <a:ext cx="3935896" cy="104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http://localhost:3000/api-docs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backend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D532EC2B-FFA2-88F5-1820-29332F2F8497}"/>
              </a:ext>
            </a:extLst>
          </p:cNvPr>
          <p:cNvCxnSpPr>
            <a:cxnSpLocks/>
          </p:cNvCxnSpPr>
          <p:nvPr/>
        </p:nvCxnSpPr>
        <p:spPr>
          <a:xfrm>
            <a:off x="1376979" y="3355874"/>
            <a:ext cx="96819" cy="256173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6F37602-90BA-5B9E-61F9-11D1D3D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FA235F24-6354-97F9-DDD2-D6E838F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2</a:t>
            </a:fld>
            <a:endParaRPr lang="hu-HU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ED3C2A8-7888-8C40-C03D-AAAAA34FA87C}"/>
              </a:ext>
            </a:extLst>
          </p:cNvPr>
          <p:cNvCxnSpPr/>
          <p:nvPr/>
        </p:nvCxnSpPr>
        <p:spPr>
          <a:xfrm>
            <a:off x="2445605" y="2297187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9FD92721-87F6-9C0C-4195-7626BEF7DA02}"/>
              </a:ext>
            </a:extLst>
          </p:cNvPr>
          <p:cNvGrpSpPr/>
          <p:nvPr/>
        </p:nvGrpSpPr>
        <p:grpSpPr>
          <a:xfrm>
            <a:off x="11975282" y="2297188"/>
            <a:ext cx="217949" cy="4539519"/>
            <a:chOff x="11975282" y="2297188"/>
            <a:chExt cx="217949" cy="4539519"/>
          </a:xfrm>
        </p:grpSpPr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CE014AA7-AEBD-0B0B-D4BE-FF9D93FA8A71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1D2160A-A7C6-8937-DDC0-F8A9551D10EF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áromszög 23">
              <a:extLst>
                <a:ext uri="{FF2B5EF4-FFF2-40B4-BE49-F238E27FC236}">
                  <a16:creationId xmlns:a16="http://schemas.microsoft.com/office/drawing/2014/main" id="{1298A1A8-5DC4-FD36-01BA-0FE6D6391D65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C494CBCC-1354-C71C-F2C8-8417DAF8BBA1}"/>
                </a:ext>
              </a:extLst>
            </p:cNvPr>
            <p:cNvSpPr/>
            <p:nvPr/>
          </p:nvSpPr>
          <p:spPr>
            <a:xfrm>
              <a:off x="11976001" y="2711987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6A9F989C-A2F0-F697-0025-FF66D24F40FB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>
              <a:extLst>
                <a:ext uri="{FF2B5EF4-FFF2-40B4-BE49-F238E27FC236}">
                  <a16:creationId xmlns:a16="http://schemas.microsoft.com/office/drawing/2014/main" id="{ED91CC71-B1E1-1130-F8E7-A37074B96AA8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8590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B144DE87-E43C-5779-4866-0BE2AE959112}"/>
              </a:ext>
            </a:extLst>
          </p:cNvPr>
          <p:cNvGrpSpPr/>
          <p:nvPr/>
        </p:nvGrpSpPr>
        <p:grpSpPr>
          <a:xfrm>
            <a:off x="-120870" y="1"/>
            <a:ext cx="12378986" cy="630588"/>
            <a:chOff x="-19086" y="1"/>
            <a:chExt cx="12277201" cy="630588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0A69DCD8-04BA-7AA3-A827-D53B58EA481D}"/>
                </a:ext>
              </a:extLst>
            </p:cNvPr>
            <p:cNvSpPr/>
            <p:nvPr/>
          </p:nvSpPr>
          <p:spPr>
            <a:xfrm>
              <a:off x="-19086" y="1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2B7E05B-A131-1AEC-D221-2D71E796BDC9}"/>
                </a:ext>
              </a:extLst>
            </p:cNvPr>
            <p:cNvSpPr/>
            <p:nvPr/>
          </p:nvSpPr>
          <p:spPr>
            <a:xfrm>
              <a:off x="0" y="215219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350384E7-FA82-61F8-A9A0-677305C59D29}"/>
                </a:ext>
              </a:extLst>
            </p:cNvPr>
            <p:cNvGrpSpPr/>
            <p:nvPr/>
          </p:nvGrpSpPr>
          <p:grpSpPr>
            <a:xfrm>
              <a:off x="122629" y="436804"/>
              <a:ext cx="513229" cy="0"/>
              <a:chOff x="86682" y="794939"/>
              <a:chExt cx="590565" cy="0"/>
            </a:xfrm>
          </p:grpSpPr>
          <p:cxnSp>
            <p:nvCxnSpPr>
              <p:cNvPr id="17" name="Egyenes összekötő nyíllal 16">
                <a:extLst>
                  <a:ext uri="{FF2B5EF4-FFF2-40B4-BE49-F238E27FC236}">
                    <a16:creationId xmlns:a16="http://schemas.microsoft.com/office/drawing/2014/main" id="{87CDB9AC-6FF0-91C4-715B-7BD27468E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nyíllal 19">
                <a:extLst>
                  <a:ext uri="{FF2B5EF4-FFF2-40B4-BE49-F238E27FC236}">
                    <a16:creationId xmlns:a16="http://schemas.microsoft.com/office/drawing/2014/main" id="{01187D4E-9E6D-6524-6EDA-6D68E70F98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3F4BAAAE-B535-3254-C4CB-C9025392F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4945" y="308601"/>
              <a:ext cx="243671" cy="243671"/>
            </a:xfrm>
            <a:prstGeom prst="rect">
              <a:avLst/>
            </a:prstGeom>
          </p:spPr>
        </p:pic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4C07F45F-31DE-E4B2-ED1E-D11CEB409EF2}"/>
                </a:ext>
              </a:extLst>
            </p:cNvPr>
            <p:cNvSpPr/>
            <p:nvPr/>
          </p:nvSpPr>
          <p:spPr>
            <a:xfrm>
              <a:off x="1143855" y="243835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333F0DCB-F82D-A7BF-F688-6EF03009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64619" y="215218"/>
              <a:ext cx="393496" cy="393496"/>
            </a:xfrm>
            <a:prstGeom prst="rect">
              <a:avLst/>
            </a:prstGeom>
          </p:spPr>
        </p:pic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7F4192FD-DF93-5E91-4012-D794FBA0FDEB}"/>
              </a:ext>
            </a:extLst>
          </p:cNvPr>
          <p:cNvGrpSpPr/>
          <p:nvPr/>
        </p:nvGrpSpPr>
        <p:grpSpPr>
          <a:xfrm rot="21095555">
            <a:off x="812420" y="1936687"/>
            <a:ext cx="3506993" cy="3990941"/>
            <a:chOff x="132190" y="1484555"/>
            <a:chExt cx="3506993" cy="3990941"/>
          </a:xfrm>
          <a:solidFill>
            <a:schemeClr val="bg1"/>
          </a:solidFill>
        </p:grpSpPr>
        <p:sp>
          <p:nvSpPr>
            <p:cNvPr id="9" name="Folyamatábra: Előírt feldolgozás 8">
              <a:extLst>
                <a:ext uri="{FF2B5EF4-FFF2-40B4-BE49-F238E27FC236}">
                  <a16:creationId xmlns:a16="http://schemas.microsoft.com/office/drawing/2014/main" id="{499D2CA3-8EDF-7649-22DF-54030ADAA949}"/>
                </a:ext>
              </a:extLst>
            </p:cNvPr>
            <p:cNvSpPr/>
            <p:nvPr/>
          </p:nvSpPr>
          <p:spPr>
            <a:xfrm>
              <a:off x="132190" y="2162141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Hírek, közlemények</a:t>
              </a:r>
            </a:p>
            <a:p>
              <a:r>
                <a:rPr lang="hu-HU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Kategorizálás főbb vonalak szerint
Következő indulás kijelzése
PDF menetrend integráció</a:t>
              </a:r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420CE1D2-E7A6-7D77-25DC-2CCACB5E2850}"/>
                </a:ext>
              </a:extLst>
            </p:cNvPr>
            <p:cNvSpPr/>
            <p:nvPr/>
          </p:nvSpPr>
          <p:spPr>
            <a:xfrm>
              <a:off x="132190" y="1484555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b="1" dirty="0">
                  <a:solidFill>
                    <a:schemeClr val="tx1"/>
                  </a:solidFill>
                  <a:latin typeface="Cooper Black" panose="0208090404030B020404" pitchFamily="18" charset="0"/>
                </a:rPr>
                <a:t>KAPOSTRANSIT</a:t>
              </a:r>
            </a:p>
          </p:txBody>
        </p:sp>
      </p:grpSp>
      <p:sp>
        <p:nvSpPr>
          <p:cNvPr id="13" name="Élőláb helye 12">
            <a:extLst>
              <a:ext uri="{FF2B5EF4-FFF2-40B4-BE49-F238E27FC236}">
                <a16:creationId xmlns:a16="http://schemas.microsoft.com/office/drawing/2014/main" id="{8D74222C-E043-1178-630A-45D9F21B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E09BC532-D65F-D862-222C-C23BD205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3</a:t>
            </a:fld>
            <a:endParaRPr lang="hu-HU"/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840FFB8E-8B09-F2FB-36B8-D3A63C2BC493}"/>
              </a:ext>
            </a:extLst>
          </p:cNvPr>
          <p:cNvGrpSpPr/>
          <p:nvPr/>
        </p:nvGrpSpPr>
        <p:grpSpPr>
          <a:xfrm rot="887116">
            <a:off x="4856024" y="1835162"/>
            <a:ext cx="3506994" cy="3990941"/>
            <a:chOff x="132190" y="1484555"/>
            <a:chExt cx="3506994" cy="3990941"/>
          </a:xfrm>
          <a:solidFill>
            <a:schemeClr val="bg1"/>
          </a:solidFill>
        </p:grpSpPr>
        <p:sp>
          <p:nvSpPr>
            <p:cNvPr id="4" name="Folyamatábra: Előírt feldolgozás 3">
              <a:extLst>
                <a:ext uri="{FF2B5EF4-FFF2-40B4-BE49-F238E27FC236}">
                  <a16:creationId xmlns:a16="http://schemas.microsoft.com/office/drawing/2014/main" id="{ED1DBA8C-1985-55D7-E037-C7FD7F977AF1}"/>
                </a:ext>
              </a:extLst>
            </p:cNvPr>
            <p:cNvSpPr/>
            <p:nvPr/>
          </p:nvSpPr>
          <p:spPr>
            <a:xfrm>
              <a:off x="132191" y="2162141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Google </a:t>
              </a:r>
              <a:r>
                <a:rPr lang="hu-HU" b="1" i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Maps</a:t>
              </a:r>
              <a:r>
                <a:rPr lang="hu-HU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 API integráció
Összes megálló vizualizáció
Interaktív megállókereső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0C7BB50-6C79-8616-EE3B-59B863F9F997}"/>
                </a:ext>
              </a:extLst>
            </p:cNvPr>
            <p:cNvSpPr/>
            <p:nvPr/>
          </p:nvSpPr>
          <p:spPr>
            <a:xfrm>
              <a:off x="132190" y="1484555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b="1" dirty="0">
                  <a:solidFill>
                    <a:schemeClr val="tx1"/>
                  </a:solidFill>
                  <a:latin typeface="Cooper Black" panose="0208090404030B020404" pitchFamily="18" charset="0"/>
                </a:rPr>
                <a:t>KAPOSTRANSIT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729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85E835-7764-0A82-68BD-B03C316C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4" y="2579494"/>
            <a:ext cx="3733310" cy="1641169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http://localhost/kkzrt/index.php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003DB8"/>
                </a:solidFill>
              </a:rPr>
              <a:t>KaposTransit</a:t>
            </a:r>
            <a:endParaRPr lang="hu-HU" dirty="0">
              <a:solidFill>
                <a:srgbClr val="003DB8"/>
              </a:solidFill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D53F4F-6691-F4A8-E0F4-D4E7A1DF2900}"/>
              </a:ext>
            </a:extLst>
          </p:cNvPr>
          <p:cNvGrpSpPr/>
          <p:nvPr/>
        </p:nvGrpSpPr>
        <p:grpSpPr>
          <a:xfrm>
            <a:off x="-19086" y="0"/>
            <a:ext cx="12277201" cy="630588"/>
            <a:chOff x="-38172" y="129094"/>
            <a:chExt cx="12277201" cy="6305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3030703-618C-6D4B-CFAA-FA069D8E3F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BF829BF-097E-300E-01CC-8E1162BB5D65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67FDE9A0-F79B-EA8C-1A66-C169BFBD5B52}"/>
                </a:ext>
              </a:extLst>
            </p:cNvPr>
            <p:cNvGrpSpPr/>
            <p:nvPr/>
          </p:nvGrpSpPr>
          <p:grpSpPr>
            <a:xfrm>
              <a:off x="103543" y="565897"/>
              <a:ext cx="513230" cy="0"/>
              <a:chOff x="86682" y="794939"/>
              <a:chExt cx="590565" cy="0"/>
            </a:xfrm>
          </p:grpSpPr>
          <p:cxnSp>
            <p:nvCxnSpPr>
              <p:cNvPr id="11" name="Egyenes összekötő nyíllal 10">
                <a:extLst>
                  <a:ext uri="{FF2B5EF4-FFF2-40B4-BE49-F238E27FC236}">
                    <a16:creationId xmlns:a16="http://schemas.microsoft.com/office/drawing/2014/main" id="{6EBCEFF7-F00D-824A-421D-E20023380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F0D5644D-48E0-A15C-53E0-69AAAAA50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BAD85746-9A19-89E7-D3BD-49332B2A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41D93FB-61BE-A168-2E0E-E6200B9BEC42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3B3BC6C-0F72-380C-7E6B-0BF6D0B5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414F4FE-D51C-7705-3A9B-E73EBCF1A64F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7F72410-3FE0-37B2-A005-F58A91B94533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C0076B8C-B404-E217-D4B5-A18B366747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37" name="Téglalap 36">
            <a:extLst>
              <a:ext uri="{FF2B5EF4-FFF2-40B4-BE49-F238E27FC236}">
                <a16:creationId xmlns:a16="http://schemas.microsoft.com/office/drawing/2014/main" id="{C61DB8A9-3235-49DF-F0EA-042828C37666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u="sng" strike="noStrike" dirty="0">
                <a:solidFill>
                  <a:schemeClr val="bg1"/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/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Termékwebhelyek	    Hírek	Könyvek	Egyebek		Eszközök </a:t>
            </a:r>
            <a:endParaRPr lang="hu-HU" dirty="0">
              <a:solidFill>
                <a:schemeClr val="bg1"/>
              </a:solidFill>
              <a:latin typeface="Google Sans"/>
            </a:endParaRP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430A8AA9-5403-CF13-C022-034FAEE406D3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artalom helye 2">
            <a:extLst>
              <a:ext uri="{FF2B5EF4-FFF2-40B4-BE49-F238E27FC236}">
                <a16:creationId xmlns:a16="http://schemas.microsoft.com/office/drawing/2014/main" id="{99771DE1-E04A-54FE-C8B4-44FF2679E382}"/>
              </a:ext>
            </a:extLst>
          </p:cNvPr>
          <p:cNvSpPr txBox="1">
            <a:spLocks/>
          </p:cNvSpPr>
          <p:nvPr/>
        </p:nvSpPr>
        <p:spPr>
          <a:xfrm>
            <a:off x="341160" y="3651390"/>
            <a:ext cx="4879926" cy="119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https://api.menetbrand.com/last/swagger/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Támogatás</a:t>
            </a:r>
          </a:p>
        </p:txBody>
      </p:sp>
      <p:sp>
        <p:nvSpPr>
          <p:cNvPr id="41" name="Tartalom helye 2">
            <a:extLst>
              <a:ext uri="{FF2B5EF4-FFF2-40B4-BE49-F238E27FC236}">
                <a16:creationId xmlns:a16="http://schemas.microsoft.com/office/drawing/2014/main" id="{3C6DBEE6-BF59-9093-580B-8DCAD66EF55A}"/>
              </a:ext>
            </a:extLst>
          </p:cNvPr>
          <p:cNvSpPr txBox="1">
            <a:spLocks/>
          </p:cNvSpPr>
          <p:nvPr/>
        </p:nvSpPr>
        <p:spPr>
          <a:xfrm>
            <a:off x="536526" y="4606673"/>
            <a:ext cx="3434628" cy="17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https://localhost/kkzrt/test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Teszt</a:t>
            </a:r>
          </a:p>
        </p:txBody>
      </p:sp>
      <p:sp>
        <p:nvSpPr>
          <p:cNvPr id="42" name="Tartalom helye 2">
            <a:extLst>
              <a:ext uri="{FF2B5EF4-FFF2-40B4-BE49-F238E27FC236}">
                <a16:creationId xmlns:a16="http://schemas.microsoft.com/office/drawing/2014/main" id="{20BD7A21-6CA2-9DFE-5C62-4ABF41D10FDC}"/>
              </a:ext>
            </a:extLst>
          </p:cNvPr>
          <p:cNvSpPr txBox="1">
            <a:spLocks/>
          </p:cNvSpPr>
          <p:nvPr/>
        </p:nvSpPr>
        <p:spPr>
          <a:xfrm>
            <a:off x="536526" y="5601301"/>
            <a:ext cx="3935896" cy="104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http://localhost:3000/api-docs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backend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D532EC2B-FFA2-88F5-1820-29332F2F8497}"/>
              </a:ext>
            </a:extLst>
          </p:cNvPr>
          <p:cNvCxnSpPr>
            <a:cxnSpLocks/>
          </p:cNvCxnSpPr>
          <p:nvPr/>
        </p:nvCxnSpPr>
        <p:spPr>
          <a:xfrm>
            <a:off x="1466217" y="4361904"/>
            <a:ext cx="249849" cy="307227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6F37602-90BA-5B9E-61F9-11D1D3D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FA235F24-6354-97F9-DDD2-D6E838F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4</a:t>
            </a:fld>
            <a:endParaRPr lang="hu-HU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ED3C2A8-7888-8C40-C03D-AAAAA34FA87C}"/>
              </a:ext>
            </a:extLst>
          </p:cNvPr>
          <p:cNvCxnSpPr/>
          <p:nvPr/>
        </p:nvCxnSpPr>
        <p:spPr>
          <a:xfrm>
            <a:off x="2445605" y="2297187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9FD92721-87F6-9C0C-4195-7626BEF7DA02}"/>
              </a:ext>
            </a:extLst>
          </p:cNvPr>
          <p:cNvGrpSpPr/>
          <p:nvPr/>
        </p:nvGrpSpPr>
        <p:grpSpPr>
          <a:xfrm>
            <a:off x="11975282" y="2297188"/>
            <a:ext cx="217949" cy="4539519"/>
            <a:chOff x="11975282" y="2297188"/>
            <a:chExt cx="217949" cy="4539519"/>
          </a:xfrm>
        </p:grpSpPr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CE014AA7-AEBD-0B0B-D4BE-FF9D93FA8A71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1D2160A-A7C6-8937-DDC0-F8A9551D10EF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áromszög 23">
              <a:extLst>
                <a:ext uri="{FF2B5EF4-FFF2-40B4-BE49-F238E27FC236}">
                  <a16:creationId xmlns:a16="http://schemas.microsoft.com/office/drawing/2014/main" id="{1298A1A8-5DC4-FD36-01BA-0FE6D6391D65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C494CBCC-1354-C71C-F2C8-8417DAF8BBA1}"/>
                </a:ext>
              </a:extLst>
            </p:cNvPr>
            <p:cNvSpPr/>
            <p:nvPr/>
          </p:nvSpPr>
          <p:spPr>
            <a:xfrm>
              <a:off x="11976001" y="2711987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6A9F989C-A2F0-F697-0025-FF66D24F40FB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>
              <a:extLst>
                <a:ext uri="{FF2B5EF4-FFF2-40B4-BE49-F238E27FC236}">
                  <a16:creationId xmlns:a16="http://schemas.microsoft.com/office/drawing/2014/main" id="{ED91CC71-B1E1-1130-F8E7-A37074B96AA8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8081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C4B82-E51C-CF55-74FA-51DE589E2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94F7A89C-1626-2B8E-447C-2468600362F4}"/>
              </a:ext>
            </a:extLst>
          </p:cNvPr>
          <p:cNvGrpSpPr/>
          <p:nvPr/>
        </p:nvGrpSpPr>
        <p:grpSpPr>
          <a:xfrm>
            <a:off x="-19086" y="1"/>
            <a:ext cx="12277201" cy="630588"/>
            <a:chOff x="-38172" y="129094"/>
            <a:chExt cx="12277201" cy="630588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2A45944-D277-A36D-12C1-B78E8E542BE1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FD8CDD44-2327-F638-1E5E-B16229C9C538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E6EB5F42-5B14-5EC6-B02A-5120B61C0ED8}"/>
                </a:ext>
              </a:extLst>
            </p:cNvPr>
            <p:cNvGrpSpPr/>
            <p:nvPr/>
          </p:nvGrpSpPr>
          <p:grpSpPr>
            <a:xfrm>
              <a:off x="103543" y="565897"/>
              <a:ext cx="513229" cy="0"/>
              <a:chOff x="86682" y="794939"/>
              <a:chExt cx="590565" cy="0"/>
            </a:xfrm>
          </p:grpSpPr>
          <p:cxnSp>
            <p:nvCxnSpPr>
              <p:cNvPr id="17" name="Egyenes összekötő nyíllal 16">
                <a:extLst>
                  <a:ext uri="{FF2B5EF4-FFF2-40B4-BE49-F238E27FC236}">
                    <a16:creationId xmlns:a16="http://schemas.microsoft.com/office/drawing/2014/main" id="{4E012D0F-A951-8E4F-82FD-CCCBCA02B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nyíllal 19">
                <a:extLst>
                  <a:ext uri="{FF2B5EF4-FFF2-40B4-BE49-F238E27FC236}">
                    <a16:creationId xmlns:a16="http://schemas.microsoft.com/office/drawing/2014/main" id="{F62FCAD4-A69B-5314-B629-9AA895EE3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07E5B9A2-5AFE-27D1-14BC-20AEC7D31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7C722019-16D7-706E-B370-D2EE8B8727C1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dirty="0">
                  <a:solidFill>
                    <a:schemeClr val="tx1"/>
                  </a:solidFill>
                </a:rPr>
                <a:t>https://www.barnamedveinfo.com</a:t>
              </a:r>
            </a:p>
          </p:txBody>
        </p:sp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7F4CC07E-3FD5-8199-EB51-AFDD16D6B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1DA17B5-1A03-D888-F252-7BB3922BE20E}"/>
              </a:ext>
            </a:extLst>
          </p:cNvPr>
          <p:cNvGrpSpPr/>
          <p:nvPr/>
        </p:nvGrpSpPr>
        <p:grpSpPr>
          <a:xfrm rot="502559">
            <a:off x="892701" y="1538481"/>
            <a:ext cx="3516202" cy="3908973"/>
            <a:chOff x="-3034602" y="1678193"/>
            <a:chExt cx="3516202" cy="3908973"/>
          </a:xfrm>
          <a:solidFill>
            <a:schemeClr val="bg1"/>
          </a:solidFill>
        </p:grpSpPr>
        <p:sp>
          <p:nvSpPr>
            <p:cNvPr id="5" name="Folyamatábra: Előírt feldolgozás 4">
              <a:extLst>
                <a:ext uri="{FF2B5EF4-FFF2-40B4-BE49-F238E27FC236}">
                  <a16:creationId xmlns:a16="http://schemas.microsoft.com/office/drawing/2014/main" id="{9025D056-85E2-552D-4500-6EA6DBC9326C}"/>
                </a:ext>
              </a:extLst>
            </p:cNvPr>
            <p:cNvSpPr/>
            <p:nvPr/>
          </p:nvSpPr>
          <p:spPr>
            <a:xfrm>
              <a:off x="-3025393" y="2273811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1"/>
                </a:buClr>
              </a:pP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JSON alapú adatkezelés
MÁV architektúra adaptálás
Dinamikus menetrend frissítés</a:t>
              </a:r>
            </a:p>
            <a:p>
              <a:pPr>
                <a:buClr>
                  <a:schemeClr val="tx1"/>
                </a:buClr>
              </a:pPr>
              <a:endParaRPr lang="hu-HU" b="1" i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94B6D9B-ED75-2F23-7180-B29B277922A1}"/>
                </a:ext>
              </a:extLst>
            </p:cNvPr>
            <p:cNvSpPr/>
            <p:nvPr/>
          </p:nvSpPr>
          <p:spPr>
            <a:xfrm>
              <a:off x="-3034602" y="1678193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Adatstrutúra</a:t>
              </a:r>
              <a:endParaRPr lang="hu-H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9678030E-49AF-37C4-D876-90CCCAB1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88DF2C6A-74AA-E0B0-5166-E8F7E108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5</a:t>
            </a:fld>
            <a:endParaRPr lang="hu-HU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354E88B6-91BE-316D-6407-47A068E6C9D9}"/>
              </a:ext>
            </a:extLst>
          </p:cNvPr>
          <p:cNvGrpSpPr/>
          <p:nvPr/>
        </p:nvGrpSpPr>
        <p:grpSpPr>
          <a:xfrm rot="20956945">
            <a:off x="4603857" y="1181162"/>
            <a:ext cx="3510225" cy="3908973"/>
            <a:chOff x="-3034602" y="1678193"/>
            <a:chExt cx="3516202" cy="3908973"/>
          </a:xfrm>
          <a:solidFill>
            <a:schemeClr val="bg1"/>
          </a:solidFill>
        </p:grpSpPr>
        <p:sp>
          <p:nvSpPr>
            <p:cNvPr id="4" name="Folyamatábra: Előírt feldolgozás 3">
              <a:extLst>
                <a:ext uri="{FF2B5EF4-FFF2-40B4-BE49-F238E27FC236}">
                  <a16:creationId xmlns:a16="http://schemas.microsoft.com/office/drawing/2014/main" id="{96B1CF08-57D6-D7E6-6C6C-7F6A2D005C04}"/>
                </a:ext>
              </a:extLst>
            </p:cNvPr>
            <p:cNvSpPr/>
            <p:nvPr/>
          </p:nvSpPr>
          <p:spPr>
            <a:xfrm>
              <a:off x="-3025393" y="2273811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1"/>
                </a:buClr>
              </a:pP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Szakmai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támogatónk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: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MenetBrand</a:t>
              </a:r>
              <a:endParaRPr lang="hu-HU" b="1" i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buClr>
                  <a:schemeClr val="tx1"/>
                </a:buClr>
              </a:pP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API alapú menetrend szolgáltatás
Szakmai 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mentorálás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
Rendszertámogatás és infrastruktúra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08A9EF22-3B94-75C4-1135-74F0A51E6CBC}"/>
                </a:ext>
              </a:extLst>
            </p:cNvPr>
            <p:cNvSpPr/>
            <p:nvPr/>
          </p:nvSpPr>
          <p:spPr>
            <a:xfrm>
              <a:off x="-3034602" y="1678193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Támogatás</a:t>
              </a:r>
            </a:p>
          </p:txBody>
        </p:sp>
      </p:grpSp>
      <p:pic>
        <p:nvPicPr>
          <p:cNvPr id="2" name="Kép 1">
            <a:extLst>
              <a:ext uri="{FF2B5EF4-FFF2-40B4-BE49-F238E27FC236}">
                <a16:creationId xmlns:a16="http://schemas.microsoft.com/office/drawing/2014/main" id="{18E0E43D-981C-CBF7-21CA-0C15BD025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02" y="1120244"/>
            <a:ext cx="305117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85E835-7764-0A82-68BD-B03C316C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4" y="2579494"/>
            <a:ext cx="3733310" cy="1641169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http://localhost/kkzrt/index.php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003DB8"/>
                </a:solidFill>
              </a:rPr>
              <a:t>KaposTransit</a:t>
            </a:r>
            <a:endParaRPr lang="hu-HU" dirty="0">
              <a:solidFill>
                <a:srgbClr val="003DB8"/>
              </a:solidFill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D53F4F-6691-F4A8-E0F4-D4E7A1DF2900}"/>
              </a:ext>
            </a:extLst>
          </p:cNvPr>
          <p:cNvGrpSpPr/>
          <p:nvPr/>
        </p:nvGrpSpPr>
        <p:grpSpPr>
          <a:xfrm>
            <a:off x="-19086" y="0"/>
            <a:ext cx="12277201" cy="630588"/>
            <a:chOff x="-38172" y="129094"/>
            <a:chExt cx="12277201" cy="6305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3030703-618C-6D4B-CFAA-FA069D8E3F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BF829BF-097E-300E-01CC-8E1162BB5D65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67FDE9A0-F79B-EA8C-1A66-C169BFBD5B52}"/>
                </a:ext>
              </a:extLst>
            </p:cNvPr>
            <p:cNvGrpSpPr/>
            <p:nvPr/>
          </p:nvGrpSpPr>
          <p:grpSpPr>
            <a:xfrm>
              <a:off x="103543" y="565897"/>
              <a:ext cx="513230" cy="0"/>
              <a:chOff x="86682" y="794939"/>
              <a:chExt cx="590565" cy="0"/>
            </a:xfrm>
          </p:grpSpPr>
          <p:cxnSp>
            <p:nvCxnSpPr>
              <p:cNvPr id="11" name="Egyenes összekötő nyíllal 10">
                <a:extLst>
                  <a:ext uri="{FF2B5EF4-FFF2-40B4-BE49-F238E27FC236}">
                    <a16:creationId xmlns:a16="http://schemas.microsoft.com/office/drawing/2014/main" id="{6EBCEFF7-F00D-824A-421D-E20023380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F0D5644D-48E0-A15C-53E0-69AAAAA50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BAD85746-9A19-89E7-D3BD-49332B2A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41D93FB-61BE-A168-2E0E-E6200B9BEC42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3B3BC6C-0F72-380C-7E6B-0BF6D0B5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414F4FE-D51C-7705-3A9B-E73EBCF1A64F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7F72410-3FE0-37B2-A005-F58A91B94533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C0076B8C-B404-E217-D4B5-A18B366747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37" name="Téglalap 36">
            <a:extLst>
              <a:ext uri="{FF2B5EF4-FFF2-40B4-BE49-F238E27FC236}">
                <a16:creationId xmlns:a16="http://schemas.microsoft.com/office/drawing/2014/main" id="{C61DB8A9-3235-49DF-F0EA-042828C37666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u="sng" strike="noStrike" dirty="0">
                <a:solidFill>
                  <a:schemeClr val="bg1"/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/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Termékwebhelyek	    Hírek	Könyvek	Egyebek		Eszközök </a:t>
            </a:r>
            <a:endParaRPr lang="hu-HU" dirty="0">
              <a:solidFill>
                <a:schemeClr val="bg1"/>
              </a:solidFill>
              <a:latin typeface="Google Sans"/>
            </a:endParaRP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430A8AA9-5403-CF13-C022-034FAEE406D3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artalom helye 2">
            <a:extLst>
              <a:ext uri="{FF2B5EF4-FFF2-40B4-BE49-F238E27FC236}">
                <a16:creationId xmlns:a16="http://schemas.microsoft.com/office/drawing/2014/main" id="{99771DE1-E04A-54FE-C8B4-44FF2679E382}"/>
              </a:ext>
            </a:extLst>
          </p:cNvPr>
          <p:cNvSpPr txBox="1">
            <a:spLocks/>
          </p:cNvSpPr>
          <p:nvPr/>
        </p:nvSpPr>
        <p:spPr>
          <a:xfrm>
            <a:off x="341160" y="3651390"/>
            <a:ext cx="4879926" cy="119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https://api.menetbrand.com/last/swagger/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Támogatás</a:t>
            </a:r>
          </a:p>
        </p:txBody>
      </p:sp>
      <p:sp>
        <p:nvSpPr>
          <p:cNvPr id="41" name="Tartalom helye 2">
            <a:extLst>
              <a:ext uri="{FF2B5EF4-FFF2-40B4-BE49-F238E27FC236}">
                <a16:creationId xmlns:a16="http://schemas.microsoft.com/office/drawing/2014/main" id="{3C6DBEE6-BF59-9093-580B-8DCAD66EF55A}"/>
              </a:ext>
            </a:extLst>
          </p:cNvPr>
          <p:cNvSpPr txBox="1">
            <a:spLocks/>
          </p:cNvSpPr>
          <p:nvPr/>
        </p:nvSpPr>
        <p:spPr>
          <a:xfrm>
            <a:off x="536526" y="4606673"/>
            <a:ext cx="3434628" cy="17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https://localhost/kkzrt/test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Teszt</a:t>
            </a:r>
          </a:p>
        </p:txBody>
      </p:sp>
      <p:sp>
        <p:nvSpPr>
          <p:cNvPr id="42" name="Tartalom helye 2">
            <a:extLst>
              <a:ext uri="{FF2B5EF4-FFF2-40B4-BE49-F238E27FC236}">
                <a16:creationId xmlns:a16="http://schemas.microsoft.com/office/drawing/2014/main" id="{20BD7A21-6CA2-9DFE-5C62-4ABF41D10FDC}"/>
              </a:ext>
            </a:extLst>
          </p:cNvPr>
          <p:cNvSpPr txBox="1">
            <a:spLocks/>
          </p:cNvSpPr>
          <p:nvPr/>
        </p:nvSpPr>
        <p:spPr>
          <a:xfrm>
            <a:off x="536526" y="5601301"/>
            <a:ext cx="3935896" cy="104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http://localhost:3000/api-docs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backend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D532EC2B-FFA2-88F5-1820-29332F2F8497}"/>
              </a:ext>
            </a:extLst>
          </p:cNvPr>
          <p:cNvCxnSpPr>
            <a:cxnSpLocks/>
          </p:cNvCxnSpPr>
          <p:nvPr/>
        </p:nvCxnSpPr>
        <p:spPr>
          <a:xfrm>
            <a:off x="1143855" y="5223458"/>
            <a:ext cx="176748" cy="224031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6F37602-90BA-5B9E-61F9-11D1D3D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FA235F24-6354-97F9-DDD2-D6E838F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6</a:t>
            </a:fld>
            <a:endParaRPr lang="hu-HU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ED3C2A8-7888-8C40-C03D-AAAAA34FA87C}"/>
              </a:ext>
            </a:extLst>
          </p:cNvPr>
          <p:cNvCxnSpPr/>
          <p:nvPr/>
        </p:nvCxnSpPr>
        <p:spPr>
          <a:xfrm>
            <a:off x="2445605" y="2297187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9FD92721-87F6-9C0C-4195-7626BEF7DA02}"/>
              </a:ext>
            </a:extLst>
          </p:cNvPr>
          <p:cNvGrpSpPr/>
          <p:nvPr/>
        </p:nvGrpSpPr>
        <p:grpSpPr>
          <a:xfrm>
            <a:off x="11975282" y="2297188"/>
            <a:ext cx="217949" cy="4539519"/>
            <a:chOff x="11975282" y="2297188"/>
            <a:chExt cx="217949" cy="4539519"/>
          </a:xfrm>
        </p:grpSpPr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CE014AA7-AEBD-0B0B-D4BE-FF9D93FA8A71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1D2160A-A7C6-8937-DDC0-F8A9551D10EF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áromszög 23">
              <a:extLst>
                <a:ext uri="{FF2B5EF4-FFF2-40B4-BE49-F238E27FC236}">
                  <a16:creationId xmlns:a16="http://schemas.microsoft.com/office/drawing/2014/main" id="{1298A1A8-5DC4-FD36-01BA-0FE6D6391D65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C494CBCC-1354-C71C-F2C8-8417DAF8BBA1}"/>
                </a:ext>
              </a:extLst>
            </p:cNvPr>
            <p:cNvSpPr/>
            <p:nvPr/>
          </p:nvSpPr>
          <p:spPr>
            <a:xfrm>
              <a:off x="11976001" y="2711987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6A9F989C-A2F0-F697-0025-FF66D24F40FB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>
              <a:extLst>
                <a:ext uri="{FF2B5EF4-FFF2-40B4-BE49-F238E27FC236}">
                  <a16:creationId xmlns:a16="http://schemas.microsoft.com/office/drawing/2014/main" id="{ED91CC71-B1E1-1130-F8E7-A37074B96AA8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4566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EA5F3-7A39-F0E8-AEE1-FADC71ADC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79448561-D3F8-91CB-AE0C-FCB4F51E3F5C}"/>
              </a:ext>
            </a:extLst>
          </p:cNvPr>
          <p:cNvGrpSpPr/>
          <p:nvPr/>
        </p:nvGrpSpPr>
        <p:grpSpPr>
          <a:xfrm>
            <a:off x="-19086" y="1"/>
            <a:ext cx="12277201" cy="630588"/>
            <a:chOff x="-38172" y="129094"/>
            <a:chExt cx="12277201" cy="630588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832205BB-8D58-FF7E-300E-D9B519175EF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8AF2859C-1256-E79A-4298-36303AC4B17B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C9F59F4D-BCDA-8EFF-9DA4-794BEE4EB71D}"/>
                </a:ext>
              </a:extLst>
            </p:cNvPr>
            <p:cNvGrpSpPr/>
            <p:nvPr/>
          </p:nvGrpSpPr>
          <p:grpSpPr>
            <a:xfrm>
              <a:off x="103543" y="565897"/>
              <a:ext cx="513229" cy="0"/>
              <a:chOff x="86682" y="794939"/>
              <a:chExt cx="590565" cy="0"/>
            </a:xfrm>
          </p:grpSpPr>
          <p:cxnSp>
            <p:nvCxnSpPr>
              <p:cNvPr id="17" name="Egyenes összekötő nyíllal 16">
                <a:extLst>
                  <a:ext uri="{FF2B5EF4-FFF2-40B4-BE49-F238E27FC236}">
                    <a16:creationId xmlns:a16="http://schemas.microsoft.com/office/drawing/2014/main" id="{EC6FF7C2-DD93-CCC2-D1F9-A13499C63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nyíllal 19">
                <a:extLst>
                  <a:ext uri="{FF2B5EF4-FFF2-40B4-BE49-F238E27FC236}">
                    <a16:creationId xmlns:a16="http://schemas.microsoft.com/office/drawing/2014/main" id="{171CCF3E-57BE-F1A4-5D66-3BF9FC40F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E6E2340C-A40D-BA2B-C32F-CD92FCF2A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AF45EF34-E830-61DE-FEAA-658101C7AE24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C4FD567B-4BF6-8880-7D12-11561920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5BF47B36-E5F1-7980-BC2C-E6348584EB5A}"/>
              </a:ext>
            </a:extLst>
          </p:cNvPr>
          <p:cNvGrpSpPr/>
          <p:nvPr/>
        </p:nvGrpSpPr>
        <p:grpSpPr>
          <a:xfrm rot="20922829">
            <a:off x="759403" y="1624133"/>
            <a:ext cx="3506994" cy="3990940"/>
            <a:chOff x="-3034602" y="1678193"/>
            <a:chExt cx="3506994" cy="3990940"/>
          </a:xfrm>
          <a:solidFill>
            <a:schemeClr val="bg1"/>
          </a:solidFill>
        </p:grpSpPr>
        <p:sp>
          <p:nvSpPr>
            <p:cNvPr id="5" name="Folyamatábra: Előírt feldolgozás 4">
              <a:extLst>
                <a:ext uri="{FF2B5EF4-FFF2-40B4-BE49-F238E27FC236}">
                  <a16:creationId xmlns:a16="http://schemas.microsoft.com/office/drawing/2014/main" id="{E274D5E5-D3A8-626E-2DD3-595035A74805}"/>
                </a:ext>
              </a:extLst>
            </p:cNvPr>
            <p:cNvSpPr/>
            <p:nvPr/>
          </p:nvSpPr>
          <p:spPr>
            <a:xfrm>
              <a:off x="-3034601" y="2355778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1"/>
                </a:buClr>
              </a:pP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JavaScript alapú frontend
Megállók keresőrendszere
Útvonal optimalizálás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F1667592-13CA-D273-0619-60B40F9AE244}"/>
                </a:ext>
              </a:extLst>
            </p:cNvPr>
            <p:cNvSpPr/>
            <p:nvPr/>
          </p:nvSpPr>
          <p:spPr>
            <a:xfrm>
              <a:off x="-3034602" y="1678193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Teszt</a:t>
              </a:r>
            </a:p>
          </p:txBody>
        </p:sp>
      </p:grpSp>
      <p:sp>
        <p:nvSpPr>
          <p:cNvPr id="13" name="Élőláb helye 12">
            <a:extLst>
              <a:ext uri="{FF2B5EF4-FFF2-40B4-BE49-F238E27FC236}">
                <a16:creationId xmlns:a16="http://schemas.microsoft.com/office/drawing/2014/main" id="{15886227-13CC-AE0B-F5CB-B37D50C2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024C222A-BF16-C125-144C-36FB15C5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7</a:t>
            </a:fld>
            <a:endParaRPr lang="hu-HU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FCDB0BA4-52FA-2E6D-115B-408EAD7FD17F}"/>
              </a:ext>
            </a:extLst>
          </p:cNvPr>
          <p:cNvGrpSpPr/>
          <p:nvPr/>
        </p:nvGrpSpPr>
        <p:grpSpPr>
          <a:xfrm rot="1048937">
            <a:off x="4253604" y="1712466"/>
            <a:ext cx="3506994" cy="3990940"/>
            <a:chOff x="-3034602" y="1678193"/>
            <a:chExt cx="3506994" cy="3990940"/>
          </a:xfrm>
          <a:solidFill>
            <a:schemeClr val="bg1"/>
          </a:solidFill>
        </p:grpSpPr>
        <p:sp>
          <p:nvSpPr>
            <p:cNvPr id="3" name="Folyamatábra: Előírt feldolgozás 2">
              <a:extLst>
                <a:ext uri="{FF2B5EF4-FFF2-40B4-BE49-F238E27FC236}">
                  <a16:creationId xmlns:a16="http://schemas.microsoft.com/office/drawing/2014/main" id="{D03B6EFF-D9A2-9F99-29FA-83BE3CFFA76C}"/>
                </a:ext>
              </a:extLst>
            </p:cNvPr>
            <p:cNvSpPr/>
            <p:nvPr/>
          </p:nvSpPr>
          <p:spPr>
            <a:xfrm>
              <a:off x="-3034601" y="2355778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1"/>
                </a:buClr>
              </a:pP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Excel alapú tesztdokumentáció
Teszt mappa struktúra
API végpontok ellenőrzése</a:t>
              </a: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BBAEF9CD-7836-3E2A-27F2-36DE7A2F7EAE}"/>
                </a:ext>
              </a:extLst>
            </p:cNvPr>
            <p:cNvSpPr/>
            <p:nvPr/>
          </p:nvSpPr>
          <p:spPr>
            <a:xfrm>
              <a:off x="-3034602" y="1678193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Teszt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5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85E835-7764-0A82-68BD-B03C316C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4" y="2579494"/>
            <a:ext cx="3733310" cy="1641169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http://localhost/kkzrt/index.php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rgbClr val="003DB8"/>
                </a:solidFill>
              </a:rPr>
              <a:t>KaposTransit</a:t>
            </a:r>
            <a:endParaRPr lang="hu-HU" dirty="0">
              <a:solidFill>
                <a:srgbClr val="003DB8"/>
              </a:solidFill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D53F4F-6691-F4A8-E0F4-D4E7A1DF2900}"/>
              </a:ext>
            </a:extLst>
          </p:cNvPr>
          <p:cNvGrpSpPr/>
          <p:nvPr/>
        </p:nvGrpSpPr>
        <p:grpSpPr>
          <a:xfrm>
            <a:off x="-19086" y="0"/>
            <a:ext cx="12277201" cy="630588"/>
            <a:chOff x="-38172" y="129094"/>
            <a:chExt cx="12277201" cy="6305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03030703-618C-6D4B-CFAA-FA069D8E3F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BF829BF-097E-300E-01CC-8E1162BB5D65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67FDE9A0-F79B-EA8C-1A66-C169BFBD5B52}"/>
                </a:ext>
              </a:extLst>
            </p:cNvPr>
            <p:cNvGrpSpPr/>
            <p:nvPr/>
          </p:nvGrpSpPr>
          <p:grpSpPr>
            <a:xfrm>
              <a:off x="103543" y="565897"/>
              <a:ext cx="513230" cy="0"/>
              <a:chOff x="86682" y="794939"/>
              <a:chExt cx="590565" cy="0"/>
            </a:xfrm>
          </p:grpSpPr>
          <p:cxnSp>
            <p:nvCxnSpPr>
              <p:cNvPr id="11" name="Egyenes összekötő nyíllal 10">
                <a:extLst>
                  <a:ext uri="{FF2B5EF4-FFF2-40B4-BE49-F238E27FC236}">
                    <a16:creationId xmlns:a16="http://schemas.microsoft.com/office/drawing/2014/main" id="{6EBCEFF7-F00D-824A-421D-E20023380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gyenes összekötő nyíllal 11">
                <a:extLst>
                  <a:ext uri="{FF2B5EF4-FFF2-40B4-BE49-F238E27FC236}">
                    <a16:creationId xmlns:a16="http://schemas.microsoft.com/office/drawing/2014/main" id="{F0D5644D-48E0-A15C-53E0-69AAAAA50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BAD85746-9A19-89E7-D3BD-49332B2A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41D93FB-61BE-A168-2E0E-E6200B9BEC42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3B3BC6C-0F72-380C-7E6B-0BF6D0B5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414F4FE-D51C-7705-3A9B-E73EBCF1A64F}"/>
              </a:ext>
            </a:extLst>
          </p:cNvPr>
          <p:cNvSpPr txBox="1"/>
          <p:nvPr/>
        </p:nvSpPr>
        <p:spPr>
          <a:xfrm>
            <a:off x="-19086" y="973986"/>
            <a:ext cx="2159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9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u-HU" sz="4400" b="1" cap="none" spc="0" dirty="0">
                <a:ln w="0"/>
                <a:solidFill>
                  <a:srgbClr val="003DB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hu-HU" sz="4400" b="1" cap="none" spc="0" dirty="0">
                <a:ln w="0"/>
                <a:solidFill>
                  <a:srgbClr val="00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u-HU" sz="4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hu-HU" sz="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7F72410-3FE0-37B2-A005-F58A91B94533}"/>
              </a:ext>
            </a:extLst>
          </p:cNvPr>
          <p:cNvSpPr/>
          <p:nvPr/>
        </p:nvSpPr>
        <p:spPr>
          <a:xfrm>
            <a:off x="2612572" y="1098430"/>
            <a:ext cx="7682496" cy="52578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bg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KaposTransit</a:t>
            </a:r>
            <a:endParaRPr lang="hu-HU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C0076B8C-B404-E217-D4B5-A18B366747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8588" y="1202551"/>
            <a:ext cx="382555" cy="312309"/>
          </a:xfrm>
          <a:prstGeom prst="rect">
            <a:avLst/>
          </a:prstGeom>
        </p:spPr>
      </p:pic>
      <p:sp>
        <p:nvSpPr>
          <p:cNvPr id="37" name="Téglalap 36">
            <a:extLst>
              <a:ext uri="{FF2B5EF4-FFF2-40B4-BE49-F238E27FC236}">
                <a16:creationId xmlns:a16="http://schemas.microsoft.com/office/drawing/2014/main" id="{C61DB8A9-3235-49DF-F0EA-042828C37666}"/>
              </a:ext>
            </a:extLst>
          </p:cNvPr>
          <p:cNvSpPr/>
          <p:nvPr/>
        </p:nvSpPr>
        <p:spPr>
          <a:xfrm>
            <a:off x="764945" y="1718956"/>
            <a:ext cx="12192000" cy="587057"/>
          </a:xfrm>
          <a:prstGeom prst="rect">
            <a:avLst/>
          </a:prstGeom>
          <a:noFill/>
          <a:ln>
            <a:noFill/>
          </a:ln>
          <a:effectLst>
            <a:outerShdw blurRad="76200" dist="88900" dir="60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hu-HU" b="0" i="0" u="sng" strike="noStrike" dirty="0">
                <a:solidFill>
                  <a:schemeClr val="bg1"/>
                </a:solidFill>
                <a:effectLst/>
                <a:latin typeface="Google Sans"/>
              </a:rPr>
              <a:t>Összes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	Képek	Videók	Termékek </a:t>
            </a:r>
            <a:r>
              <a:rPr lang="hu-HU" dirty="0">
                <a:solidFill>
                  <a:schemeClr val="bg1"/>
                </a:solidFill>
                <a:latin typeface="Google Sans"/>
              </a:rPr>
              <a:t>  </a:t>
            </a:r>
            <a:r>
              <a:rPr lang="hu-H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Termékwebhelyek	    Hírek	Könyvek	Egyebek		Eszközök </a:t>
            </a:r>
            <a:endParaRPr lang="hu-HU" dirty="0">
              <a:solidFill>
                <a:schemeClr val="bg1"/>
              </a:solidFill>
              <a:latin typeface="Google Sans"/>
            </a:endParaRP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430A8AA9-5403-CF13-C022-034FAEE406D3}"/>
              </a:ext>
            </a:extLst>
          </p:cNvPr>
          <p:cNvCxnSpPr/>
          <p:nvPr/>
        </p:nvCxnSpPr>
        <p:spPr>
          <a:xfrm>
            <a:off x="0" y="2319083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artalom helye 2">
            <a:extLst>
              <a:ext uri="{FF2B5EF4-FFF2-40B4-BE49-F238E27FC236}">
                <a16:creationId xmlns:a16="http://schemas.microsoft.com/office/drawing/2014/main" id="{99771DE1-E04A-54FE-C8B4-44FF2679E382}"/>
              </a:ext>
            </a:extLst>
          </p:cNvPr>
          <p:cNvSpPr txBox="1">
            <a:spLocks/>
          </p:cNvSpPr>
          <p:nvPr/>
        </p:nvSpPr>
        <p:spPr>
          <a:xfrm>
            <a:off x="341160" y="3651390"/>
            <a:ext cx="4879926" cy="119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https://api.menetbrand.com/last/swagger/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Támogatás</a:t>
            </a:r>
          </a:p>
        </p:txBody>
      </p:sp>
      <p:sp>
        <p:nvSpPr>
          <p:cNvPr id="41" name="Tartalom helye 2">
            <a:extLst>
              <a:ext uri="{FF2B5EF4-FFF2-40B4-BE49-F238E27FC236}">
                <a16:creationId xmlns:a16="http://schemas.microsoft.com/office/drawing/2014/main" id="{3C6DBEE6-BF59-9093-580B-8DCAD66EF55A}"/>
              </a:ext>
            </a:extLst>
          </p:cNvPr>
          <p:cNvSpPr txBox="1">
            <a:spLocks/>
          </p:cNvSpPr>
          <p:nvPr/>
        </p:nvSpPr>
        <p:spPr>
          <a:xfrm>
            <a:off x="536526" y="4606673"/>
            <a:ext cx="3434628" cy="17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https://localhost/kkzrt/test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Teszt</a:t>
            </a:r>
          </a:p>
        </p:txBody>
      </p:sp>
      <p:sp>
        <p:nvSpPr>
          <p:cNvPr id="42" name="Tartalom helye 2">
            <a:extLst>
              <a:ext uri="{FF2B5EF4-FFF2-40B4-BE49-F238E27FC236}">
                <a16:creationId xmlns:a16="http://schemas.microsoft.com/office/drawing/2014/main" id="{20BD7A21-6CA2-9DFE-5C62-4ABF41D10FDC}"/>
              </a:ext>
            </a:extLst>
          </p:cNvPr>
          <p:cNvSpPr txBox="1">
            <a:spLocks/>
          </p:cNvSpPr>
          <p:nvPr/>
        </p:nvSpPr>
        <p:spPr>
          <a:xfrm>
            <a:off x="536526" y="5601301"/>
            <a:ext cx="3935896" cy="104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800" dirty="0">
                <a:solidFill>
                  <a:schemeClr val="bg2">
                    <a:lumMod val="90000"/>
                  </a:schemeClr>
                </a:solidFill>
              </a:rPr>
              <a:t>http://localhost:3000/api-docs</a:t>
            </a:r>
            <a:endParaRPr lang="hu-HU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solidFill>
                  <a:srgbClr val="003DB8"/>
                </a:solidFill>
              </a:rPr>
              <a:t>backend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D532EC2B-FFA2-88F5-1820-29332F2F8497}"/>
              </a:ext>
            </a:extLst>
          </p:cNvPr>
          <p:cNvCxnSpPr>
            <a:cxnSpLocks/>
          </p:cNvCxnSpPr>
          <p:nvPr/>
        </p:nvCxnSpPr>
        <p:spPr>
          <a:xfrm>
            <a:off x="1729222" y="6279932"/>
            <a:ext cx="151459" cy="258979"/>
          </a:xfrm>
          <a:prstGeom prst="straightConnector1">
            <a:avLst/>
          </a:prstGeom>
          <a:ln w="60325">
            <a:solidFill>
              <a:schemeClr val="bg1"/>
            </a:solidFill>
            <a:bevel/>
            <a:headEnd type="stealth"/>
            <a:tailEnd type="none"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6F37602-90BA-5B9E-61F9-11D1D3D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FA235F24-6354-97F9-DDD2-D6E838F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8</a:t>
            </a:fld>
            <a:endParaRPr lang="hu-HU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ED3C2A8-7888-8C40-C03D-AAAAA34FA87C}"/>
              </a:ext>
            </a:extLst>
          </p:cNvPr>
          <p:cNvCxnSpPr/>
          <p:nvPr/>
        </p:nvCxnSpPr>
        <p:spPr>
          <a:xfrm>
            <a:off x="2445605" y="2297187"/>
            <a:ext cx="1221108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st="63500" dir="60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9FD92721-87F6-9C0C-4195-7626BEF7DA02}"/>
              </a:ext>
            </a:extLst>
          </p:cNvPr>
          <p:cNvGrpSpPr/>
          <p:nvPr/>
        </p:nvGrpSpPr>
        <p:grpSpPr>
          <a:xfrm>
            <a:off x="11975282" y="2297188"/>
            <a:ext cx="217949" cy="4539519"/>
            <a:chOff x="11975282" y="2297188"/>
            <a:chExt cx="217949" cy="4539519"/>
          </a:xfrm>
        </p:grpSpPr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CE014AA7-AEBD-0B0B-D4BE-FF9D93FA8A71}"/>
                </a:ext>
              </a:extLst>
            </p:cNvPr>
            <p:cNvSpPr/>
            <p:nvPr/>
          </p:nvSpPr>
          <p:spPr>
            <a:xfrm>
              <a:off x="11976513" y="2561402"/>
              <a:ext cx="215487" cy="39153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1D2160A-A7C6-8937-DDC0-F8A9551D10EF}"/>
                </a:ext>
              </a:extLst>
            </p:cNvPr>
            <p:cNvSpPr/>
            <p:nvPr/>
          </p:nvSpPr>
          <p:spPr>
            <a:xfrm>
              <a:off x="11977231" y="6476707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áromszög 23">
              <a:extLst>
                <a:ext uri="{FF2B5EF4-FFF2-40B4-BE49-F238E27FC236}">
                  <a16:creationId xmlns:a16="http://schemas.microsoft.com/office/drawing/2014/main" id="{1298A1A8-5DC4-FD36-01BA-0FE6D6391D65}"/>
                </a:ext>
              </a:extLst>
            </p:cNvPr>
            <p:cNvSpPr/>
            <p:nvPr/>
          </p:nvSpPr>
          <p:spPr>
            <a:xfrm rot="10800000" flipH="1">
              <a:off x="12012989" y="6592087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C494CBCC-1354-C71C-F2C8-8417DAF8BBA1}"/>
                </a:ext>
              </a:extLst>
            </p:cNvPr>
            <p:cNvSpPr/>
            <p:nvPr/>
          </p:nvSpPr>
          <p:spPr>
            <a:xfrm>
              <a:off x="11976001" y="2711987"/>
              <a:ext cx="215999" cy="6905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6A9F989C-A2F0-F697-0025-FF66D24F40FB}"/>
                </a:ext>
              </a:extLst>
            </p:cNvPr>
            <p:cNvSpPr/>
            <p:nvPr/>
          </p:nvSpPr>
          <p:spPr>
            <a:xfrm rot="10800000">
              <a:off x="11975282" y="2297188"/>
              <a:ext cx="216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>
              <a:extLst>
                <a:ext uri="{FF2B5EF4-FFF2-40B4-BE49-F238E27FC236}">
                  <a16:creationId xmlns:a16="http://schemas.microsoft.com/office/drawing/2014/main" id="{ED91CC71-B1E1-1130-F8E7-A37074B96AA8}"/>
                </a:ext>
              </a:extLst>
            </p:cNvPr>
            <p:cNvSpPr/>
            <p:nvPr/>
          </p:nvSpPr>
          <p:spPr>
            <a:xfrm flipH="1">
              <a:off x="12011040" y="2412568"/>
              <a:ext cx="141147" cy="16824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88176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036F1-2E58-99AD-84DF-A89F371EB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61F28DFC-CCD4-1CFC-9D49-9078D5FAC79C}"/>
              </a:ext>
            </a:extLst>
          </p:cNvPr>
          <p:cNvGrpSpPr/>
          <p:nvPr/>
        </p:nvGrpSpPr>
        <p:grpSpPr>
          <a:xfrm>
            <a:off x="-19086" y="1"/>
            <a:ext cx="12277201" cy="630588"/>
            <a:chOff x="-38172" y="129094"/>
            <a:chExt cx="12277201" cy="630588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224FC7FC-0697-B404-7A67-685B044467A3}"/>
                </a:ext>
              </a:extLst>
            </p:cNvPr>
            <p:cNvSpPr/>
            <p:nvPr/>
          </p:nvSpPr>
          <p:spPr>
            <a:xfrm>
              <a:off x="-38172" y="129094"/>
              <a:ext cx="12230172" cy="215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E4B383BE-1293-8D6F-8D2D-79DF8551553A}"/>
                </a:ext>
              </a:extLst>
            </p:cNvPr>
            <p:cNvSpPr/>
            <p:nvPr/>
          </p:nvSpPr>
          <p:spPr>
            <a:xfrm>
              <a:off x="-19086" y="344312"/>
              <a:ext cx="12192000" cy="415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61F73DF8-E19F-28D7-215F-566A1EF715E3}"/>
                </a:ext>
              </a:extLst>
            </p:cNvPr>
            <p:cNvGrpSpPr/>
            <p:nvPr/>
          </p:nvGrpSpPr>
          <p:grpSpPr>
            <a:xfrm>
              <a:off x="103543" y="565897"/>
              <a:ext cx="513229" cy="0"/>
              <a:chOff x="86682" y="794939"/>
              <a:chExt cx="590565" cy="0"/>
            </a:xfrm>
          </p:grpSpPr>
          <p:cxnSp>
            <p:nvCxnSpPr>
              <p:cNvPr id="17" name="Egyenes összekötő nyíllal 16">
                <a:extLst>
                  <a:ext uri="{FF2B5EF4-FFF2-40B4-BE49-F238E27FC236}">
                    <a16:creationId xmlns:a16="http://schemas.microsoft.com/office/drawing/2014/main" id="{91F59562-22D0-3A3A-0D6B-4B0EE3AEB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82" y="794939"/>
                <a:ext cx="25146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nyíllal 19">
                <a:extLst>
                  <a:ext uri="{FF2B5EF4-FFF2-40B4-BE49-F238E27FC236}">
                    <a16:creationId xmlns:a16="http://schemas.microsoft.com/office/drawing/2014/main" id="{315DD3FF-631D-A6B6-CBE4-7DE7D2874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47" y="794939"/>
                <a:ext cx="228600" cy="0"/>
              </a:xfrm>
              <a:prstGeom prst="straightConnector1">
                <a:avLst/>
              </a:prstGeom>
              <a:ln w="28575" cap="rnd">
                <a:solidFill>
                  <a:schemeClr val="tx1">
                    <a:lumMod val="65000"/>
                    <a:lumOff val="35000"/>
                  </a:schemeClr>
                </a:solidFill>
                <a:bevel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Kép 31">
              <a:extLst>
                <a:ext uri="{FF2B5EF4-FFF2-40B4-BE49-F238E27FC236}">
                  <a16:creationId xmlns:a16="http://schemas.microsoft.com/office/drawing/2014/main" id="{B5D2E925-205A-73F6-486D-964328D5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5859" y="437694"/>
              <a:ext cx="243671" cy="243671"/>
            </a:xfrm>
            <a:prstGeom prst="rect">
              <a:avLst/>
            </a:prstGeom>
          </p:spPr>
        </p:pic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BE1D59E9-4525-FFCA-D880-4D029580BD3D}"/>
                </a:ext>
              </a:extLst>
            </p:cNvPr>
            <p:cNvSpPr/>
            <p:nvPr/>
          </p:nvSpPr>
          <p:spPr>
            <a:xfrm>
              <a:off x="1124769" y="372928"/>
              <a:ext cx="10615901" cy="35813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chemeClr val="tx1"/>
                </a:solidFill>
              </a:endParaRPr>
            </a:p>
          </p:txBody>
        </p:sp>
        <p:pic>
          <p:nvPicPr>
            <p:cNvPr id="35" name="Kép 34">
              <a:extLst>
                <a:ext uri="{FF2B5EF4-FFF2-40B4-BE49-F238E27FC236}">
                  <a16:creationId xmlns:a16="http://schemas.microsoft.com/office/drawing/2014/main" id="{C1359E3A-B87C-CC33-9DBA-5A7E0ED9C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45533" y="344311"/>
              <a:ext cx="393496" cy="393496"/>
            </a:xfrm>
            <a:prstGeom prst="rect">
              <a:avLst/>
            </a:prstGeom>
          </p:spPr>
        </p:pic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14D5E36-3B3D-3017-95FB-425081EC5F87}"/>
              </a:ext>
            </a:extLst>
          </p:cNvPr>
          <p:cNvGrpSpPr/>
          <p:nvPr/>
        </p:nvGrpSpPr>
        <p:grpSpPr>
          <a:xfrm rot="21190775">
            <a:off x="2112824" y="1812790"/>
            <a:ext cx="3506994" cy="3990940"/>
            <a:chOff x="-3034602" y="1678193"/>
            <a:chExt cx="3506994" cy="3990940"/>
          </a:xfrm>
          <a:solidFill>
            <a:schemeClr val="bg1"/>
          </a:solidFill>
        </p:grpSpPr>
        <p:sp>
          <p:nvSpPr>
            <p:cNvPr id="7" name="Folyamatábra: Előírt feldolgozás 6">
              <a:extLst>
                <a:ext uri="{FF2B5EF4-FFF2-40B4-BE49-F238E27FC236}">
                  <a16:creationId xmlns:a16="http://schemas.microsoft.com/office/drawing/2014/main" id="{D623C7FD-EC83-FEDE-1795-9D3E105E3981}"/>
                </a:ext>
              </a:extLst>
            </p:cNvPr>
            <p:cNvSpPr/>
            <p:nvPr/>
          </p:nvSpPr>
          <p:spPr>
            <a:xfrm>
              <a:off x="-3034601" y="2355778"/>
              <a:ext cx="3506993" cy="3313355"/>
            </a:xfrm>
            <a:prstGeom prst="flowChartPredefinedProcess">
              <a:avLst/>
            </a:prstGeom>
            <a:grpFill/>
            <a:ln>
              <a:noFill/>
            </a:ln>
            <a:effectLst>
              <a:outerShdw blurRad="76200" dist="635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Node.js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szerver (localhost:3000)
</a:t>
              </a:r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Admin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panel végpont</a:t>
              </a:r>
            </a:p>
            <a:p>
              <a:r>
                <a:rPr lang="hu-HU" b="1" i="1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Swagger</a:t>
              </a:r>
              <a:r>
                <a:rPr lang="hu-HU" b="1" i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dokumentáció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70AC1FC5-6B66-54FA-54FD-CB11370B5CCC}"/>
                </a:ext>
              </a:extLst>
            </p:cNvPr>
            <p:cNvSpPr/>
            <p:nvPr/>
          </p:nvSpPr>
          <p:spPr>
            <a:xfrm>
              <a:off x="-3034602" y="1678193"/>
              <a:ext cx="3506993" cy="677585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  <a:ea typeface="Segoe UI Black" panose="020B0A02040204020203" pitchFamily="34" charset="0"/>
                </a:rPr>
                <a:t>Backend</a:t>
              </a:r>
            </a:p>
          </p:txBody>
        </p:sp>
      </p:grpSp>
      <p:sp>
        <p:nvSpPr>
          <p:cNvPr id="13" name="Élőláb helye 12">
            <a:extLst>
              <a:ext uri="{FF2B5EF4-FFF2-40B4-BE49-F238E27FC236}">
                <a16:creationId xmlns:a16="http://schemas.microsoft.com/office/drawing/2014/main" id="{845D141E-B8E7-06AE-532D-62E68F4F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Bogdán László</a:t>
            </a:r>
          </a:p>
        </p:txBody>
      </p:sp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AE11A31F-4FC3-780A-40EE-E373E5F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413-E2E5-42F1-BBAC-48E8F0053AF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4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864</Words>
  <Application>Microsoft Office PowerPoint</Application>
  <PresentationFormat>Szélesvásznú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19" baseType="lpstr">
      <vt:lpstr>Office-téma</vt:lpstr>
      <vt:lpstr>KaposTransit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Állatvilág</dc:title>
  <dc:creator>László Bogdán</dc:creator>
  <cp:lastModifiedBy>László Bogdán</cp:lastModifiedBy>
  <cp:revision>42</cp:revision>
  <dcterms:created xsi:type="dcterms:W3CDTF">2024-10-29T12:33:46Z</dcterms:created>
  <dcterms:modified xsi:type="dcterms:W3CDTF">2025-02-23T11:11:42Z</dcterms:modified>
</cp:coreProperties>
</file>