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22C758-197C-4B7F-AAE2-06E008DB46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3D7094A-E083-4139-AE71-31A818FC5A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0CDD103-8690-45C0-98A6-CB950B90F9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2B8341-4C37-4AB0-A761-F4C6210515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EC1991-D60F-436C-BDA7-9DB2D82B6D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4A83B8-48AE-4EA4-9AF3-6244B5FDD5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19AE6AE-3B08-498A-AAF4-4588F3884A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16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896780D-6CDE-4DDF-A561-FCC43860DA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250F990-279A-4D2B-91FF-F120F329C2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0D809C2-FBE9-47F5-8142-F005ABA011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C90040A-450D-40A1-B9C5-9D848AB924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5919E9A-891D-4C7D-8FF3-7037B29FF6C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19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4C0EF3F-A9DD-4BEE-BC59-063247C5D93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C753400-76B0-4D25-80D3-C9C809D4D8F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985F804-C46C-40EA-8151-963A3F5E6C2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DB05ED2-59AD-4B44-8C44-BC8F3E9B1DE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03F982E-D5B0-499E-BC3C-9B82F702D9F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60CE09B-D2C1-4FAB-84BC-F84C1E260A9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A7FCE34-2AC8-4F1C-8E93-798D1507B05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28922FD-358D-4250-A2DA-C9252A3358C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1705753-6A7E-445F-A0F1-D9EDDEC7B5D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8BF5B34-6FCA-436E-9C00-AC345C45821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410480"/>
            <a:ext cx="7770240" cy="14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Training: Data Manipulation and Statistical Modeling using 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418200"/>
            <a:ext cx="6398640" cy="175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Lackson David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Software Developer &amp; Data Scientist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https://ladam.me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lacksinho@gmail.com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143000" y="4800600"/>
            <a:ext cx="73134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Hands-On: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  <a:ea typeface="Noto Serif CJK SC"/>
              </a:rPr>
              <a:t>Simple Data Frame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df &lt;- data.frame(name=c("A", "B"),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gender=c("Male","Female"), score=c(90, 85))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df &lt;- mutate(df, passed = score &gt; 50)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print(df)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490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 Hands-On – Data Import, Cleaning &amp; Summary Stats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2104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Objectives: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Import datasets from various 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Clean and transform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Generate summary statistics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Data Import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Read CSV: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read.csv("data.csv")</a:t>
            </a:r>
            <a:br>
              <a:rPr sz="3200"/>
            </a:b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or</a:t>
            </a:r>
            <a:br>
              <a:rPr sz="3200"/>
            </a:br>
            <a:r>
              <a:rPr b="0" lang="en-US" sz="32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readr::read_csv("data.csv")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Read Excel: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readxl::read_excel("data.xlsx")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Other formats: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.txt, .tsv, .json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Data Cleaning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858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Handling missing values: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is.na(df)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df_clean &lt;- na.omit(df)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 &lt;- tidyr::replace_na(df, list(colname = 0))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Renaming columns: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 &lt;- dplyr::rename(df, new_name = old_name)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858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Filtering and subsetting: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df_filtered &lt;- filter(df, age &gt; 20)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Selecting columns: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df_selected &lt;- select(df, name, age)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Creating new columns: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 &lt;- mutate(df, new_col = score * 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58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Changing data types: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df$age &lt;- as.numeric(df$age)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df$gender &lt;- as.factor(df$gender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Summary Statistics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Descriptive stats: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summary(df)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mean(df$age)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median(df$score)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sd(df$score)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IQR(df$score)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Summary Statistics...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Grouped summaries: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df_summary &lt;- df %&gt;%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group_by(gender) %&gt;%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summarise(mean_score = mean(score))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Summary Statistics...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Frequency tables: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table(df$gender)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prop.table(table(df$gender))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Hands-On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Load a sample dataset (e.g., sample_students, or a custom CSV)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Clean the dataset (remove NAs, rename, filter)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Produce a summary table by group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R for Data Manipulation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Objectives: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Understand R and Rstudio environment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Learn basic R syntax and data types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Explore R packages for data manipulation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What is R and RStudio?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Overview of R: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Open-source programming language for statistical computing and data analysis.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RStudio Features: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Script editor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Console for interactive R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Environment tab for variable management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Plotting tab for visualizations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File management and tools for managing projects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Basic R Syntax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Variables and assignments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x &lt;- 10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Vectors</a:t>
            </a:r>
            <a:br>
              <a:rPr sz="3200"/>
            </a:b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v &lt;- c(1, 2, 3)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Matrices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m &lt;- matrix(1:6, nrow=2)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 &lt;- list(name="John", age=25)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Dataframes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 &lt;- data.frame(name=c("A", "B"), age=c(20, 21))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Data Types and Structures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Numeric: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x &lt;- 10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Character: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name &lt;- "Alice"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Factor: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gender &lt;- factor(c("Male", "Female"))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Logical: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is_adult &lt;- TRUE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Tidyverse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Packages: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dplyr for data manipulation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tidyr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Mono CJK SC"/>
              </a:rPr>
              <a:t> for reshaping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readr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Mono CJK SC"/>
              </a:rPr>
              <a:t> for fast data input/output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ggplot2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Mono CJK SC"/>
              </a:rPr>
              <a:t> for visualizations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Install Tidyverse: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install.packages("tidyverse")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Load Tidyverse: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library("tidyverse")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2025-05-07T12:18:54Z</dcterms:modified>
  <cp:revision>37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