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B3D182-FB6B-4682-9AE9-0897C7574E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C7C00DA-47AA-44EA-9685-FA970B8C66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8403A08-E951-4BBB-B1AB-AFAF53B3DF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A0DA19-B3A4-4FC2-A09C-7C23E1EEF2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416A03-564B-408D-9627-B1BC4A08D6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CD7B05-177A-488B-AAF4-CEB30DF3BE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86DD58-40E0-42AE-9DF8-50BDC878C6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73358A5-2DAE-40E7-9CCD-221E9A0B11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A5C601D-ACEB-4FD1-A768-D8F3A850DA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36ECB13-AF7C-4CFC-A564-061533EF3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26D7752-4F49-436A-88AB-9C1BF500CB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24033A5-B8F1-4861-83F5-EECF94E7D87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C9E557-F67A-4FB6-B017-A39DA91E82D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A15E482-6A66-4D64-9AD5-84DF3690E91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C33A3A8-6CCA-402A-8AEC-516A68AECFD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B6BEA98-5893-4487-84B9-F6C458DC4B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FD235A-3D9D-4798-83FD-D9F11227BC3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C81C6A3-47E8-4361-8E5E-DAFF958C6B3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F72FCE2-084F-47ED-87D7-AA34DC0B0CE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D945CAF-17A2-49D6-BE8F-B251869C23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FCE1BC6-F0E9-46AD-84D6-3C2BE3FBD07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9F59B85-C09F-4596-BFBE-3496B9637CE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41048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Training: Data Manipulation and Statistical Modeling using 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418200"/>
            <a:ext cx="6399000" cy="175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Lackson David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Software Developer &amp; Data Scientist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https://ladam.me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lacksinho@gmail.com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143000" y="4800600"/>
            <a:ext cx="73137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Hands-On: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Noto Serif CJK SC"/>
              </a:rPr>
              <a:t>Simple Data Frame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df &lt;- data.frame(name=c("A", "B"),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gender=c("Male","Female"), score=c(90, 85))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df &lt;- mutate(df, passed = score &gt; 50)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print(df)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490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Hands-On – Data Import, Cleaning &amp; Summary Stats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2104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Objectives: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Import datasets from various 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Clean and transform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Generate summary statistics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Import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Read CSV: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read.csv("data.csv")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or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readr::read_csv("data.csv")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Read Excel: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readxl::read_excel("data.xlsx")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Other formats: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.txt, .tsv, .json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Cleaning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Handling missing values: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is.na(df)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df_clean &lt;- na.omit(df)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tidyr::replace_na(df, list(colname = 0))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Renaming columns: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dplyr::rename(df, new_name = old_name)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Filtering and subsetting: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df_filtered &lt;- filter(df, age &gt; 20)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Selecting columns: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df_selected &lt;- select(df, name, 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Creating new columns: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mutate(df, new_col = score * 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58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Changing data types: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df$age &lt;- as.numeric(df$age)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df$gender &lt;- as.factor(df$gender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Descriptive stats: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summary(df)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mean(df$age)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median(df$score)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sd(df$score)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IQR(df$score)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Grouped summaries: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df_summary &lt;- df %&gt;%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group_by(gender) %&gt;%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summarise(mean_score = mean(score))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Summary Statistics...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Frequency tables: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table(df$gender)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0" defTabSz="45720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prop.table(table(df$gender))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Hands-On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Load a sample dataset (e.g., mtcars, iris, or a custom CSV)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Clean the dataset (remove NAs, rename, filter)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Produce a summary table by group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R for Data Manipulation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Objectives: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Understand R and Rstudio environment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Learn basic R syntax and data types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Explore R packages for data manipulation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is R and RStudio?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Overview of 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Open-source programming language for statistical computing and data analysis.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RStudio Features: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Script editor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Console for interactive R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Environment tab for variable management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Plotting tab for visualizations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File management and tools for managing projects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Basic R Syntax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Variables and assignments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x &lt;- 10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Vectors</a:t>
            </a:r>
            <a:br>
              <a:rPr sz="3200"/>
            </a:b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v &lt;- c(1, 2, 3)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Matrices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m &lt;- matrix(1:6, nrow=2)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 &lt;- list(name="John", age=25)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Dataframes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df &lt;- data.frame(name=c("A", "B"), age=c(20, 21))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Data Types and Structures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Numeric: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x &lt;- 10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Character: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name &lt;- "Alice"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Factor: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gender &lt;- factor(c("Male", "Female"))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Logical: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is_adult &lt;- TRUE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Tidyverse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Packages: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dplyr for data manipulation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tidyr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reshaping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readr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fast data input/output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ggplot2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 for visualizations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90036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Install Tidyverse: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install.packages("tidyverse")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Load Tidyverse: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library("tidyverse")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2025-05-05T18:54:51Z</dcterms:modified>
  <cp:revision>36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