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A097AD-BABA-4D13-8E2B-DBD59222BA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09D888A-3D9D-46C8-8DDA-35932E5F92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B6D3291-6D57-4E25-9E35-8671EED408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48DD59-64AC-47D4-B73D-C60EF2E46D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D6E4150-02CB-413C-9205-8D74A9FB7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E720321-45F1-4C64-B651-8C6AC662C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E2B7794-2C9F-4BFF-9A59-B1A1499355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D2BC63E-7B28-48C4-A985-03E634EDEF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3DDCAC8-B4BA-4DBC-A9DD-B7242C5BB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DE94B40-3F7F-4133-A950-CA90FCCDC0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57BC2CB-3A97-4D8D-9F24-81DEF833A9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4FE2095-3C7F-44A2-9315-3EBBD6ED90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69D23DC-63B9-40A0-B4DC-44FC96BD96D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95EDC67-9D6F-4E08-9210-787FC18B418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86903F-171D-424F-ABF3-9055138D95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DE08B0-8222-46EF-B3D4-38399BC12B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E660737-7119-423F-9F90-A56C6A2F400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1FE74B1-0A4B-45AA-884C-7BB81EB9988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66F2B6-1B98-415E-9175-53574E79D7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B8B6C03-CF61-4CBD-AD32-E425FB4DCCD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B16D783-F0C2-45AB-81F5-84C940EEEB0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31E2155-4E6C-499F-BE51-A298FF10629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33848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Visualization Techniques with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166200"/>
            <a:ext cx="6399360" cy="17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41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Model Summary: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Dependent variable: Score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Independent variable: 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Coefficients: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1280" y="4235760"/>
          <a:ext cx="7712280" cy="1738800"/>
        </p:xfrm>
        <a:graphic>
          <a:graphicData uri="http://schemas.openxmlformats.org/drawingml/2006/table">
            <a:tbl>
              <a:tblPr/>
              <a:tblGrid>
                <a:gridCol w="1263600"/>
                <a:gridCol w="1098720"/>
                <a:gridCol w="53503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74.88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When age is 0 (theoretically), the predicted score is 74.88. This is the baseline.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-0.43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in age, the average score decreases by 0.43 points, holding all else constant.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Significance: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The p-value for Age is 0.0242, which is less than 0.05 → it is statistically significant.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That means there's evidence of a negative relationship between age and score.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Visualizing Regression 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Add regression line to scatter plot: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plot(ds$Age, ds$Score,main="Age vs Score with Regression Line",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xlab="Age",ylab="Score",pch=19)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abline(model1, col="red", lwd=2)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Multiple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Use multiple predictors: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model2 &lt;- lm(Score ~ Age + Gender + Programme, 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summary(model2)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Note: Convert categorical variables using </a:t>
            </a: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factor()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if not already.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99240" y="1197360"/>
            <a:ext cx="8118000" cy="38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85200" y="22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Model Summary Interpretation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76480" y="1359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Intercept(73.8911):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This is the baseline predicted score when: Age = 0 (theoretical, not practical in this context),Gender = Female (since Male is coded as a dummy variable), Programme = Business (because it's the reference category — other programs are compared to it).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76480" y="999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Predicted Score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= 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73.8911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– 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0.4213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×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Age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– 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0.4395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×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GenderMale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+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2.5730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×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ProgrammeComputerScience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+ 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0.8986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×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ProgrammeEngineering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+ </a:t>
            </a:r>
            <a:r>
              <a:rPr b="0" i="1" lang="en-US" sz="3200" spc="-1" strike="noStrike">
                <a:solidFill>
                  <a:srgbClr val="c9211e"/>
                </a:solidFill>
                <a:latin typeface="Calibri"/>
                <a:ea typeface="Noto Sans Mono CJK SC"/>
              </a:rPr>
              <a:t>0.4115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×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ProgrammeStatistics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So, a female Business student aged 0 (theoretically) would have a predicted score of 73.89.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Predictor Interpretations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228600" y="141876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685800" y="1357200"/>
          <a:ext cx="8169840" cy="4688640"/>
        </p:xfrm>
        <a:graphic>
          <a:graphicData uri="http://schemas.openxmlformats.org/drawingml/2006/table">
            <a:tbl>
              <a:tblPr/>
              <a:tblGrid>
                <a:gridCol w="2691360"/>
                <a:gridCol w="547884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Predictor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(-0.4213)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of age, the predicted score decreases by 0.42 points. This is statistically significant (p = 0.0293).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GenderMale (-0.4395)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Males score 0.44 points lower than females, but this difference is not statistically significant (p = 0.6253).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Computer Science (+2.57)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Computer Science students score 2.57 points higher than Business students, and this is statistically significant (p = 0.0425).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Engineering (+0.90)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 significant difference from Business students (p = 0.4918).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Statistics (+0.41)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Also no significant difference (p = 0.7445).</a:t>
                      </a:r>
                      <a:endParaRPr b="0" lang="en-US" sz="1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Homework 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228600" y="141876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the sample_students.csv or choose any other dataset you like.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Plot histograms, boxplots, and scatterplots.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visualize a simple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interpret a multiple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data visualization using base R (no ggplot2).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Perform linear regression in 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Interpret regression results using visual outputs.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Base R Visualization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Base R plotting functions: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boxplot()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barplot()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hist(df$Score, main="Distribution of Scores", xlab="Score", col="skyblue")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Histogram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Visualizing the distribution of students' scores: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hist(df$Score,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breaks=20,col="lightgreen",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main="Histogram of Student Scores",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xlab="Scores")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Plotbox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Comparing scores by gender: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boxplot(Score ~ Gender, data=df,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col=c("orange", "cyan"),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main="Scores by Gender",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ylab="Score")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Exploring relationship between Age and Score: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plot(df$Age, df$Score,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main="Age vs 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xlab="Age",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ylab="Score",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pch=19,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col="blue")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Visualizing Categorical Data: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programme_counts &lt;- table(df$Programme)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barplot(programme_counts, main = "Number of Students per Programme", col = "skyblue", xlab = "Programme",  ylab = "Number of Students")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Linear regression helps model relationships.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Syntax in R: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lm(dependent ~ independent, data=…).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model1 &lt;-lm(Score ~ Age,data=ds)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summary(model1)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4640" y="1197360"/>
            <a:ext cx="8118000" cy="38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2025-05-05T18:54:11Z</dcterms:modified>
  <cp:revision>55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