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3A5523-F1CB-4702-A669-C49104E44C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3189391-E11D-4AB6-AA45-097F40E3D2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4B1CDBF-43BE-458B-BEFC-A7527A90CC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BA247-56F4-41CC-AD54-313AC29F3C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DD1378-2982-4E18-9766-49912FEB6B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5F70AB-18AA-4F41-B293-76B213FAA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E920499-F947-4D61-96E5-85FDA954E4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45C2CF6-197B-47A3-A7DB-203198CEF6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CAC04AC-2619-4A63-8CC3-DF7B19D637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24DFC59-461D-4170-9301-5C8FCC8363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5D8E42E-4033-4EC4-A1F3-49A3A0E396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B46CFEE-2AF6-4F75-BF23-01AA10792C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1E8160A-6F4D-471C-9D80-F9864EE7CFA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7FC44DF-92F7-4E30-93E5-8FE4613F64A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E012CEB-5BAE-4807-9F82-F1D045D22CE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CE5D73F-6127-4602-942B-D036D7B38B8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D9A0DB-E123-4399-A232-02CDC51B84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3CCFC2-C8BF-4B90-9C04-372913E812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69296F0-9BB4-4DF9-A174-0F3F7B48FF4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2A97DA-6615-40A1-9DA3-F811165176B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A5A9FAB-B4B3-47B0-88F2-3251DC4F2B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00A56FD-4F5E-415E-AFBF-7D009C93094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41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Training: Data Manipulation and Statistical Modeling using 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418200"/>
            <a:ext cx="6398640" cy="175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4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Hands-On: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Noto Serif CJK SC"/>
              </a:rPr>
              <a:t>Simple Data Frame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df &lt;- data.frame(name=c("A", "B"),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gender=c("Male","Female"), score=c(90, 85))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df &lt;- mutate(df, passed = score &gt; 50)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print(df)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90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Hands-On – Data Import, Cleaning &amp; Summary Stats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2104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Import datasets from various 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and transform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Generate summary 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Import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Read CSV: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read.csv("data.csv")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or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readr::read_csv("data.csv")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Read Excel: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readxl::read_excel("data.xlsx")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Other formats: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.txt, .tsv, .json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Cleaning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Handling missing values: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is.na(df)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df_clean &lt;- na.omit(df)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tidyr::replace_na(df, list(colname = 0))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Renaming columns: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dplyr::rename(df, new_name = old_name)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Filtering and subsetting: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df_filtered &lt;- filter(df, age &gt; 20)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Selecting columns: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df_selected &lt;- select(df, name, 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Creating new columns: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mutate(df, new_col = score * 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Changing data types: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df$age &lt;- as.numeric(df$age)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df$gender &lt;- as.factor(df$gender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Descriptive stats: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summary(df)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mean(df$age)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median(df$score)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sd(df$score)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IQR(df$score)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Grouped summaries: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df_summary &lt;- df %&gt;%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group_by(gender) %&gt;%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summarise(mean_score = mean(score))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Frequency tables: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table(df$gender)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prop.table(table(df$gender))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Hands-On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Load a sample dataset (e.g., sample_students, or a custom CSV)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the dataset (remove NAs, rename, filter)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Produce a summary table by group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R for Data Manipulation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Understand R and Rstudio environment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Learn basic R syntax and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Explore R packages for data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R and RStudio?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Overview of 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Open-source programming language for statistical computing and data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RStudio Features: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Script editor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 for interactive R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Environment tab for variable management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Plotting tab for visualizations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File management and tools for managing projects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Basic R 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Variables and assignments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x &lt;- 10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Vectors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v &lt;- c(1, 2, 3)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Matrices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 &lt;- matrix(1:6, nrow=2)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 &lt;- list(name="John", age=25)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Dataframes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data.frame(name=c("A", "B"), age=c(20, 21))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Types and Structures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Numeric: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x &lt;- 10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Character: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name &lt;- "Alice"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Factor: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gender &lt;- factor(c("Male", "Female"))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Logical: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is_adult &lt;-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Tidyverse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Packages: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dplyr for data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tidyr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reshaping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readr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fast data input/output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ggplot2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visualizations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Install Tidyverse: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install.packages("tidyverse")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Load Tidyverse: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library("tidyverse")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2025-05-07T12:20:14Z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