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BF67D5-4AE5-4ABB-A843-A1DCFF3E28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D0E4523-3794-4052-B6F7-4EF61DC581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30D2A60-54BB-4F7C-9B51-B00F478192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AE4D01A-152F-4074-B514-E5BDCF80B1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2C8979-6BD1-429C-B789-932C7F0B4B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0B3A7D-1845-4D6B-AE82-FD6A5E0DD7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82D4A05-7B27-4DF2-8381-12BF97EE31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A3779F4-3DB2-4371-A576-C2FD19EF82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8A98B77-0687-4F92-833D-5060A710DB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7C38F40-0D06-4C4A-B694-345DF38626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FE9EED6-962B-4BEF-BC4A-7CBE385926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C495046-FE6C-4901-9A7B-F4FDF997B8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539BBBF-4E81-4E34-94B3-BF186416069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BE4051F-52BE-48E4-9ACD-3008D0A9E80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37245BE-9193-4B90-8ADE-FD54BF74B47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58E6634-DE66-4C06-B4B1-3ACB4916A29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AF28859-18E6-40EB-B82E-4E1094EC213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15EFDAE-AABE-4E36-BD84-A02266709BD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102F1B0-CA6D-434D-9667-511E5E6D42D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472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472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018B538-E7A5-43B8-A708-4F1CD39B207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6EAA9D6-A875-44FB-88E8-370A705AC42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3A02E05-9ED1-4717-A7D0-2352587E7C6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F483B59-6303-4DDC-B66D-EB476396B2E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338480"/>
            <a:ext cx="7770600" cy="146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Training: Visualization Techniques with 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166200"/>
            <a:ext cx="6399000" cy="175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Lackson David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Software Developer &amp; Data Scientist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https://ladam.me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lacksinho@gmail.com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143000" y="4800600"/>
            <a:ext cx="73137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Model Summary: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Dependent variable: Score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Independent variable: 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Coefficients: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45720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0" name=""/>
          <p:cNvGraphicFramePr/>
          <p:nvPr/>
        </p:nvGraphicFramePr>
        <p:xfrm>
          <a:off x="521280" y="4235760"/>
          <a:ext cx="7712280" cy="2360520"/>
        </p:xfrm>
        <a:graphic>
          <a:graphicData uri="http://schemas.openxmlformats.org/drawingml/2006/table">
            <a:tbl>
              <a:tblPr/>
              <a:tblGrid>
                <a:gridCol w="1263600"/>
                <a:gridCol w="1098720"/>
                <a:gridCol w="53503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34.42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When age is 0 (theoretically), the predicted score is 34.42. This is the baseline.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 each additional year in age, the average score increases by 1.58 points, holding all else constant.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Significance: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p-value for Age: 1.46e-15 (which is &lt; 0.001), marked as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***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. This means the relationship between Age and Score is highly statistically significant.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That means there's evidence of a positive relationship between age and score.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45720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Visualizing Regression 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Add regression line to scatter </a:t>
            </a:r>
            <a:r>
              <a:rPr b="1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plot: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plot(ds$Age, ds$Score,main="Age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vs Score with Regression Line",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xlab="Age",ylab="Score",pch=19)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abline(model1, col="red", lwd=2)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Multiple Regression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Use multiple predictors: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model2 &lt;- lm(Score ~ Age + Gender + Programme, data=ds)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summary(model2)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Note: Convert categorical variables using </a:t>
            </a:r>
            <a:r>
              <a:rPr b="0" lang="en-US" sz="32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factor()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if not already.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Interpretation of Output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99240" y="1197360"/>
            <a:ext cx="8117640" cy="38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76480" y="9990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Predicted Score=40.4978+1.4750×Age−0.8896×GenderMale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−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4.4202×ProgrammeComputerScience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−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8.8301×ProgrammeEngineering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−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1.7332×ProgrammeStatistics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So, a female Business student aged 0 (theoretically) would have a predicted score of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40.4978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45720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Predictor Interpretations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2" name=""/>
          <p:cNvGraphicFramePr/>
          <p:nvPr/>
        </p:nvGraphicFramePr>
        <p:xfrm>
          <a:off x="685800" y="1537200"/>
          <a:ext cx="8169840" cy="4635360"/>
        </p:xfrm>
        <a:graphic>
          <a:graphicData uri="http://schemas.openxmlformats.org/drawingml/2006/table">
            <a:tbl>
              <a:tblPr/>
              <a:tblGrid>
                <a:gridCol w="2471040"/>
                <a:gridCol w="583308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Predictor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 (1.48)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 each additional year in age, the score increases by 1.48 points, holding gender and programme constant (significant, p &lt; 0.001).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GenderMale (-0.89)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 students score 0.89 points lower than female students, controlling for age and programme (not statistically significant, p = 0.166).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Programme: Computer Science (-4.42)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Students in Computer Science score 4.42 points lower than those in Business (significant, p &lt; 0.001).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Programme: Engineering (-8.83)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Students in Engineering score 8.83 points lower than those in Business (very significant, p &lt; 0.001).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Programme: Statistics (-1.73)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Students in Statistics score 1.73 points lower than those in Business (marginally significant, p ≈ 0.043).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Homework Assignment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228600" y="141876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Load the sample_students.csv or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choose any other dataset you like.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Plot histograms, boxplots, and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scatterplots.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Fit and visualize a simple regression.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Fit and interpret a multiple regression.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Objectives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Learn data visualization using base R (no ggplot2).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Perform linear regression in 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Interpret regression results using visual outputs.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Base R Visualization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Base R plotting functions: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plot()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hist()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boxplot()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barplot()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Example: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hist(ds$Score, main="Distribution of Scores", xlab="Score", col="skyblue")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Histogram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Visualizing the distribution of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students' scores: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hist(ds$Score,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breaks=20,col="lightgreen",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main="Histogram of Student Scores",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xlab="Scores")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Plotbox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Comparing scores by gender: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boxplot(Score ~ Gender, data=ds,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col=c("orange", "cyan"),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main="Scores by Gender",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ylab="Score")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Scatter Plot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Exploring relationship between Age and Score: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plot(ds$Age, ds$Score,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main="Age vs Score",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xlab="Age",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ylab="Score",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pch=19,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col="blue")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Bar Chart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Visualizing Categorical Data: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programme_counts &lt;- table(ds$Programme)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barplot(programme_counts, main = "Number of Students per Programme", col = "skyblue", xlab = "Programme",  ylab = "Number of Students")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Regression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Linear regression helps model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relationships.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Mono CJK SC"/>
              </a:rPr>
              <a:t>Syntax in R: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lm(dependent ~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independent, data=…).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Example: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model1 &lt;-lm(Score ~ Age,data=ds)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summary(model1)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Interpretation of Output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24640" y="1197360"/>
            <a:ext cx="8117640" cy="38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2025-05-07T13:01:22Z</dcterms:modified>
  <cp:revision>76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