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6C4D9F-12A0-4505-B549-EF581B43BF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87CA0DD-4A86-48E9-B6B1-D248A13A46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6DE5F9F-1A49-4586-9B24-0080913992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AE2FE9D-B4CB-43A4-ADF7-F06024D876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A8B161-43B3-46A9-947F-9FE124F2CD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E68C10-0884-4EF6-AACA-846725A1EF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B27CDC2-63E3-4179-904D-9EC9132210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FC2B1D-49B4-41D2-9EED-AD8CAFC2B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6D3F178-8F2E-4433-9D98-AB5B32923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47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160" y="1600200"/>
            <a:ext cx="401472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6F0F09F-688B-40D1-B12C-79D32A6A0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13F709A-8981-4F4D-8CC9-33E79A9DDD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6BC100B-B90C-4AFD-9857-9F9A673EAD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0A5FF7-DDF0-48F7-8F44-9F800D3B566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5DA469-6007-4FCB-AB69-527E68500A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3FABFCD-2B23-4E86-BDC5-17ECBC212F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FF1E18-9C7F-4B88-BEBC-0141FD8E5D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B150F0E-37A8-49F1-A42F-03DDCD83BD0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DA0674-76CD-48EE-BFBF-5035083059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677237-E07C-4AAD-8A2A-759914B582B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36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160" y="1600200"/>
            <a:ext cx="4014360" cy="452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418D101-B1FC-4497-8203-27313F2D45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C4D157-94A6-458B-AB9C-EAE8FBBACA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CD7EF2-BE09-4838-921A-45F583431C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A79A52F-E12B-4F79-9627-52EB93DE5DE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410480"/>
            <a:ext cx="7769880" cy="146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ggplot2</a:t>
            </a:r>
            <a:br>
              <a:rPr sz="4400"/>
            </a:br>
            <a:endParaRPr b="1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418200"/>
            <a:ext cx="6398280" cy="17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040" cy="11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Scatter Plot – Age vs Score Colored by Programme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Age, y = Score, color = Programme))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geom_point(alpha = 0.6)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vs Age by Programme", x = "Age", y = "Score")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Faceted Plot – Score vs Age by Gender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Age, y = Score))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+  geom_point(alpha = 0.5, color =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"purple")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facet_wrap(~ Gender)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vs Age Faceted by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Gender") +  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Line Plots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Custom Themes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Faceting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What is ggplot2?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powerful R package for data visualization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Based on the Grammar of Graphics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Why use ggplot2?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Highly customizable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 and elegant plots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Basic ggplot2 Syntax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data(mtcars)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ggplot(mtcars, aes(x = wt, y = mpg)) +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geom_point()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Adding Colors and Titles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ggplot(mtcars, aes(x = wt, y = mpg, color = factor(cyl))) +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geom_point(size = 3)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"MPG vs Weight by Cylinder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Count", x = "Weight (1000 lbs)", y = "Miles per Gallon")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Adding Colors and Titles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ggplot(mtcars, aes(x = wt, y = mpg, color = factor(cyl))) +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geom_point(size = 3)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"MPG vs Weight by Cylinder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Count", x = "Weight (1000 lbs)", y = "Miles per Gallon")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Programme))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geom_bar(fill = "skyblue")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"Student Count by Programme", x = "Programme", y = "Count")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Stacked Bar Plot – Gender Distribution by Programme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Programme, fill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= Gender))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geom_bar(position = "fill") +  # use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"dodge" for side-by-side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"Gender Proportion by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Programme", y = "Proportion")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scale_y_continuous(labels =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scales::percent_format())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Boxplot – Score by Year of Study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ggplot(students, aes(x = YearOfStudy, y = Score))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geom_boxplot(fill = "lightgreen")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labs(title = "Score Distribution by Year of Study", x = "Year", y = "Score") +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theme_minimal()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2025-05-08T03:16:11Z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