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745E4-21C3-4051-B85E-4705731D2E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B288BE3-0723-4A82-81D4-AA3FC94E16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1CF76DB-731D-43AB-941D-C6518E9DDD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7A9ABFD-9F7B-4896-8944-E7505308A1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E2E19A-0E3D-4E7C-BA0A-631552E88F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1463F5-A41F-446D-B718-45CC96F450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460307-40C6-48F0-9683-AFFA6BAE9E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3570BA-878A-4655-ADFC-2F2645785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9FC03A6-AA45-45B7-AEF6-EB63E587D6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55D8C9-982D-4671-B8E7-CB311AE8A6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AD0C30D-D13B-42F4-B5C5-8E34D320A5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CAE29AB-ED83-43ED-B6C2-7C41B69C7C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E589BFA-B834-4247-BA17-26C0BDE3C8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36FAA30-69E6-4CDB-92B1-CFCE0214404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8C06AF0-F767-4778-8DD4-58189FDB7EE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3FEB96-55AF-4E74-8482-14452D1AED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6779E8F-18EA-4133-BD0C-D817B6EA42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1814590-0AAD-4661-A3AC-20DAA78BA1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79E7E03-74EE-43F6-A250-10209788A7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36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160" y="1600200"/>
            <a:ext cx="401436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5F91E00-9B9A-45AF-9563-F6A031A891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B551E0-AA4E-49F2-A019-26FF296412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AA51DF-93B0-44AB-8A59-19B0F121FA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EFD5070-DA96-4966-97F9-B5BFD63DF2B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41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R Hands-On Training: Statistical Modeling &amp; Regression</a:t>
            </a:r>
            <a:br>
              <a:rPr sz="44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418200"/>
            <a:ext cx="6398280" cy="17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</a:t>
            </a: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04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Scatter Plot – Age vs Score Colored by Programme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Age, y = Score, color = Programme))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geom_point(alpha = 0.6)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vs Age by Programme", x = "Age", y = "Score")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Faceted Plot – Score vs Age by Gender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Age, y = Score))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+  geom_point(alpha = 0.5, color =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"purple")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facet_wrap(~ Gender)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vs Age Faceted by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Gender") +  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Histogram – Score Distribution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Score))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geom_histogram(binwidth = 5, fill = "orange", color = "black")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"Distribution of Student Scores", x = "Score", y = "Frequency")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Overview of Regression Models</a:t>
            </a:r>
            <a:br>
              <a:rPr sz="44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What You Will Learn: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308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Linear Regression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308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Multiple Linear Regression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308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Polynomial Regression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3080" defTabSz="457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Dataset: Health data with variables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such as age, BMI, blood pressure,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cholesterol, smoker status, and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diabetes status.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Dataset Overview</a:t>
            </a:r>
            <a:br>
              <a:rPr sz="44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5" name=""/>
          <p:cNvGraphicFramePr/>
          <p:nvPr/>
        </p:nvGraphicFramePr>
        <p:xfrm>
          <a:off x="505800" y="1857600"/>
          <a:ext cx="7772400" cy="3646440"/>
        </p:xfrm>
        <a:graphic>
          <a:graphicData uri="http://schemas.openxmlformats.org/drawingml/2006/table">
            <a:tbl>
              <a:tblPr/>
              <a:tblGrid>
                <a:gridCol w="2680200"/>
                <a:gridCol w="5092200"/>
              </a:tblGrid>
              <a:tr h="383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of the individual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bmi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Body Mass Index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blood_pressure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Systolic blood pressure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cholesterol_level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Cholesterol level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smoker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= Smoker, 0 = Non-smoker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exercise_hours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Hours of exercise per week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disease_risk_score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 health risk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has_diabetes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= Has diabetes, 0 = No diabetes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Linear Regression</a:t>
            </a:r>
            <a:br>
              <a:rPr sz="10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model1 &lt;- lm(blood_pressure ~ age, data = health_data)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summary(model1)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plot(health_data$age, health_data$blood_pressure)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abline(model1, col = 'blue')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Multiple Linear Regression</a:t>
            </a:r>
            <a:br>
              <a:rPr sz="10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model2 &lt;- lm(blood_pressure ~ age + bmi + exercise_hours, data = health_data)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summary(model2)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Logistic Regression</a:t>
            </a:r>
            <a:br>
              <a:rPr sz="10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model3 &lt;- glm(has_diabetes ~ age +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bmi + smoker, data = health_data,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family = binomial)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summary(model3)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Interpretation: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Coefficients as log-odds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Use exp(coef(model3)) for odds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ratios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Programme))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geom_bar(fill = "skyblue")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"Student Count by Programme", x = "Programme", y = "Count")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Stacked Bar Plot – Gender Distribution by Programme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Programme, fill = Gender))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geom_bar(position = "fill") +  # use "dodge" for side-by-side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"Gender Proportion by Programme", y = "Proportion")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scale_y_continuous(labels = scales::percent_format())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Boxplot – Score by Year of Study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YearOfStudy, y = Score))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geom_boxplot(fill = "lightgreen")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Distribution by Year of Study", x = "Year", y = "Score")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2025-05-08T04:32:34Z</dcterms:modified>
  <cp:revision>50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