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ECCAB-0358-4849-BE1A-7BC374FD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5F4ADD-E6E1-4448-98F7-FE8035D6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FFEF7-84E3-4D64-9EDE-2212A7E1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75811-563A-4EAC-B88A-743A4367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3594F-75EA-4656-B484-C13D8C5B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569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207EC-CCD6-4B8F-9EE2-2D8DC2DB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43E05-362A-496A-B48B-7A22D357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B054E-36AB-48C1-9977-A5B05AB7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123C6-4DC0-4781-B116-E209C133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76E55-2EE5-4D2D-A268-24395260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8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20CD70-A11D-4175-9F38-64A45D33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1FC4C8-8460-4B8A-8840-B0684233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54D68-E38E-44F8-9039-3E2ED25E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F8D11-E09E-4D9D-B7CB-3D5F4B1B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33A15-0D4A-4456-B17C-9C09D471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00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D53A7-DCDE-4ED7-A256-19F54CEA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D9321-0569-4CA2-AC88-84C78534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FEB784-27E4-48A8-B1DD-AF8E2792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E63E9-9CE9-4499-9BD2-DA513667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51BF9-043D-4770-ACB1-C6DFE888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92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AD613-39D7-4003-A91F-E181C50B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4D5E2-3C44-4A4A-8C0A-27B859F0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7286F-036D-482E-A0E9-4BD0825E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D5A65-1CA3-42BC-9AEC-5E5D8033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0A627-61A5-41E8-B0B5-85B1A8C6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72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412A1-A0DA-43B9-9838-C558DF2B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BED44-D1AF-4DD0-BF9C-14F9B362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40CD08-0DCA-4C0A-9FFE-EE4E465D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C799F-2D49-4696-923D-64BDC2E5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C99985-E7D2-44DD-BF64-B26E71AC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C38FA-970C-41B5-B666-B357456B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09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EB25-C644-4CB2-AA38-5DC2BB7A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74FF3B-58A9-4C4A-8D4D-10B6593E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8FC2A9-875C-48D8-94CE-12434460C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FC0982-BA71-47C5-A9D3-36B390A6E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06B3F7-9164-4AC7-9812-3983D6E92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0AB822-FBB4-4559-9CA8-60B68980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1B22B1-A9FB-49F4-865C-E85BA054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619522-7658-4EFA-ADD5-0A620586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93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09F73-548A-48F0-88D9-41DFB51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85BB1E-66AB-423B-B9F2-FDEF8F57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0B1B12-FB00-49A5-B18E-C34FEB5C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CA989D-F45B-4FAF-8E9C-7BF38C95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33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D6E577-09AC-481B-BA8C-150ED7C0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AB00A3-8AC6-4502-B972-2DD25E0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464A03-7C16-4811-A7FF-92BE0461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15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93FCA-783F-4EAE-A724-5EEDAD4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63663-B957-4C49-AEF8-CF1089CB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1F3BD-84D5-4A74-92BE-356E10BC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486E8-6C7F-416D-9CB9-87DFA871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F4D6E-32B1-4CFE-AB17-6E16F7D7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886DCB-B7E8-4832-A299-D3D87B86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957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4207F-E621-4266-9130-AA297A27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D18E12-BD6E-42D8-A633-20CD4E074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348AAB-897E-40A8-90DE-BA326C2E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491470-EEDB-4B53-92D2-47ACB82A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B5BF41-643C-4B99-8E45-733F5C1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001304-EFDC-4BEC-B083-3923C1BD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36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C504FD-BE78-4EE5-9D4A-0D54720F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34796-A90B-4EE4-87ED-A2EE2C3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185D8-F9D1-4071-91E3-EFCB0BBEA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AF10-8C09-43F8-84A0-A650AB555D77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24F7-E4CB-41D7-8EA0-6BA7DFCB2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DBFFB-A732-413F-AFD9-7D897EC90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CB13-66C5-4464-80BE-28233787BC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446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B03552E-209A-4E6C-B7FC-BB34796ECE3E}"/>
              </a:ext>
            </a:extLst>
          </p:cNvPr>
          <p:cNvSpPr txBox="1"/>
          <p:nvPr/>
        </p:nvSpPr>
        <p:spPr>
          <a:xfrm>
            <a:off x="457200" y="17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GO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latin typeface="+mn-lt"/>
              </a:rPr>
              <a:t>config-map-gen.tpl</a:t>
            </a:r>
            <a:endParaRPr lang="de-AT" sz="1400" dirty="0"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326E5A-9AD1-4F25-908A-21AA076006B3}"/>
              </a:ext>
            </a:extLst>
          </p:cNvPr>
          <p:cNvSpPr txBox="1"/>
          <p:nvPr/>
        </p:nvSpPr>
        <p:spPr>
          <a:xfrm>
            <a:off x="6095999" y="177800"/>
            <a:ext cx="5638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Python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latin typeface="+mn-lt"/>
              </a:rPr>
              <a:t>config-map-template.yaml</a:t>
            </a:r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/>
              <a:t>config-map-gen.py</a:t>
            </a:r>
            <a:endParaRPr lang="de-AT" sz="1400" dirty="0">
              <a:latin typeface="+mn-lt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4F8585C-8C01-4F03-B275-1BF0CDE68C81}"/>
              </a:ext>
            </a:extLst>
          </p:cNvPr>
          <p:cNvCxnSpPr/>
          <p:nvPr/>
        </p:nvCxnSpPr>
        <p:spPr>
          <a:xfrm>
            <a:off x="5889072" y="151179"/>
            <a:ext cx="0" cy="65556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D18510C-03BD-4256-A40F-F273C9FF409F}"/>
              </a:ext>
            </a:extLst>
          </p:cNvPr>
          <p:cNvSpPr txBox="1"/>
          <p:nvPr/>
        </p:nvSpPr>
        <p:spPr>
          <a:xfrm>
            <a:off x="457200" y="1039574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2"/>
            <a:endParaRPr lang="de-AT" sz="1400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config-maps.yaml</a:t>
            </a:r>
            <a:endParaRPr lang="de-AT" sz="1400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ADB243-8273-46E6-ACAD-A45FFC712253}"/>
              </a:ext>
            </a:extLst>
          </p:cNvPr>
          <p:cNvSpPr txBox="1"/>
          <p:nvPr/>
        </p:nvSpPr>
        <p:spPr>
          <a:xfrm>
            <a:off x="6095999" y="1255018"/>
            <a:ext cx="563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config-maps.yamp</a:t>
            </a:r>
            <a:endParaRPr lang="de-A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6365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B03552E-209A-4E6C-B7FC-BB34796ECE3E}"/>
              </a:ext>
            </a:extLst>
          </p:cNvPr>
          <p:cNvSpPr txBox="1"/>
          <p:nvPr/>
        </p:nvSpPr>
        <p:spPr>
          <a:xfrm>
            <a:off x="457200" y="17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GO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00B050"/>
                </a:solidFill>
                <a:latin typeface="+mn-lt"/>
              </a:rPr>
              <a:t>config-map-gen.tpl</a:t>
            </a:r>
            <a:endParaRPr lang="de-AT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326E5A-9AD1-4F25-908A-21AA076006B3}"/>
              </a:ext>
            </a:extLst>
          </p:cNvPr>
          <p:cNvSpPr txBox="1"/>
          <p:nvPr/>
        </p:nvSpPr>
        <p:spPr>
          <a:xfrm>
            <a:off x="6095999" y="177800"/>
            <a:ext cx="5638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Python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00B050"/>
                </a:solidFill>
                <a:latin typeface="+mn-lt"/>
              </a:rPr>
              <a:t>config-map-template.yaml</a:t>
            </a:r>
            <a:endParaRPr lang="de-AT" sz="1400" dirty="0">
              <a:solidFill>
                <a:srgbClr val="00B050"/>
              </a:solidFill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685800" lvl="2"/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rgbClr val="00B050"/>
                </a:solidFill>
              </a:rPr>
              <a:t>config-map-gen.py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4E1A9A-C49F-4DF1-A78B-F88638DF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94" y="1105715"/>
            <a:ext cx="3307010" cy="101531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3F2DDDF-A5E8-42FE-AB94-95664A70EDF6}"/>
              </a:ext>
            </a:extLst>
          </p:cNvPr>
          <p:cNvCxnSpPr/>
          <p:nvPr/>
        </p:nvCxnSpPr>
        <p:spPr>
          <a:xfrm>
            <a:off x="5889072" y="151179"/>
            <a:ext cx="0" cy="65556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D4205F47-2B30-4F47-8128-7B688027D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94" y="2427215"/>
            <a:ext cx="5763525" cy="3042407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4D96471-5B90-434B-83DE-2295949D4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1105715"/>
            <a:ext cx="5659494" cy="471624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85AB0E2-861B-4756-A3FA-DD8490E3AC47}"/>
              </a:ext>
            </a:extLst>
          </p:cNvPr>
          <p:cNvSpPr txBox="1"/>
          <p:nvPr/>
        </p:nvSpPr>
        <p:spPr>
          <a:xfrm>
            <a:off x="457200" y="5941536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2"/>
            <a:endParaRPr lang="de-AT" sz="1400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config-maps.yaml</a:t>
            </a:r>
            <a:endParaRPr lang="de-AT" sz="1400" dirty="0">
              <a:latin typeface="+mn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B694D3-FCBE-40FC-A70F-F050BAC41567}"/>
              </a:ext>
            </a:extLst>
          </p:cNvPr>
          <p:cNvSpPr txBox="1"/>
          <p:nvPr/>
        </p:nvSpPr>
        <p:spPr>
          <a:xfrm>
            <a:off x="6095998" y="6156980"/>
            <a:ext cx="563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config-maps.yamp</a:t>
            </a:r>
            <a:endParaRPr lang="de-A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4546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B03552E-209A-4E6C-B7FC-BB34796ECE3E}"/>
              </a:ext>
            </a:extLst>
          </p:cNvPr>
          <p:cNvSpPr txBox="1"/>
          <p:nvPr/>
        </p:nvSpPr>
        <p:spPr>
          <a:xfrm>
            <a:off x="457200" y="177800"/>
            <a:ext cx="5638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GO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00B050"/>
                </a:solidFill>
                <a:latin typeface="+mn-lt"/>
              </a:rPr>
              <a:t>config-map-gen.tpl</a:t>
            </a:r>
            <a:endParaRPr lang="de-AT" sz="1400" dirty="0">
              <a:solidFill>
                <a:srgbClr val="00B050"/>
              </a:solidFill>
              <a:latin typeface="+mn-lt"/>
            </a:endParaRPr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config-maps.yaml</a:t>
            </a:r>
            <a:endParaRPr lang="de-AT" sz="1400" dirty="0"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326E5A-9AD1-4F25-908A-21AA076006B3}"/>
              </a:ext>
            </a:extLst>
          </p:cNvPr>
          <p:cNvSpPr txBox="1"/>
          <p:nvPr/>
        </p:nvSpPr>
        <p:spPr>
          <a:xfrm>
            <a:off x="6095999" y="177800"/>
            <a:ext cx="56387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Python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00B050"/>
                </a:solidFill>
                <a:latin typeface="+mn-lt"/>
              </a:rPr>
              <a:t>config-map-template.yaml</a:t>
            </a:r>
            <a:endParaRPr lang="de-AT" sz="1400" dirty="0">
              <a:solidFill>
                <a:srgbClr val="00B050"/>
              </a:solidFill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685800" lvl="2"/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rgbClr val="00B050"/>
                </a:solidFill>
              </a:rPr>
              <a:t>config-map-gen.py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config-maps.yamp</a:t>
            </a:r>
            <a:endParaRPr lang="de-AT" sz="1400" dirty="0">
              <a:latin typeface="+mn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4E1A9A-C49F-4DF1-A78B-F88638DF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94" y="1105715"/>
            <a:ext cx="3307010" cy="101531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3F2DDDF-A5E8-42FE-AB94-95664A70EDF6}"/>
              </a:ext>
            </a:extLst>
          </p:cNvPr>
          <p:cNvCxnSpPr/>
          <p:nvPr/>
        </p:nvCxnSpPr>
        <p:spPr>
          <a:xfrm>
            <a:off x="5889072" y="151179"/>
            <a:ext cx="0" cy="65556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D4205F47-2B30-4F47-8128-7B688027D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94" y="2427215"/>
            <a:ext cx="5763525" cy="3042407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4D96471-5B90-434B-83DE-2295949D4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1179"/>
            <a:ext cx="7881457" cy="6567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268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B03552E-209A-4E6C-B7FC-BB34796ECE3E}"/>
              </a:ext>
            </a:extLst>
          </p:cNvPr>
          <p:cNvSpPr txBox="1"/>
          <p:nvPr/>
        </p:nvSpPr>
        <p:spPr>
          <a:xfrm>
            <a:off x="457200" y="17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GO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00B050"/>
                </a:solidFill>
                <a:latin typeface="+mn-lt"/>
              </a:rPr>
              <a:t>config-map-gen.tpl</a:t>
            </a:r>
            <a:endParaRPr lang="de-AT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326E5A-9AD1-4F25-908A-21AA076006B3}"/>
              </a:ext>
            </a:extLst>
          </p:cNvPr>
          <p:cNvSpPr txBox="1"/>
          <p:nvPr/>
        </p:nvSpPr>
        <p:spPr>
          <a:xfrm>
            <a:off x="6095999" y="177800"/>
            <a:ext cx="5638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Python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00B050"/>
                </a:solidFill>
                <a:latin typeface="+mn-lt"/>
              </a:rPr>
              <a:t>config-map-template.yaml</a:t>
            </a:r>
            <a:endParaRPr lang="de-AT" sz="1400" dirty="0">
              <a:solidFill>
                <a:srgbClr val="00B050"/>
              </a:solidFill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685800" lvl="2"/>
            <a:endParaRPr lang="de-AT" sz="1400" dirty="0"/>
          </a:p>
          <a:p>
            <a:pPr marL="685800" lvl="2"/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685800" lvl="2"/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rgbClr val="00B050"/>
                </a:solidFill>
              </a:rPr>
              <a:t>config-map-gen.py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4E1A9A-C49F-4DF1-A78B-F88638DF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94" y="1105715"/>
            <a:ext cx="3307010" cy="101531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3F2DDDF-A5E8-42FE-AB94-95664A70EDF6}"/>
              </a:ext>
            </a:extLst>
          </p:cNvPr>
          <p:cNvCxnSpPr/>
          <p:nvPr/>
        </p:nvCxnSpPr>
        <p:spPr>
          <a:xfrm>
            <a:off x="5889072" y="151179"/>
            <a:ext cx="0" cy="65556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D4205F47-2B30-4F47-8128-7B688027D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94" y="2427215"/>
            <a:ext cx="5763525" cy="3042407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4D96471-5B90-434B-83DE-2295949D4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1105715"/>
            <a:ext cx="5659494" cy="471624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85AB0E2-861B-4756-A3FA-DD8490E3AC47}"/>
              </a:ext>
            </a:extLst>
          </p:cNvPr>
          <p:cNvSpPr txBox="1"/>
          <p:nvPr/>
        </p:nvSpPr>
        <p:spPr>
          <a:xfrm>
            <a:off x="457200" y="5941536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2"/>
            <a:endParaRPr lang="de-AT" sz="1400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config-maps.yaml</a:t>
            </a:r>
            <a:endParaRPr lang="de-AT" sz="1400" dirty="0">
              <a:latin typeface="+mn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B694D3-FCBE-40FC-A70F-F050BAC41567}"/>
              </a:ext>
            </a:extLst>
          </p:cNvPr>
          <p:cNvSpPr txBox="1"/>
          <p:nvPr/>
        </p:nvSpPr>
        <p:spPr>
          <a:xfrm>
            <a:off x="6095998" y="6156980"/>
            <a:ext cx="563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config-maps.yamp</a:t>
            </a:r>
            <a:endParaRPr lang="de-A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582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B03552E-209A-4E6C-B7FC-BB34796ECE3E}"/>
              </a:ext>
            </a:extLst>
          </p:cNvPr>
          <p:cNvSpPr txBox="1"/>
          <p:nvPr/>
        </p:nvSpPr>
        <p:spPr>
          <a:xfrm>
            <a:off x="457200" y="17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GO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latin typeface="+mn-lt"/>
              </a:rPr>
              <a:t>config-map-gen.tpl</a:t>
            </a:r>
            <a:endParaRPr lang="de-AT" sz="1400" dirty="0"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326E5A-9AD1-4F25-908A-21AA076006B3}"/>
              </a:ext>
            </a:extLst>
          </p:cNvPr>
          <p:cNvSpPr txBox="1"/>
          <p:nvPr/>
        </p:nvSpPr>
        <p:spPr>
          <a:xfrm>
            <a:off x="6095999" y="177800"/>
            <a:ext cx="5638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Python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latin typeface="+mn-lt"/>
              </a:rPr>
              <a:t>config-map-template.yaml</a:t>
            </a:r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/>
              <a:t>config-map-gen.py</a:t>
            </a:r>
            <a:endParaRPr lang="de-AT" sz="1400" dirty="0">
              <a:latin typeface="+mn-lt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4F8585C-8C01-4F03-B275-1BF0CDE68C81}"/>
              </a:ext>
            </a:extLst>
          </p:cNvPr>
          <p:cNvCxnSpPr/>
          <p:nvPr/>
        </p:nvCxnSpPr>
        <p:spPr>
          <a:xfrm>
            <a:off x="5889072" y="151179"/>
            <a:ext cx="0" cy="65556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D18510C-03BD-4256-A40F-F273C9FF409F}"/>
              </a:ext>
            </a:extLst>
          </p:cNvPr>
          <p:cNvSpPr txBox="1"/>
          <p:nvPr/>
        </p:nvSpPr>
        <p:spPr>
          <a:xfrm>
            <a:off x="457200" y="1039574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2"/>
            <a:endParaRPr lang="de-AT" sz="1400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config-maps.yaml</a:t>
            </a:r>
            <a:endParaRPr lang="de-AT" sz="1400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ADB243-8273-46E6-ACAD-A45FFC712253}"/>
              </a:ext>
            </a:extLst>
          </p:cNvPr>
          <p:cNvSpPr txBox="1"/>
          <p:nvPr/>
        </p:nvSpPr>
        <p:spPr>
          <a:xfrm>
            <a:off x="6095999" y="1255018"/>
            <a:ext cx="563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config-maps.yamp</a:t>
            </a:r>
            <a:endParaRPr lang="de-A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462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B03552E-209A-4E6C-B7FC-BB34796ECE3E}"/>
              </a:ext>
            </a:extLst>
          </p:cNvPr>
          <p:cNvSpPr txBox="1"/>
          <p:nvPr/>
        </p:nvSpPr>
        <p:spPr>
          <a:xfrm>
            <a:off x="457200" y="17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GO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latin typeface="+mn-lt"/>
              </a:rPr>
              <a:t>config-map-gen.tpl</a:t>
            </a:r>
            <a:endParaRPr lang="de-AT" sz="1400" dirty="0">
              <a:latin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326E5A-9AD1-4F25-908A-21AA076006B3}"/>
              </a:ext>
            </a:extLst>
          </p:cNvPr>
          <p:cNvSpPr txBox="1"/>
          <p:nvPr/>
        </p:nvSpPr>
        <p:spPr>
          <a:xfrm>
            <a:off x="6095999" y="177800"/>
            <a:ext cx="5638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Python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400" dirty="0"/>
              <a:t>Project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 err="1"/>
              <a:t>Lib</a:t>
            </a:r>
            <a:endParaRPr lang="de-AT" sz="1400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latin typeface="+mn-lt"/>
              </a:rPr>
              <a:t>config-map-template.yaml</a:t>
            </a:r>
            <a:endParaRPr lang="de-AT" sz="1400" dirty="0">
              <a:latin typeface="+mn-lt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/>
              <a:t>config-map-gen.py</a:t>
            </a:r>
            <a:endParaRPr lang="de-AT" sz="1400" dirty="0">
              <a:latin typeface="+mn-lt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4F8585C-8C01-4F03-B275-1BF0CDE68C81}"/>
              </a:ext>
            </a:extLst>
          </p:cNvPr>
          <p:cNvCxnSpPr/>
          <p:nvPr/>
        </p:nvCxnSpPr>
        <p:spPr>
          <a:xfrm>
            <a:off x="5889072" y="151179"/>
            <a:ext cx="0" cy="65556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D18510C-03BD-4256-A40F-F273C9FF409F}"/>
              </a:ext>
            </a:extLst>
          </p:cNvPr>
          <p:cNvSpPr txBox="1"/>
          <p:nvPr/>
        </p:nvSpPr>
        <p:spPr>
          <a:xfrm>
            <a:off x="457200" y="1039574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2"/>
            <a:endParaRPr lang="de-AT" sz="1400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00B050"/>
                </a:solidFill>
              </a:rPr>
              <a:t>config-maps.yaml</a:t>
            </a:r>
            <a:endParaRPr lang="de-AT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ADB243-8273-46E6-ACAD-A45FFC712253}"/>
              </a:ext>
            </a:extLst>
          </p:cNvPr>
          <p:cNvSpPr txBox="1"/>
          <p:nvPr/>
        </p:nvSpPr>
        <p:spPr>
          <a:xfrm>
            <a:off x="6095999" y="1255018"/>
            <a:ext cx="563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AT" sz="1400" dirty="0">
                <a:latin typeface="+mn-lt"/>
              </a:rPr>
              <a:t>App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00B050"/>
                </a:solidFill>
              </a:rPr>
              <a:t>config-maps.yamp</a:t>
            </a:r>
            <a:endParaRPr lang="de-AT" sz="14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C0300BD-A272-4974-AAFA-DB34414C7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3" y="1804859"/>
            <a:ext cx="4526556" cy="7747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211E71-1E2B-4512-B68B-2E57F9C13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04859"/>
            <a:ext cx="5294284" cy="13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0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140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Lakner</dc:creator>
  <cp:lastModifiedBy>Lukas Lakner</cp:lastModifiedBy>
  <cp:revision>3</cp:revision>
  <dcterms:created xsi:type="dcterms:W3CDTF">2022-11-08T09:13:52Z</dcterms:created>
  <dcterms:modified xsi:type="dcterms:W3CDTF">2022-11-08T09:41:49Z</dcterms:modified>
</cp:coreProperties>
</file>