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/>
    <p:restoredTop sz="94737"/>
  </p:normalViewPr>
  <p:slideViewPr>
    <p:cSldViewPr snapToGrid="0" snapToObjects="1">
      <p:cViewPr varScale="1">
        <p:scale>
          <a:sx n="70" d="100"/>
          <a:sy n="7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NotanAccident</a:t>
            </a:r>
            <a:r>
              <a:rPr lang="en-US" dirty="0" smtClean="0"/>
              <a:t>: Categorizing News data on Gun Violence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Elliot Williams and Griffin Barich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we Tasked With?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This project was originally about finding summaries of gun deaths involving children shooting others. We decided to take it in a slightly different direction. </a:t>
            </a:r>
          </a:p>
          <a:p>
            <a:r>
              <a:rPr lang="en-US" sz="3200" dirty="0" smtClean="0"/>
              <a:t>We worked on collecting data on gun violence from the GDELT API and visualizing it in an interesting and useful way.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Collecting data from queries on the GDELT API, attempted to optimize queries</a:t>
            </a:r>
          </a:p>
          <a:p>
            <a:r>
              <a:rPr lang="en-US" sz="2800" dirty="0" smtClean="0"/>
              <a:t>Classified data for relevance</a:t>
            </a:r>
          </a:p>
          <a:p>
            <a:r>
              <a:rPr lang="en-US" sz="2800" dirty="0" smtClean="0"/>
              <a:t>Post processing to parse information from the HTML and find location and more</a:t>
            </a:r>
          </a:p>
          <a:p>
            <a:r>
              <a:rPr lang="en-US" sz="2800" dirty="0" smtClean="0"/>
              <a:t>Inserted Location data from news sources (because post-processing worked slightly worse than planned)</a:t>
            </a:r>
          </a:p>
          <a:p>
            <a:r>
              <a:rPr lang="en-US" sz="2800" dirty="0" smtClean="0"/>
              <a:t>Used an open source project to visualize the data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922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Classification Algorithm</a:t>
            </a:r>
          </a:p>
          <a:p>
            <a:r>
              <a:rPr lang="en-US" sz="3200" dirty="0" smtClean="0"/>
              <a:t>Identification Algorithm for Names/Location/Other</a:t>
            </a:r>
          </a:p>
          <a:p>
            <a:r>
              <a:rPr lang="en-US" sz="3200" dirty="0" smtClean="0"/>
              <a:t>Parsing Number of Victims</a:t>
            </a:r>
          </a:p>
          <a:p>
            <a:r>
              <a:rPr lang="en-US" sz="3200" dirty="0" smtClean="0"/>
              <a:t>City-Specific Visualization</a:t>
            </a:r>
          </a:p>
          <a:p>
            <a:r>
              <a:rPr lang="en-US" sz="3200" dirty="0" smtClean="0"/>
              <a:t>Application to other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146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#NotanAccident: Categorizing News data on Gun Violence</vt:lpstr>
      <vt:lpstr>What Were we Tasked With?</vt:lpstr>
      <vt:lpstr>How did we do It?</vt:lpstr>
      <vt:lpstr>Future 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#NotanAccident: Categorizing News data on Gun Violence</dc:title>
  <dc:creator>Barich, Griffin</dc:creator>
  <cp:lastModifiedBy>Barich, Griffin</cp:lastModifiedBy>
  <cp:revision>6</cp:revision>
  <dcterms:created xsi:type="dcterms:W3CDTF">2017-11-12T17:53:31Z</dcterms:created>
  <dcterms:modified xsi:type="dcterms:W3CDTF">2017-11-12T18:40:57Z</dcterms:modified>
</cp:coreProperties>
</file>