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7" r:id="rId3"/>
    <p:sldId id="273" r:id="rId4"/>
    <p:sldId id="274" r:id="rId5"/>
    <p:sldId id="278" r:id="rId6"/>
    <p:sldId id="279" r:id="rId7"/>
    <p:sldId id="282" r:id="rId8"/>
    <p:sldId id="283" r:id="rId9"/>
    <p:sldId id="281" r:id="rId10"/>
    <p:sldId id="284" r:id="rId11"/>
    <p:sldId id="285" r:id="rId12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08EA33-C36B-48D8-BFE7-B7F12A609551}" v="157" dt="2025-08-25T11:44:31.591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71" d="100"/>
          <a:sy n="71" d="100"/>
        </p:scale>
        <p:origin x="1138" y="283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414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Previato Simoes" userId="c7ddc3055f9b37a9" providerId="LiveId" clId="{5A08EA33-C36B-48D8-BFE7-B7F12A609551}"/>
    <pc:docChg chg="undo custSel addSld delSld modSld">
      <pc:chgData name="Marcelo Previato Simoes" userId="c7ddc3055f9b37a9" providerId="LiveId" clId="{5A08EA33-C36B-48D8-BFE7-B7F12A609551}" dt="2025-08-25T22:57:07.497" v="2453" actId="20577"/>
      <pc:docMkLst>
        <pc:docMk/>
      </pc:docMkLst>
      <pc:sldChg chg="modSp mod">
        <pc:chgData name="Marcelo Previato Simoes" userId="c7ddc3055f9b37a9" providerId="LiveId" clId="{5A08EA33-C36B-48D8-BFE7-B7F12A609551}" dt="2025-08-25T11:32:22.080" v="16" actId="790"/>
        <pc:sldMkLst>
          <pc:docMk/>
          <pc:sldMk cId="506761459" sldId="256"/>
        </pc:sldMkLst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506761459" sldId="256"/>
            <ac:spMk id="2" creationId="{00000000-0000-0000-0000-000000000000}"/>
          </ac:spMkLst>
        </pc:spChg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506761459" sldId="256"/>
            <ac:spMk id="3" creationId="{00000000-0000-0000-0000-000000000000}"/>
          </ac:spMkLst>
        </pc:spChg>
      </pc:sldChg>
      <pc:sldChg chg="addSp delSp modSp mod">
        <pc:chgData name="Marcelo Previato Simoes" userId="c7ddc3055f9b37a9" providerId="LiveId" clId="{5A08EA33-C36B-48D8-BFE7-B7F12A609551}" dt="2025-08-25T22:55:26.632" v="2352" actId="20577"/>
        <pc:sldMkLst>
          <pc:docMk/>
          <pc:sldMk cId="1915602368" sldId="273"/>
        </pc:sldMkLst>
        <pc:spChg chg="mod">
          <ac:chgData name="Marcelo Previato Simoes" userId="c7ddc3055f9b37a9" providerId="LiveId" clId="{5A08EA33-C36B-48D8-BFE7-B7F12A609551}" dt="2025-08-25T11:33:34.448" v="46" actId="20577"/>
          <ac:spMkLst>
            <pc:docMk/>
            <pc:sldMk cId="1915602368" sldId="273"/>
            <ac:spMk id="13" creationId="{74833207-A441-F66F-6B26-D5BC57F38F1B}"/>
          </ac:spMkLst>
        </pc:spChg>
        <pc:spChg chg="mod">
          <ac:chgData name="Marcelo Previato Simoes" userId="c7ddc3055f9b37a9" providerId="LiveId" clId="{5A08EA33-C36B-48D8-BFE7-B7F12A609551}" dt="2025-08-25T22:55:26.632" v="2352" actId="20577"/>
          <ac:spMkLst>
            <pc:docMk/>
            <pc:sldMk cId="1915602368" sldId="273"/>
            <ac:spMk id="14" creationId="{1CBF2A71-6F01-B44A-862C-B1E2E02F70DF}"/>
          </ac:spMkLst>
        </pc:spChg>
        <pc:picChg chg="add del mod">
          <ac:chgData name="Marcelo Previato Simoes" userId="c7ddc3055f9b37a9" providerId="LiveId" clId="{5A08EA33-C36B-48D8-BFE7-B7F12A609551}" dt="2025-08-25T11:50:57.387" v="251" actId="478"/>
          <ac:picMkLst>
            <pc:docMk/>
            <pc:sldMk cId="1915602368" sldId="273"/>
            <ac:picMk id="3" creationId="{BF0B95FE-83CE-1042-3F9A-48F9A9AA2D6B}"/>
          </ac:picMkLst>
        </pc:picChg>
        <pc:picChg chg="del">
          <ac:chgData name="Marcelo Previato Simoes" userId="c7ddc3055f9b37a9" providerId="LiveId" clId="{5A08EA33-C36B-48D8-BFE7-B7F12A609551}" dt="2025-08-25T11:32:26.510" v="17" actId="478"/>
          <ac:picMkLst>
            <pc:docMk/>
            <pc:sldMk cId="1915602368" sldId="273"/>
            <ac:picMk id="4" creationId="{6C71D6A9-9FC5-3394-5467-7B4014DB7049}"/>
          </ac:picMkLst>
        </pc:picChg>
      </pc:sldChg>
      <pc:sldChg chg="addSp delSp modSp mod">
        <pc:chgData name="Marcelo Previato Simoes" userId="c7ddc3055f9b37a9" providerId="LiveId" clId="{5A08EA33-C36B-48D8-BFE7-B7F12A609551}" dt="2025-08-25T22:57:07.497" v="2453" actId="20577"/>
        <pc:sldMkLst>
          <pc:docMk/>
          <pc:sldMk cId="3041367151" sldId="274"/>
        </pc:sldMkLst>
        <pc:spChg chg="add del mod">
          <ac:chgData name="Marcelo Previato Simoes" userId="c7ddc3055f9b37a9" providerId="LiveId" clId="{5A08EA33-C36B-48D8-BFE7-B7F12A609551}" dt="2025-08-25T14:08:33.314" v="362" actId="478"/>
          <ac:spMkLst>
            <pc:docMk/>
            <pc:sldMk cId="3041367151" sldId="274"/>
            <ac:spMk id="6" creationId="{15C91654-44DE-1CAD-8260-EE3D4AC4D6E6}"/>
          </ac:spMkLst>
        </pc:spChg>
        <pc:spChg chg="add mod">
          <ac:chgData name="Marcelo Previato Simoes" userId="c7ddc3055f9b37a9" providerId="LiveId" clId="{5A08EA33-C36B-48D8-BFE7-B7F12A609551}" dt="2025-08-25T22:56:50.135" v="2445" actId="20577"/>
          <ac:spMkLst>
            <pc:docMk/>
            <pc:sldMk cId="3041367151" sldId="274"/>
            <ac:spMk id="7" creationId="{A1925A12-1F98-0FCB-15F8-B09F74390DFC}"/>
          </ac:spMkLst>
        </pc:spChg>
        <pc:spChg chg="mod">
          <ac:chgData name="Marcelo Previato Simoes" userId="c7ddc3055f9b37a9" providerId="LiveId" clId="{5A08EA33-C36B-48D8-BFE7-B7F12A609551}" dt="2025-08-25T22:57:07.497" v="2453" actId="20577"/>
          <ac:spMkLst>
            <pc:docMk/>
            <pc:sldMk cId="3041367151" sldId="274"/>
            <ac:spMk id="13" creationId="{6FC3B11D-43AC-4378-CD17-F3D268FF245A}"/>
          </ac:spMkLst>
        </pc:spChg>
        <pc:spChg chg="del mod">
          <ac:chgData name="Marcelo Previato Simoes" userId="c7ddc3055f9b37a9" providerId="LiveId" clId="{5A08EA33-C36B-48D8-BFE7-B7F12A609551}" dt="2025-08-25T14:08:30.676" v="361" actId="478"/>
          <ac:spMkLst>
            <pc:docMk/>
            <pc:sldMk cId="3041367151" sldId="274"/>
            <ac:spMk id="14" creationId="{68DDB5B7-C6C9-6143-4E91-9FECC831764D}"/>
          </ac:spMkLst>
        </pc:spChg>
        <pc:picChg chg="add del mod">
          <ac:chgData name="Marcelo Previato Simoes" userId="c7ddc3055f9b37a9" providerId="LiveId" clId="{5A08EA33-C36B-48D8-BFE7-B7F12A609551}" dt="2025-08-25T14:16:52.991" v="401" actId="478"/>
          <ac:picMkLst>
            <pc:docMk/>
            <pc:sldMk cId="3041367151" sldId="274"/>
            <ac:picMk id="3" creationId="{AA160D66-AA6D-39B7-E405-E0273CA3ADFB}"/>
          </ac:picMkLst>
        </pc:picChg>
        <pc:picChg chg="del">
          <ac:chgData name="Marcelo Previato Simoes" userId="c7ddc3055f9b37a9" providerId="LiveId" clId="{5A08EA33-C36B-48D8-BFE7-B7F12A609551}" dt="2025-08-25T11:54:35.558" v="331" actId="478"/>
          <ac:picMkLst>
            <pc:docMk/>
            <pc:sldMk cId="3041367151" sldId="274"/>
            <ac:picMk id="4" creationId="{C1C8B51D-E7C6-1A01-D973-9098E070DD9B}"/>
          </ac:picMkLst>
        </pc:picChg>
      </pc:sldChg>
      <pc:sldChg chg="modSp del mod">
        <pc:chgData name="Marcelo Previato Simoes" userId="c7ddc3055f9b37a9" providerId="LiveId" clId="{5A08EA33-C36B-48D8-BFE7-B7F12A609551}" dt="2025-08-25T11:54:19.331" v="324" actId="47"/>
        <pc:sldMkLst>
          <pc:docMk/>
          <pc:sldMk cId="3244539378" sldId="275"/>
        </pc:sldMkLst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3244539378" sldId="275"/>
            <ac:spMk id="13" creationId="{3497216D-57B4-F64C-7903-4206ED0898AA}"/>
          </ac:spMkLst>
        </pc:spChg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3244539378" sldId="275"/>
            <ac:spMk id="14" creationId="{99C295CC-E69A-3358-50A0-32A7F22B67BB}"/>
          </ac:spMkLst>
        </pc:spChg>
      </pc:sldChg>
      <pc:sldChg chg="modSp del mod">
        <pc:chgData name="Marcelo Previato Simoes" userId="c7ddc3055f9b37a9" providerId="LiveId" clId="{5A08EA33-C36B-48D8-BFE7-B7F12A609551}" dt="2025-08-25T11:54:20.388" v="325" actId="47"/>
        <pc:sldMkLst>
          <pc:docMk/>
          <pc:sldMk cId="730273060" sldId="276"/>
        </pc:sldMkLst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730273060" sldId="276"/>
            <ac:spMk id="6" creationId="{3FB251A0-5F10-D171-2FD4-AB9555280D20}"/>
          </ac:spMkLst>
        </pc:spChg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730273060" sldId="276"/>
            <ac:spMk id="7" creationId="{B70121AC-113F-0539-1C41-4B30471B6D4F}"/>
          </ac:spMkLst>
        </pc:spChg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730273060" sldId="276"/>
            <ac:spMk id="8" creationId="{1A5374C4-FA8B-9191-AA03-95AD8ED22AC0}"/>
          </ac:spMkLst>
        </pc:spChg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730273060" sldId="276"/>
            <ac:spMk id="9" creationId="{4D99A57F-E66A-F55C-7699-365289AA6E77}"/>
          </ac:spMkLst>
        </pc:spChg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730273060" sldId="276"/>
            <ac:spMk id="13" creationId="{9AE353E4-1A7E-7958-7E7D-4B98DC6D4C07}"/>
          </ac:spMkLst>
        </pc:spChg>
        <pc:graphicFrameChg chg="modGraphic">
          <ac:chgData name="Marcelo Previato Simoes" userId="c7ddc3055f9b37a9" providerId="LiveId" clId="{5A08EA33-C36B-48D8-BFE7-B7F12A609551}" dt="2025-08-25T11:32:22.080" v="16" actId="790"/>
          <ac:graphicFrameMkLst>
            <pc:docMk/>
            <pc:sldMk cId="730273060" sldId="276"/>
            <ac:graphicFrameMk id="5" creationId="{CD491F46-C218-B602-BCF7-DA2A490C3EE9}"/>
          </ac:graphicFrameMkLst>
        </pc:graphicFrameChg>
      </pc:sldChg>
      <pc:sldChg chg="modSp mod">
        <pc:chgData name="Marcelo Previato Simoes" userId="c7ddc3055f9b37a9" providerId="LiveId" clId="{5A08EA33-C36B-48D8-BFE7-B7F12A609551}" dt="2025-08-25T11:32:22.080" v="16" actId="790"/>
        <pc:sldMkLst>
          <pc:docMk/>
          <pc:sldMk cId="1401364697" sldId="277"/>
        </pc:sldMkLst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1401364697" sldId="277"/>
            <ac:spMk id="2" creationId="{02FDC1CC-B83D-D036-A585-8D79A012FFBD}"/>
          </ac:spMkLst>
        </pc:spChg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1401364697" sldId="277"/>
            <ac:spMk id="5" creationId="{8E6DAC62-B1AB-10D8-AA4F-34792A61F4F5}"/>
          </ac:spMkLst>
        </pc:spChg>
      </pc:sldChg>
      <pc:sldChg chg="modSp mod">
        <pc:chgData name="Marcelo Previato Simoes" userId="c7ddc3055f9b37a9" providerId="LiveId" clId="{5A08EA33-C36B-48D8-BFE7-B7F12A609551}" dt="2025-08-25T15:21:14.319" v="546" actId="20577"/>
        <pc:sldMkLst>
          <pc:docMk/>
          <pc:sldMk cId="300340191" sldId="278"/>
        </pc:sldMkLst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300340191" sldId="278"/>
            <ac:spMk id="2" creationId="{C6344DA2-ED9C-8300-9320-E17550562A5D}"/>
          </ac:spMkLst>
        </pc:spChg>
        <pc:spChg chg="mod">
          <ac:chgData name="Marcelo Previato Simoes" userId="c7ddc3055f9b37a9" providerId="LiveId" clId="{5A08EA33-C36B-48D8-BFE7-B7F12A609551}" dt="2025-08-25T15:21:14.319" v="546" actId="20577"/>
          <ac:spMkLst>
            <pc:docMk/>
            <pc:sldMk cId="300340191" sldId="278"/>
            <ac:spMk id="5" creationId="{1F7D339F-E783-FC9A-2C87-4B902ADBC7F2}"/>
          </ac:spMkLst>
        </pc:spChg>
      </pc:sldChg>
      <pc:sldChg chg="addSp delSp modSp mod">
        <pc:chgData name="Marcelo Previato Simoes" userId="c7ddc3055f9b37a9" providerId="LiveId" clId="{5A08EA33-C36B-48D8-BFE7-B7F12A609551}" dt="2025-08-25T16:39:56.091" v="2244" actId="255"/>
        <pc:sldMkLst>
          <pc:docMk/>
          <pc:sldMk cId="1613560321" sldId="279"/>
        </pc:sldMkLst>
        <pc:spChg chg="mod">
          <ac:chgData name="Marcelo Previato Simoes" userId="c7ddc3055f9b37a9" providerId="LiveId" clId="{5A08EA33-C36B-48D8-BFE7-B7F12A609551}" dt="2025-08-25T15:41:09.854" v="1019" actId="14100"/>
          <ac:spMkLst>
            <pc:docMk/>
            <pc:sldMk cId="1613560321" sldId="279"/>
            <ac:spMk id="11" creationId="{F071770A-22DF-B26F-DA06-41495D293D15}"/>
          </ac:spMkLst>
        </pc:spChg>
        <pc:spChg chg="mod">
          <ac:chgData name="Marcelo Previato Simoes" userId="c7ddc3055f9b37a9" providerId="LiveId" clId="{5A08EA33-C36B-48D8-BFE7-B7F12A609551}" dt="2025-08-25T15:37:50.404" v="841" actId="20577"/>
          <ac:spMkLst>
            <pc:docMk/>
            <pc:sldMk cId="1613560321" sldId="279"/>
            <ac:spMk id="13" creationId="{18777F66-2885-8319-000E-5CBE27DA4018}"/>
          </ac:spMkLst>
        </pc:spChg>
        <pc:spChg chg="del mod">
          <ac:chgData name="Marcelo Previato Simoes" userId="c7ddc3055f9b37a9" providerId="LiveId" clId="{5A08EA33-C36B-48D8-BFE7-B7F12A609551}" dt="2025-08-25T15:21:35.562" v="590" actId="478"/>
          <ac:spMkLst>
            <pc:docMk/>
            <pc:sldMk cId="1613560321" sldId="279"/>
            <ac:spMk id="18" creationId="{B62DDE70-AC55-B55A-2FB1-EF9D34EDF142}"/>
          </ac:spMkLst>
        </pc:spChg>
        <pc:spChg chg="del mod">
          <ac:chgData name="Marcelo Previato Simoes" userId="c7ddc3055f9b37a9" providerId="LiveId" clId="{5A08EA33-C36B-48D8-BFE7-B7F12A609551}" dt="2025-08-25T15:21:36.674" v="591" actId="478"/>
          <ac:spMkLst>
            <pc:docMk/>
            <pc:sldMk cId="1613560321" sldId="279"/>
            <ac:spMk id="19" creationId="{523ED74A-5B91-6598-4760-6E3ABBFABAEF}"/>
          </ac:spMkLst>
        </pc:spChg>
        <pc:graphicFrameChg chg="add mod modGraphic">
          <ac:chgData name="Marcelo Previato Simoes" userId="c7ddc3055f9b37a9" providerId="LiveId" clId="{5A08EA33-C36B-48D8-BFE7-B7F12A609551}" dt="2025-08-25T16:39:56.091" v="2244" actId="255"/>
          <ac:graphicFrameMkLst>
            <pc:docMk/>
            <pc:sldMk cId="1613560321" sldId="279"/>
            <ac:graphicFrameMk id="14" creationId="{827B8CA4-29A9-F60A-2BF9-12BC69BF9B5D}"/>
          </ac:graphicFrameMkLst>
        </pc:graphicFrameChg>
        <pc:picChg chg="add del mod">
          <ac:chgData name="Marcelo Previato Simoes" userId="c7ddc3055f9b37a9" providerId="LiveId" clId="{5A08EA33-C36B-48D8-BFE7-B7F12A609551}" dt="2025-08-25T15:34:26.034" v="673" actId="478"/>
          <ac:picMkLst>
            <pc:docMk/>
            <pc:sldMk cId="1613560321" sldId="279"/>
            <ac:picMk id="4" creationId="{14089F22-18E5-5D4C-0CBD-D3AD9F2C6C09}"/>
          </ac:picMkLst>
        </pc:picChg>
        <pc:picChg chg="add del mod modCrop">
          <ac:chgData name="Marcelo Previato Simoes" userId="c7ddc3055f9b37a9" providerId="LiveId" clId="{5A08EA33-C36B-48D8-BFE7-B7F12A609551}" dt="2025-08-25T15:34:27.056" v="674" actId="478"/>
          <ac:picMkLst>
            <pc:docMk/>
            <pc:sldMk cId="1613560321" sldId="279"/>
            <ac:picMk id="6" creationId="{D4758397-1529-BBD1-A4CB-6266736D7B90}"/>
          </ac:picMkLst>
        </pc:picChg>
        <pc:picChg chg="add del mod">
          <ac:chgData name="Marcelo Previato Simoes" userId="c7ddc3055f9b37a9" providerId="LiveId" clId="{5A08EA33-C36B-48D8-BFE7-B7F12A609551}" dt="2025-08-25T15:34:27.995" v="675" actId="478"/>
          <ac:picMkLst>
            <pc:docMk/>
            <pc:sldMk cId="1613560321" sldId="279"/>
            <ac:picMk id="8" creationId="{88BEEEE9-D503-2FBD-8689-EC0CE39CE9D4}"/>
          </ac:picMkLst>
        </pc:picChg>
        <pc:picChg chg="del">
          <ac:chgData name="Marcelo Previato Simoes" userId="c7ddc3055f9b37a9" providerId="LiveId" clId="{5A08EA33-C36B-48D8-BFE7-B7F12A609551}" dt="2025-08-25T15:21:34.290" v="589" actId="478"/>
          <ac:picMkLst>
            <pc:docMk/>
            <pc:sldMk cId="1613560321" sldId="279"/>
            <ac:picMk id="10" creationId="{41991899-6E55-4CDC-B3B0-AEF5660CB1F8}"/>
          </ac:picMkLst>
        </pc:picChg>
        <pc:picChg chg="add del mod">
          <ac:chgData name="Marcelo Previato Simoes" userId="c7ddc3055f9b37a9" providerId="LiveId" clId="{5A08EA33-C36B-48D8-BFE7-B7F12A609551}" dt="2025-08-25T15:34:28.818" v="676" actId="478"/>
          <ac:picMkLst>
            <pc:docMk/>
            <pc:sldMk cId="1613560321" sldId="279"/>
            <ac:picMk id="12" creationId="{C17B87C0-3EC2-2CE1-A8E7-A031FA188680}"/>
          </ac:picMkLst>
        </pc:picChg>
      </pc:sldChg>
      <pc:sldChg chg="modSp del mod">
        <pc:chgData name="Marcelo Previato Simoes" userId="c7ddc3055f9b37a9" providerId="LiveId" clId="{5A08EA33-C36B-48D8-BFE7-B7F12A609551}" dt="2025-08-25T15:38:48.719" v="845" actId="47"/>
        <pc:sldMkLst>
          <pc:docMk/>
          <pc:sldMk cId="446001041" sldId="280"/>
        </pc:sldMkLst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446001041" sldId="280"/>
            <ac:spMk id="13" creationId="{2F85E658-F05E-7D9B-B196-3F3C7DB9F42A}"/>
          </ac:spMkLst>
        </pc:spChg>
        <pc:graphicFrameChg chg="modGraphic">
          <ac:chgData name="Marcelo Previato Simoes" userId="c7ddc3055f9b37a9" providerId="LiveId" clId="{5A08EA33-C36B-48D8-BFE7-B7F12A609551}" dt="2025-08-25T11:32:22.080" v="16" actId="790"/>
          <ac:graphicFrameMkLst>
            <pc:docMk/>
            <pc:sldMk cId="446001041" sldId="280"/>
            <ac:graphicFrameMk id="5" creationId="{60A0262D-8945-145F-933E-1CF17430C318}"/>
          </ac:graphicFrameMkLst>
        </pc:graphicFrameChg>
      </pc:sldChg>
      <pc:sldChg chg="addSp delSp modSp mod">
        <pc:chgData name="Marcelo Previato Simoes" userId="c7ddc3055f9b37a9" providerId="LiveId" clId="{5A08EA33-C36B-48D8-BFE7-B7F12A609551}" dt="2025-08-25T16:21:22.633" v="1818" actId="1035"/>
        <pc:sldMkLst>
          <pc:docMk/>
          <pc:sldMk cId="2157283899" sldId="281"/>
        </pc:sldMkLst>
        <pc:spChg chg="add mod">
          <ac:chgData name="Marcelo Previato Simoes" userId="c7ddc3055f9b37a9" providerId="LiveId" clId="{5A08EA33-C36B-48D8-BFE7-B7F12A609551}" dt="2025-08-25T16:21:16.347" v="1816" actId="14100"/>
          <ac:spMkLst>
            <pc:docMk/>
            <pc:sldMk cId="2157283899" sldId="281"/>
            <ac:spMk id="5" creationId="{0F78AE01-74D6-F808-19D4-192A24B0F264}"/>
          </ac:spMkLst>
        </pc:spChg>
        <pc:spChg chg="add mod">
          <ac:chgData name="Marcelo Previato Simoes" userId="c7ddc3055f9b37a9" providerId="LiveId" clId="{5A08EA33-C36B-48D8-BFE7-B7F12A609551}" dt="2025-08-25T16:21:16.347" v="1816" actId="14100"/>
          <ac:spMkLst>
            <pc:docMk/>
            <pc:sldMk cId="2157283899" sldId="281"/>
            <ac:spMk id="6" creationId="{044A388E-2800-8D50-C830-4C21E1AFEF75}"/>
          </ac:spMkLst>
        </pc:spChg>
        <pc:spChg chg="add mod">
          <ac:chgData name="Marcelo Previato Simoes" userId="c7ddc3055f9b37a9" providerId="LiveId" clId="{5A08EA33-C36B-48D8-BFE7-B7F12A609551}" dt="2025-08-25T16:21:16.347" v="1816" actId="14100"/>
          <ac:spMkLst>
            <pc:docMk/>
            <pc:sldMk cId="2157283899" sldId="281"/>
            <ac:spMk id="7" creationId="{862EDCC8-FAF7-ABEB-DFD3-F432B033EB15}"/>
          </ac:spMkLst>
        </pc:spChg>
        <pc:spChg chg="del mod">
          <ac:chgData name="Marcelo Previato Simoes" userId="c7ddc3055f9b37a9" providerId="LiveId" clId="{5A08EA33-C36B-48D8-BFE7-B7F12A609551}" dt="2025-08-25T16:18:28.991" v="1568" actId="478"/>
          <ac:spMkLst>
            <pc:docMk/>
            <pc:sldMk cId="2157283899" sldId="281"/>
            <ac:spMk id="9" creationId="{9EA69CC1-7DB9-7D98-BF68-0743D0A074E8}"/>
          </ac:spMkLst>
        </pc:spChg>
        <pc:spChg chg="del mod">
          <ac:chgData name="Marcelo Previato Simoes" userId="c7ddc3055f9b37a9" providerId="LiveId" clId="{5A08EA33-C36B-48D8-BFE7-B7F12A609551}" dt="2025-08-25T16:17:58.133" v="1563" actId="478"/>
          <ac:spMkLst>
            <pc:docMk/>
            <pc:sldMk cId="2157283899" sldId="281"/>
            <ac:spMk id="10" creationId="{F23EB9A6-A894-3EB0-E6E8-C7293DE72F16}"/>
          </ac:spMkLst>
        </pc:spChg>
        <pc:spChg chg="add mod">
          <ac:chgData name="Marcelo Previato Simoes" userId="c7ddc3055f9b37a9" providerId="LiveId" clId="{5A08EA33-C36B-48D8-BFE7-B7F12A609551}" dt="2025-08-25T16:21:16.347" v="1816" actId="14100"/>
          <ac:spMkLst>
            <pc:docMk/>
            <pc:sldMk cId="2157283899" sldId="281"/>
            <ac:spMk id="11" creationId="{A00E9FF5-83C6-7394-FD34-98EC4EC71D6A}"/>
          </ac:spMkLst>
        </pc:spChg>
        <pc:spChg chg="add mod">
          <ac:chgData name="Marcelo Previato Simoes" userId="c7ddc3055f9b37a9" providerId="LiveId" clId="{5A08EA33-C36B-48D8-BFE7-B7F12A609551}" dt="2025-08-25T16:21:16.347" v="1816" actId="14100"/>
          <ac:spMkLst>
            <pc:docMk/>
            <pc:sldMk cId="2157283899" sldId="281"/>
            <ac:spMk id="12" creationId="{1FF29F16-ED88-C1CB-830B-ACA204C56111}"/>
          </ac:spMkLst>
        </pc:spChg>
        <pc:spChg chg="mod">
          <ac:chgData name="Marcelo Previato Simoes" userId="c7ddc3055f9b37a9" providerId="LiveId" clId="{5A08EA33-C36B-48D8-BFE7-B7F12A609551}" dt="2025-08-25T16:17:56.688" v="1562" actId="20577"/>
          <ac:spMkLst>
            <pc:docMk/>
            <pc:sldMk cId="2157283899" sldId="281"/>
            <ac:spMk id="13" creationId="{58380A45-CCB9-FE5A-71F5-8807F7EE3888}"/>
          </ac:spMkLst>
        </pc:spChg>
        <pc:spChg chg="add mod">
          <ac:chgData name="Marcelo Previato Simoes" userId="c7ddc3055f9b37a9" providerId="LiveId" clId="{5A08EA33-C36B-48D8-BFE7-B7F12A609551}" dt="2025-08-25T16:21:22.633" v="1818" actId="1035"/>
          <ac:spMkLst>
            <pc:docMk/>
            <pc:sldMk cId="2157283899" sldId="281"/>
            <ac:spMk id="14" creationId="{09FE9025-DF17-376D-CCF0-A2AB384259AA}"/>
          </ac:spMkLst>
        </pc:spChg>
        <pc:spChg chg="add mod">
          <ac:chgData name="Marcelo Previato Simoes" userId="c7ddc3055f9b37a9" providerId="LiveId" clId="{5A08EA33-C36B-48D8-BFE7-B7F12A609551}" dt="2025-08-25T16:21:22.633" v="1818" actId="1035"/>
          <ac:spMkLst>
            <pc:docMk/>
            <pc:sldMk cId="2157283899" sldId="281"/>
            <ac:spMk id="15" creationId="{69EA064D-9CBA-4E09-CF01-6A2B91CF596F}"/>
          </ac:spMkLst>
        </pc:spChg>
        <pc:spChg chg="add del mod">
          <ac:chgData name="Marcelo Previato Simoes" userId="c7ddc3055f9b37a9" providerId="LiveId" clId="{5A08EA33-C36B-48D8-BFE7-B7F12A609551}" dt="2025-08-25T16:19:59.849" v="1633" actId="478"/>
          <ac:spMkLst>
            <pc:docMk/>
            <pc:sldMk cId="2157283899" sldId="281"/>
            <ac:spMk id="16" creationId="{F30C688E-69E1-2120-6951-968461DE319C}"/>
          </ac:spMkLst>
        </pc:spChg>
        <pc:spChg chg="add mod">
          <ac:chgData name="Marcelo Previato Simoes" userId="c7ddc3055f9b37a9" providerId="LiveId" clId="{5A08EA33-C36B-48D8-BFE7-B7F12A609551}" dt="2025-08-25T16:21:04.857" v="1808" actId="113"/>
          <ac:spMkLst>
            <pc:docMk/>
            <pc:sldMk cId="2157283899" sldId="281"/>
            <ac:spMk id="17" creationId="{CC4D178C-9C36-58CC-A7AC-6E24E36714E6}"/>
          </ac:spMkLst>
        </pc:spChg>
        <pc:picChg chg="add mod">
          <ac:chgData name="Marcelo Previato Simoes" userId="c7ddc3055f9b37a9" providerId="LiveId" clId="{5A08EA33-C36B-48D8-BFE7-B7F12A609551}" dt="2025-08-25T16:21:16.347" v="1816" actId="14100"/>
          <ac:picMkLst>
            <pc:docMk/>
            <pc:sldMk cId="2157283899" sldId="281"/>
            <ac:picMk id="4" creationId="{0D09B693-9448-77EE-5577-AF772A5F803B}"/>
          </ac:picMkLst>
        </pc:picChg>
        <pc:picChg chg="del">
          <ac:chgData name="Marcelo Previato Simoes" userId="c7ddc3055f9b37a9" providerId="LiveId" clId="{5A08EA33-C36B-48D8-BFE7-B7F12A609551}" dt="2025-08-25T15:23:32.020" v="652" actId="478"/>
          <ac:picMkLst>
            <pc:docMk/>
            <pc:sldMk cId="2157283899" sldId="281"/>
            <ac:picMk id="8" creationId="{0DD434AA-1C96-575E-2946-CA25887D97C9}"/>
          </ac:picMkLst>
        </pc:picChg>
      </pc:sldChg>
      <pc:sldChg chg="modSp del mod">
        <pc:chgData name="Marcelo Previato Simoes" userId="c7ddc3055f9b37a9" providerId="LiveId" clId="{5A08EA33-C36B-48D8-BFE7-B7F12A609551}" dt="2025-08-25T15:23:29.973" v="651" actId="47"/>
        <pc:sldMkLst>
          <pc:docMk/>
          <pc:sldMk cId="520613001" sldId="282"/>
        </pc:sldMkLst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520613001" sldId="282"/>
            <ac:spMk id="9" creationId="{F5706558-58EC-C291-93D7-04C3417C28E1}"/>
          </ac:spMkLst>
        </pc:spChg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520613001" sldId="282"/>
            <ac:spMk id="10" creationId="{D2CAB433-C8BE-DE1A-53AB-32416F8B603B}"/>
          </ac:spMkLst>
        </pc:spChg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520613001" sldId="282"/>
            <ac:spMk id="13" creationId="{D92FE355-5FC6-0687-8DE6-B396A5A3D1FE}"/>
          </ac:spMkLst>
        </pc:spChg>
      </pc:sldChg>
      <pc:sldChg chg="addSp delSp modSp add mod">
        <pc:chgData name="Marcelo Previato Simoes" userId="c7ddc3055f9b37a9" providerId="LiveId" clId="{5A08EA33-C36B-48D8-BFE7-B7F12A609551}" dt="2025-08-25T15:53:56.386" v="1240" actId="1035"/>
        <pc:sldMkLst>
          <pc:docMk/>
          <pc:sldMk cId="2907897726" sldId="282"/>
        </pc:sldMkLst>
        <pc:spChg chg="add mod">
          <ac:chgData name="Marcelo Previato Simoes" userId="c7ddc3055f9b37a9" providerId="LiveId" clId="{5A08EA33-C36B-48D8-BFE7-B7F12A609551}" dt="2025-08-25T15:53:09.019" v="1205" actId="14100"/>
          <ac:spMkLst>
            <pc:docMk/>
            <pc:sldMk cId="2907897726" sldId="282"/>
            <ac:spMk id="5" creationId="{559983D8-9174-6E51-E22A-348A994A11DB}"/>
          </ac:spMkLst>
        </pc:spChg>
        <pc:spChg chg="add mod">
          <ac:chgData name="Marcelo Previato Simoes" userId="c7ddc3055f9b37a9" providerId="LiveId" clId="{5A08EA33-C36B-48D8-BFE7-B7F12A609551}" dt="2025-08-25T15:53:56.386" v="1240" actId="1035"/>
          <ac:spMkLst>
            <pc:docMk/>
            <pc:sldMk cId="2907897726" sldId="282"/>
            <ac:spMk id="6" creationId="{39352276-DF73-EFD2-1014-6138ADA0C7D1}"/>
          </ac:spMkLst>
        </pc:spChg>
        <pc:spChg chg="mod">
          <ac:chgData name="Marcelo Previato Simoes" userId="c7ddc3055f9b37a9" providerId="LiveId" clId="{5A08EA33-C36B-48D8-BFE7-B7F12A609551}" dt="2025-08-25T15:53:34.644" v="1233" actId="20577"/>
          <ac:spMkLst>
            <pc:docMk/>
            <pc:sldMk cId="2907897726" sldId="282"/>
            <ac:spMk id="11" creationId="{ACAADAD2-D5A3-174D-BCB5-B7402CAF1396}"/>
          </ac:spMkLst>
        </pc:spChg>
        <pc:graphicFrameChg chg="del modGraphic">
          <ac:chgData name="Marcelo Previato Simoes" userId="c7ddc3055f9b37a9" providerId="LiveId" clId="{5A08EA33-C36B-48D8-BFE7-B7F12A609551}" dt="2025-08-25T15:39:02.669" v="848" actId="478"/>
          <ac:graphicFrameMkLst>
            <pc:docMk/>
            <pc:sldMk cId="2907897726" sldId="282"/>
            <ac:graphicFrameMk id="14" creationId="{C8C18479-C306-409B-539E-9BD8DC4106A6}"/>
          </ac:graphicFrameMkLst>
        </pc:graphicFrameChg>
        <pc:picChg chg="add del mod modCrop">
          <ac:chgData name="Marcelo Previato Simoes" userId="c7ddc3055f9b37a9" providerId="LiveId" clId="{5A08EA33-C36B-48D8-BFE7-B7F12A609551}" dt="2025-08-25T15:51:23.052" v="1089" actId="478"/>
          <ac:picMkLst>
            <pc:docMk/>
            <pc:sldMk cId="2907897726" sldId="282"/>
            <ac:picMk id="4" creationId="{37289931-D82F-DFBA-4694-2E884E6DEB17}"/>
          </ac:picMkLst>
        </pc:picChg>
        <pc:picChg chg="add mod ord">
          <ac:chgData name="Marcelo Previato Simoes" userId="c7ddc3055f9b37a9" providerId="LiveId" clId="{5A08EA33-C36B-48D8-BFE7-B7F12A609551}" dt="2025-08-25T15:53:48.711" v="1237" actId="14100"/>
          <ac:picMkLst>
            <pc:docMk/>
            <pc:sldMk cId="2907897726" sldId="282"/>
            <ac:picMk id="8" creationId="{061DAEEC-C0FE-812D-15AB-DB54FA8EB31B}"/>
          </ac:picMkLst>
        </pc:picChg>
        <pc:picChg chg="add mod ord">
          <ac:chgData name="Marcelo Previato Simoes" userId="c7ddc3055f9b37a9" providerId="LiveId" clId="{5A08EA33-C36B-48D8-BFE7-B7F12A609551}" dt="2025-08-25T15:52:59.476" v="1194" actId="14100"/>
          <ac:picMkLst>
            <pc:docMk/>
            <pc:sldMk cId="2907897726" sldId="282"/>
            <ac:picMk id="10" creationId="{2BD57ED4-4509-F26E-EF67-7F65710C3509}"/>
          </ac:picMkLst>
        </pc:picChg>
      </pc:sldChg>
      <pc:sldChg chg="modSp del mod">
        <pc:chgData name="Marcelo Previato Simoes" userId="c7ddc3055f9b37a9" providerId="LiveId" clId="{5A08EA33-C36B-48D8-BFE7-B7F12A609551}" dt="2025-08-25T15:23:29.537" v="650" actId="47"/>
        <pc:sldMkLst>
          <pc:docMk/>
          <pc:sldMk cId="1771421658" sldId="283"/>
        </pc:sldMkLst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1771421658" sldId="283"/>
            <ac:spMk id="6" creationId="{A2DA7EA5-0D11-5299-AB5D-CC17B758F119}"/>
          </ac:spMkLst>
        </pc:spChg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1771421658" sldId="283"/>
            <ac:spMk id="13" creationId="{8D92E188-3DBA-6577-D9E8-C8075485CA9A}"/>
          </ac:spMkLst>
        </pc:spChg>
      </pc:sldChg>
      <pc:sldChg chg="addSp delSp modSp add mod">
        <pc:chgData name="Marcelo Previato Simoes" userId="c7ddc3055f9b37a9" providerId="LiveId" clId="{5A08EA33-C36B-48D8-BFE7-B7F12A609551}" dt="2025-08-25T16:01:41.603" v="1529" actId="1035"/>
        <pc:sldMkLst>
          <pc:docMk/>
          <pc:sldMk cId="3483942516" sldId="283"/>
        </pc:sldMkLst>
        <pc:spChg chg="del">
          <ac:chgData name="Marcelo Previato Simoes" userId="c7ddc3055f9b37a9" providerId="LiveId" clId="{5A08EA33-C36B-48D8-BFE7-B7F12A609551}" dt="2025-08-25T15:55:26.259" v="1282" actId="478"/>
          <ac:spMkLst>
            <pc:docMk/>
            <pc:sldMk cId="3483942516" sldId="283"/>
            <ac:spMk id="5" creationId="{8CCB59A8-AC25-25C3-8858-E63267CD2AEA}"/>
          </ac:spMkLst>
        </pc:spChg>
        <pc:spChg chg="del">
          <ac:chgData name="Marcelo Previato Simoes" userId="c7ddc3055f9b37a9" providerId="LiveId" clId="{5A08EA33-C36B-48D8-BFE7-B7F12A609551}" dt="2025-08-25T15:55:27.052" v="1283" actId="478"/>
          <ac:spMkLst>
            <pc:docMk/>
            <pc:sldMk cId="3483942516" sldId="283"/>
            <ac:spMk id="6" creationId="{17166605-1534-8891-8D17-98F5A2F95BE9}"/>
          </ac:spMkLst>
        </pc:spChg>
        <pc:spChg chg="add mod">
          <ac:chgData name="Marcelo Previato Simoes" userId="c7ddc3055f9b37a9" providerId="LiveId" clId="{5A08EA33-C36B-48D8-BFE7-B7F12A609551}" dt="2025-08-25T16:01:41.603" v="1529" actId="1035"/>
          <ac:spMkLst>
            <pc:docMk/>
            <pc:sldMk cId="3483942516" sldId="283"/>
            <ac:spMk id="7" creationId="{6A161AF2-BB6C-1106-D334-CDED0667900E}"/>
          </ac:spMkLst>
        </pc:spChg>
        <pc:spChg chg="add mod">
          <ac:chgData name="Marcelo Previato Simoes" userId="c7ddc3055f9b37a9" providerId="LiveId" clId="{5A08EA33-C36B-48D8-BFE7-B7F12A609551}" dt="2025-08-25T16:01:41.603" v="1529" actId="1035"/>
          <ac:spMkLst>
            <pc:docMk/>
            <pc:sldMk cId="3483942516" sldId="283"/>
            <ac:spMk id="9" creationId="{34612095-EF07-3A13-C60C-0B9DFD8BC279}"/>
          </ac:spMkLst>
        </pc:spChg>
        <pc:spChg chg="mod">
          <ac:chgData name="Marcelo Previato Simoes" userId="c7ddc3055f9b37a9" providerId="LiveId" clId="{5A08EA33-C36B-48D8-BFE7-B7F12A609551}" dt="2025-08-25T16:01:01.604" v="1526" actId="20577"/>
          <ac:spMkLst>
            <pc:docMk/>
            <pc:sldMk cId="3483942516" sldId="283"/>
            <ac:spMk id="11" creationId="{DE2458EB-19DF-7D25-003F-1023212FE16B}"/>
          </ac:spMkLst>
        </pc:spChg>
        <pc:spChg chg="add mod">
          <ac:chgData name="Marcelo Previato Simoes" userId="c7ddc3055f9b37a9" providerId="LiveId" clId="{5A08EA33-C36B-48D8-BFE7-B7F12A609551}" dt="2025-08-25T16:01:41.603" v="1529" actId="1035"/>
          <ac:spMkLst>
            <pc:docMk/>
            <pc:sldMk cId="3483942516" sldId="283"/>
            <ac:spMk id="12" creationId="{F31291D5-DCC4-154F-40C8-A61487CF0376}"/>
          </ac:spMkLst>
        </pc:spChg>
        <pc:spChg chg="mod">
          <ac:chgData name="Marcelo Previato Simoes" userId="c7ddc3055f9b37a9" providerId="LiveId" clId="{5A08EA33-C36B-48D8-BFE7-B7F12A609551}" dt="2025-08-25T15:54:54.765" v="1270" actId="20577"/>
          <ac:spMkLst>
            <pc:docMk/>
            <pc:sldMk cId="3483942516" sldId="283"/>
            <ac:spMk id="13" creationId="{852F8C6B-8A0B-92BF-642E-A105477F9CED}"/>
          </ac:spMkLst>
        </pc:spChg>
        <pc:spChg chg="add mod">
          <ac:chgData name="Marcelo Previato Simoes" userId="c7ddc3055f9b37a9" providerId="LiveId" clId="{5A08EA33-C36B-48D8-BFE7-B7F12A609551}" dt="2025-08-25T16:01:41.603" v="1529" actId="1035"/>
          <ac:spMkLst>
            <pc:docMk/>
            <pc:sldMk cId="3483942516" sldId="283"/>
            <ac:spMk id="14" creationId="{E9A5C125-6B84-BED8-9AF2-3935137CF6C4}"/>
          </ac:spMkLst>
        </pc:spChg>
        <pc:spChg chg="add mod">
          <ac:chgData name="Marcelo Previato Simoes" userId="c7ddc3055f9b37a9" providerId="LiveId" clId="{5A08EA33-C36B-48D8-BFE7-B7F12A609551}" dt="2025-08-25T16:01:41.603" v="1529" actId="1035"/>
          <ac:spMkLst>
            <pc:docMk/>
            <pc:sldMk cId="3483942516" sldId="283"/>
            <ac:spMk id="15" creationId="{AFB10755-E5A7-E715-5ED8-A6C4613A14EE}"/>
          </ac:spMkLst>
        </pc:spChg>
        <pc:picChg chg="add mod">
          <ac:chgData name="Marcelo Previato Simoes" userId="c7ddc3055f9b37a9" providerId="LiveId" clId="{5A08EA33-C36B-48D8-BFE7-B7F12A609551}" dt="2025-08-25T16:01:41.603" v="1529" actId="1035"/>
          <ac:picMkLst>
            <pc:docMk/>
            <pc:sldMk cId="3483942516" sldId="283"/>
            <ac:picMk id="4" creationId="{9B4907B1-ECCA-8141-65BA-57C58D4520D4}"/>
          </ac:picMkLst>
        </pc:picChg>
        <pc:picChg chg="del">
          <ac:chgData name="Marcelo Previato Simoes" userId="c7ddc3055f9b37a9" providerId="LiveId" clId="{5A08EA33-C36B-48D8-BFE7-B7F12A609551}" dt="2025-08-25T15:55:22.754" v="1280" actId="478"/>
          <ac:picMkLst>
            <pc:docMk/>
            <pc:sldMk cId="3483942516" sldId="283"/>
            <ac:picMk id="8" creationId="{8CB09FCA-2778-85ED-2A9C-ADF84D5615CD}"/>
          </ac:picMkLst>
        </pc:picChg>
        <pc:picChg chg="del">
          <ac:chgData name="Marcelo Previato Simoes" userId="c7ddc3055f9b37a9" providerId="LiveId" clId="{5A08EA33-C36B-48D8-BFE7-B7F12A609551}" dt="2025-08-25T15:55:25.013" v="1281" actId="478"/>
          <ac:picMkLst>
            <pc:docMk/>
            <pc:sldMk cId="3483942516" sldId="283"/>
            <ac:picMk id="10" creationId="{C81B3BE3-BCD1-1C37-EB67-FE8A2AA1FFE1}"/>
          </ac:picMkLst>
        </pc:picChg>
      </pc:sldChg>
      <pc:sldChg chg="modSp del mod">
        <pc:chgData name="Marcelo Previato Simoes" userId="c7ddc3055f9b37a9" providerId="LiveId" clId="{5A08EA33-C36B-48D8-BFE7-B7F12A609551}" dt="2025-08-25T15:23:28.036" v="649" actId="47"/>
        <pc:sldMkLst>
          <pc:docMk/>
          <pc:sldMk cId="2226478911" sldId="284"/>
        </pc:sldMkLst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2226478911" sldId="284"/>
            <ac:spMk id="6" creationId="{327CE9CA-24FC-D49D-2597-BF6F88257277}"/>
          </ac:spMkLst>
        </pc:spChg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2226478911" sldId="284"/>
            <ac:spMk id="10" creationId="{20446B17-6DB2-446A-923D-A8BF2812F191}"/>
          </ac:spMkLst>
        </pc:spChg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2226478911" sldId="284"/>
            <ac:spMk id="13" creationId="{52C4274C-9EA4-1B4D-1904-07917AF72D8B}"/>
          </ac:spMkLst>
        </pc:spChg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2226478911" sldId="284"/>
            <ac:spMk id="14" creationId="{46B0AF58-4D6A-3EAF-BA6B-CD52AE92CBB4}"/>
          </ac:spMkLst>
        </pc:spChg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2226478911" sldId="284"/>
            <ac:spMk id="15" creationId="{4D4FA182-D49B-92C7-EC8B-A33426CBCED8}"/>
          </ac:spMkLst>
        </pc:spChg>
      </pc:sldChg>
      <pc:sldChg chg="addSp delSp modSp add mod">
        <pc:chgData name="Marcelo Previato Simoes" userId="c7ddc3055f9b37a9" providerId="LiveId" clId="{5A08EA33-C36B-48D8-BFE7-B7F12A609551}" dt="2025-08-25T16:31:17.730" v="2096" actId="20577"/>
        <pc:sldMkLst>
          <pc:docMk/>
          <pc:sldMk cId="3856482285" sldId="284"/>
        </pc:sldMkLst>
        <pc:spChg chg="del">
          <ac:chgData name="Marcelo Previato Simoes" userId="c7ddc3055f9b37a9" providerId="LiveId" clId="{5A08EA33-C36B-48D8-BFE7-B7F12A609551}" dt="2025-08-25T16:23:55.713" v="1822" actId="478"/>
          <ac:spMkLst>
            <pc:docMk/>
            <pc:sldMk cId="3856482285" sldId="284"/>
            <ac:spMk id="5" creationId="{6BD9FAFB-2D69-0279-067E-0EDE18A1D311}"/>
          </ac:spMkLst>
        </pc:spChg>
        <pc:spChg chg="del">
          <ac:chgData name="Marcelo Previato Simoes" userId="c7ddc3055f9b37a9" providerId="LiveId" clId="{5A08EA33-C36B-48D8-BFE7-B7F12A609551}" dt="2025-08-25T16:23:55.713" v="1822" actId="478"/>
          <ac:spMkLst>
            <pc:docMk/>
            <pc:sldMk cId="3856482285" sldId="284"/>
            <ac:spMk id="6" creationId="{3253E651-B551-4B0F-FBF1-79836762A295}"/>
          </ac:spMkLst>
        </pc:spChg>
        <pc:spChg chg="del">
          <ac:chgData name="Marcelo Previato Simoes" userId="c7ddc3055f9b37a9" providerId="LiveId" clId="{5A08EA33-C36B-48D8-BFE7-B7F12A609551}" dt="2025-08-25T16:23:55.713" v="1822" actId="478"/>
          <ac:spMkLst>
            <pc:docMk/>
            <pc:sldMk cId="3856482285" sldId="284"/>
            <ac:spMk id="7" creationId="{AC1E91A8-8711-718B-DCA4-E6D6D9497DF1}"/>
          </ac:spMkLst>
        </pc:spChg>
        <pc:spChg chg="add del mod">
          <ac:chgData name="Marcelo Previato Simoes" userId="c7ddc3055f9b37a9" providerId="LiveId" clId="{5A08EA33-C36B-48D8-BFE7-B7F12A609551}" dt="2025-08-25T16:23:53.076" v="1821" actId="478"/>
          <ac:spMkLst>
            <pc:docMk/>
            <pc:sldMk cId="3856482285" sldId="284"/>
            <ac:spMk id="8" creationId="{1C98F03E-A67F-96A1-70AD-6C78B813F0C7}"/>
          </ac:spMkLst>
        </pc:spChg>
        <pc:spChg chg="add mod">
          <ac:chgData name="Marcelo Previato Simoes" userId="c7ddc3055f9b37a9" providerId="LiveId" clId="{5A08EA33-C36B-48D8-BFE7-B7F12A609551}" dt="2025-08-25T16:31:17.730" v="2096" actId="20577"/>
          <ac:spMkLst>
            <pc:docMk/>
            <pc:sldMk cId="3856482285" sldId="284"/>
            <ac:spMk id="9" creationId="{30C6336A-9C3D-E418-C1DF-9BB1C04E8094}"/>
          </ac:spMkLst>
        </pc:spChg>
        <pc:spChg chg="del">
          <ac:chgData name="Marcelo Previato Simoes" userId="c7ddc3055f9b37a9" providerId="LiveId" clId="{5A08EA33-C36B-48D8-BFE7-B7F12A609551}" dt="2025-08-25T16:23:55.713" v="1822" actId="478"/>
          <ac:spMkLst>
            <pc:docMk/>
            <pc:sldMk cId="3856482285" sldId="284"/>
            <ac:spMk id="11" creationId="{F3604357-65F1-76E2-907E-889ED1549A2D}"/>
          </ac:spMkLst>
        </pc:spChg>
        <pc:spChg chg="del">
          <ac:chgData name="Marcelo Previato Simoes" userId="c7ddc3055f9b37a9" providerId="LiveId" clId="{5A08EA33-C36B-48D8-BFE7-B7F12A609551}" dt="2025-08-25T16:23:55.713" v="1822" actId="478"/>
          <ac:spMkLst>
            <pc:docMk/>
            <pc:sldMk cId="3856482285" sldId="284"/>
            <ac:spMk id="12" creationId="{80EF032D-11C7-E9E6-79D5-01097E01053B}"/>
          </ac:spMkLst>
        </pc:spChg>
        <pc:spChg chg="mod">
          <ac:chgData name="Marcelo Previato Simoes" userId="c7ddc3055f9b37a9" providerId="LiveId" clId="{5A08EA33-C36B-48D8-BFE7-B7F12A609551}" dt="2025-08-25T16:24:06.345" v="1848" actId="20577"/>
          <ac:spMkLst>
            <pc:docMk/>
            <pc:sldMk cId="3856482285" sldId="284"/>
            <ac:spMk id="13" creationId="{D9725246-8199-D3BF-186A-4317110D8D85}"/>
          </ac:spMkLst>
        </pc:spChg>
        <pc:spChg chg="del">
          <ac:chgData name="Marcelo Previato Simoes" userId="c7ddc3055f9b37a9" providerId="LiveId" clId="{5A08EA33-C36B-48D8-BFE7-B7F12A609551}" dt="2025-08-25T16:23:55.713" v="1822" actId="478"/>
          <ac:spMkLst>
            <pc:docMk/>
            <pc:sldMk cId="3856482285" sldId="284"/>
            <ac:spMk id="14" creationId="{D8CC0A60-2F38-E9FA-F9E6-7706C9AB1DF3}"/>
          </ac:spMkLst>
        </pc:spChg>
        <pc:spChg chg="del">
          <ac:chgData name="Marcelo Previato Simoes" userId="c7ddc3055f9b37a9" providerId="LiveId" clId="{5A08EA33-C36B-48D8-BFE7-B7F12A609551}" dt="2025-08-25T16:23:55.713" v="1822" actId="478"/>
          <ac:spMkLst>
            <pc:docMk/>
            <pc:sldMk cId="3856482285" sldId="284"/>
            <ac:spMk id="15" creationId="{BA753F2F-F62E-F47D-B4DB-D346E295354B}"/>
          </ac:spMkLst>
        </pc:spChg>
        <pc:spChg chg="del">
          <ac:chgData name="Marcelo Previato Simoes" userId="c7ddc3055f9b37a9" providerId="LiveId" clId="{5A08EA33-C36B-48D8-BFE7-B7F12A609551}" dt="2025-08-25T16:23:51.209" v="1820" actId="478"/>
          <ac:spMkLst>
            <pc:docMk/>
            <pc:sldMk cId="3856482285" sldId="284"/>
            <ac:spMk id="17" creationId="{82F928E1-3D00-9FC4-8DF6-A1EA85069328}"/>
          </ac:spMkLst>
        </pc:spChg>
        <pc:graphicFrameChg chg="add mod modGraphic">
          <ac:chgData name="Marcelo Previato Simoes" userId="c7ddc3055f9b37a9" providerId="LiveId" clId="{5A08EA33-C36B-48D8-BFE7-B7F12A609551}" dt="2025-08-25T16:30:54.362" v="2016" actId="1036"/>
          <ac:graphicFrameMkLst>
            <pc:docMk/>
            <pc:sldMk cId="3856482285" sldId="284"/>
            <ac:graphicFrameMk id="10" creationId="{5813856C-761E-14A2-1DB7-F0D894178758}"/>
          </ac:graphicFrameMkLst>
        </pc:graphicFrameChg>
        <pc:picChg chg="del">
          <ac:chgData name="Marcelo Previato Simoes" userId="c7ddc3055f9b37a9" providerId="LiveId" clId="{5A08EA33-C36B-48D8-BFE7-B7F12A609551}" dt="2025-08-25T16:23:55.713" v="1822" actId="478"/>
          <ac:picMkLst>
            <pc:docMk/>
            <pc:sldMk cId="3856482285" sldId="284"/>
            <ac:picMk id="4" creationId="{E4DC20A2-CFBA-6358-CC07-9EEA075C9A8D}"/>
          </ac:picMkLst>
        </pc:picChg>
      </pc:sldChg>
      <pc:sldChg chg="addSp delSp modSp add mod">
        <pc:chgData name="Marcelo Previato Simoes" userId="c7ddc3055f9b37a9" providerId="LiveId" clId="{5A08EA33-C36B-48D8-BFE7-B7F12A609551}" dt="2025-08-25T16:39:35.132" v="2243" actId="20577"/>
        <pc:sldMkLst>
          <pc:docMk/>
          <pc:sldMk cId="1528408589" sldId="285"/>
        </pc:sldMkLst>
        <pc:spChg chg="mod">
          <ac:chgData name="Marcelo Previato Simoes" userId="c7ddc3055f9b37a9" providerId="LiveId" clId="{5A08EA33-C36B-48D8-BFE7-B7F12A609551}" dt="2025-08-25T16:38:35.007" v="2178" actId="1038"/>
          <ac:spMkLst>
            <pc:docMk/>
            <pc:sldMk cId="1528408589" sldId="285"/>
            <ac:spMk id="5" creationId="{1D993B67-AD11-F0BF-2EFE-5A28E87BFB36}"/>
          </ac:spMkLst>
        </pc:spChg>
        <pc:spChg chg="mod">
          <ac:chgData name="Marcelo Previato Simoes" userId="c7ddc3055f9b37a9" providerId="LiveId" clId="{5A08EA33-C36B-48D8-BFE7-B7F12A609551}" dt="2025-08-25T16:38:25.265" v="2161" actId="14100"/>
          <ac:spMkLst>
            <pc:docMk/>
            <pc:sldMk cId="1528408589" sldId="285"/>
            <ac:spMk id="6" creationId="{8135CB6B-1605-1A7D-1583-13BCAC693746}"/>
          </ac:spMkLst>
        </pc:spChg>
        <pc:spChg chg="mod">
          <ac:chgData name="Marcelo Previato Simoes" userId="c7ddc3055f9b37a9" providerId="LiveId" clId="{5A08EA33-C36B-48D8-BFE7-B7F12A609551}" dt="2025-08-25T16:39:35.132" v="2243" actId="20577"/>
          <ac:spMkLst>
            <pc:docMk/>
            <pc:sldMk cId="1528408589" sldId="285"/>
            <ac:spMk id="11" creationId="{E8BFDA62-FAF8-B729-86CC-C83D1837773E}"/>
          </ac:spMkLst>
        </pc:spChg>
        <pc:spChg chg="mod">
          <ac:chgData name="Marcelo Previato Simoes" userId="c7ddc3055f9b37a9" providerId="LiveId" clId="{5A08EA33-C36B-48D8-BFE7-B7F12A609551}" dt="2025-08-25T16:37:29.463" v="2123" actId="20577"/>
          <ac:spMkLst>
            <pc:docMk/>
            <pc:sldMk cId="1528408589" sldId="285"/>
            <ac:spMk id="13" creationId="{CFC70767-EB0B-CD7E-1C06-3BCEDCCB7798}"/>
          </ac:spMkLst>
        </pc:spChg>
        <pc:picChg chg="add mod ord">
          <ac:chgData name="Marcelo Previato Simoes" userId="c7ddc3055f9b37a9" providerId="LiveId" clId="{5A08EA33-C36B-48D8-BFE7-B7F12A609551}" dt="2025-08-25T16:38:13.375" v="2149" actId="14100"/>
          <ac:picMkLst>
            <pc:docMk/>
            <pc:sldMk cId="1528408589" sldId="285"/>
            <ac:picMk id="4" creationId="{C715419B-2F56-7E48-9FB5-685A7CF7E9ED}"/>
          </ac:picMkLst>
        </pc:picChg>
        <pc:picChg chg="del">
          <ac:chgData name="Marcelo Previato Simoes" userId="c7ddc3055f9b37a9" providerId="LiveId" clId="{5A08EA33-C36B-48D8-BFE7-B7F12A609551}" dt="2025-08-25T16:38:37.440" v="2179" actId="478"/>
          <ac:picMkLst>
            <pc:docMk/>
            <pc:sldMk cId="1528408589" sldId="285"/>
            <ac:picMk id="8" creationId="{B0354A1D-FC57-5201-BE7A-E270D023609C}"/>
          </ac:picMkLst>
        </pc:picChg>
        <pc:picChg chg="add mod ord">
          <ac:chgData name="Marcelo Previato Simoes" userId="c7ddc3055f9b37a9" providerId="LiveId" clId="{5A08EA33-C36B-48D8-BFE7-B7F12A609551}" dt="2025-08-25T16:39:06.918" v="2184" actId="167"/>
          <ac:picMkLst>
            <pc:docMk/>
            <pc:sldMk cId="1528408589" sldId="285"/>
            <ac:picMk id="9" creationId="{BFCE3659-E5A3-EEE0-8D0D-5E7B093CDF8A}"/>
          </ac:picMkLst>
        </pc:picChg>
        <pc:picChg chg="del">
          <ac:chgData name="Marcelo Previato Simoes" userId="c7ddc3055f9b37a9" providerId="LiveId" clId="{5A08EA33-C36B-48D8-BFE7-B7F12A609551}" dt="2025-08-25T16:37:38.067" v="2143" actId="478"/>
          <ac:picMkLst>
            <pc:docMk/>
            <pc:sldMk cId="1528408589" sldId="285"/>
            <ac:picMk id="10" creationId="{88B257FF-DA07-7C6D-3320-4E722DADD7B8}"/>
          </ac:picMkLst>
        </pc:picChg>
      </pc:sldChg>
      <pc:sldChg chg="add del">
        <pc:chgData name="Marcelo Previato Simoes" userId="c7ddc3055f9b37a9" providerId="LiveId" clId="{5A08EA33-C36B-48D8-BFE7-B7F12A609551}" dt="2025-08-25T16:37:08.652" v="2098" actId="47"/>
        <pc:sldMkLst>
          <pc:docMk/>
          <pc:sldMk cId="2324661936" sldId="285"/>
        </pc:sldMkLst>
      </pc:sldChg>
      <pc:sldChg chg="modSp del mod">
        <pc:chgData name="Marcelo Previato Simoes" userId="c7ddc3055f9b37a9" providerId="LiveId" clId="{5A08EA33-C36B-48D8-BFE7-B7F12A609551}" dt="2025-08-25T15:23:27.463" v="648" actId="47"/>
        <pc:sldMkLst>
          <pc:docMk/>
          <pc:sldMk cId="4184454482" sldId="285"/>
        </pc:sldMkLst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4184454482" sldId="285"/>
            <ac:spMk id="8" creationId="{3C513058-8A16-2F54-6A65-2BF3CFA0A4E6}"/>
          </ac:spMkLst>
        </pc:spChg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4184454482" sldId="285"/>
            <ac:spMk id="13" creationId="{CD2F7315-7A13-B762-02F4-C7A8B206299F}"/>
          </ac:spMkLst>
        </pc:spChg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4184454482" sldId="285"/>
            <ac:spMk id="14" creationId="{55B2DD74-ABC9-4B3F-431E-C0C8144B4C5C}"/>
          </ac:spMkLst>
        </pc:spChg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4184454482" sldId="285"/>
            <ac:spMk id="15" creationId="{6C7AC0AA-B62D-6FCD-1ACB-310BCD3C7C04}"/>
          </ac:spMkLst>
        </pc:spChg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4184454482" sldId="285"/>
            <ac:spMk id="16" creationId="{9864B244-BA85-4B62-40B8-7221936A894B}"/>
          </ac:spMkLst>
        </pc:spChg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4184454482" sldId="285"/>
            <ac:spMk id="17" creationId="{C3606761-A61C-3B05-5B96-9CA81EF3910C}"/>
          </ac:spMkLst>
        </pc:spChg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4184454482" sldId="285"/>
            <ac:spMk id="18" creationId="{75AE81C8-EB53-CE9E-225B-A5D7B9E33EE2}"/>
          </ac:spMkLst>
        </pc:spChg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4184454482" sldId="285"/>
            <ac:spMk id="19" creationId="{13EF19BA-D137-BC42-264F-E7E7A4B85541}"/>
          </ac:spMkLst>
        </pc:spChg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4184454482" sldId="285"/>
            <ac:spMk id="20" creationId="{D492BC2E-6656-B5E4-A56F-86CB6A8AA3CF}"/>
          </ac:spMkLst>
        </pc:spChg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4184454482" sldId="285"/>
            <ac:spMk id="21" creationId="{52123382-9F42-ED1A-18BB-04AA9CCF7112}"/>
          </ac:spMkLst>
        </pc:spChg>
      </pc:sldChg>
      <pc:sldChg chg="modSp del mod">
        <pc:chgData name="Marcelo Previato Simoes" userId="c7ddc3055f9b37a9" providerId="LiveId" clId="{5A08EA33-C36B-48D8-BFE7-B7F12A609551}" dt="2025-08-25T15:23:27.146" v="647" actId="47"/>
        <pc:sldMkLst>
          <pc:docMk/>
          <pc:sldMk cId="1579045497" sldId="286"/>
        </pc:sldMkLst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1579045497" sldId="286"/>
            <ac:spMk id="6" creationId="{AAA245FF-426B-B046-A1EB-F710568C0B20}"/>
          </ac:spMkLst>
        </pc:spChg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1579045497" sldId="286"/>
            <ac:spMk id="7" creationId="{79307BBB-E4CE-0A97-3E16-45FE89D31582}"/>
          </ac:spMkLst>
        </pc:spChg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1579045497" sldId="286"/>
            <ac:spMk id="8" creationId="{E232125E-6F88-F4B3-568B-E6E5294C0F3F}"/>
          </ac:spMkLst>
        </pc:spChg>
        <pc:spChg chg="mod">
          <ac:chgData name="Marcelo Previato Simoes" userId="c7ddc3055f9b37a9" providerId="LiveId" clId="{5A08EA33-C36B-48D8-BFE7-B7F12A609551}" dt="2025-08-25T11:32:22.080" v="16" actId="790"/>
          <ac:spMkLst>
            <pc:docMk/>
            <pc:sldMk cId="1579045497" sldId="286"/>
            <ac:spMk id="13" creationId="{DE8B1610-5B0A-05D9-EB9A-4F3116E6FCB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981B7D-53F6-4039-A8FA-44779F95F4C7}" type="datetime1">
              <a:rPr lang="pt-BR" smtClean="0"/>
              <a:t>25/08/2025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1732DB-6DE7-4ED0-8D58-5BB99683AAF5}" type="datetime1">
              <a:rPr lang="pt-BR" noProof="0" smtClean="0"/>
              <a:t>25/08/2025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43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503D2-084D-2DC1-1D67-F21CF4E40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1AB2AE6-D18F-1927-984C-FDBB095A4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CFA7880-3167-2111-CC0A-294FA77A3A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488215-A8FB-FC1D-CE0D-FE5F7F5CC4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2189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4760F-B2CD-E9FB-E585-5A17E0139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56A3018-8F47-A500-C223-8C06012201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19CD9D5-1490-F262-7DE0-0E05C5C90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A128AA1-E1B0-9CF2-0BC5-6CF3230649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8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E3C15-3B11-0253-3AEF-B0932EFDC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953AEDE-70BD-AB86-59CA-90788D4B51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96894BE-3066-F843-72C1-7941F75D2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DF45E8-5C2E-0C4D-3BF6-B0BA7390BD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236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B38F6-4798-8C50-E463-E0987E54C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1B071C7-BCC5-08FB-297A-158B67C51C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C6684A-6DA7-6372-1863-E7D213DB7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2BCC7D-B759-E934-C8FB-EED40ACB7A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2697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74F92-E2DB-0D05-49F8-3409FBC19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3EA6053-733C-DD5A-7E6D-535C84A9E8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AD9CC0A-99B0-436E-C908-DC0627E34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F4AC85E-AB79-0AD2-8D9B-46BA0B59EB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367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2152A-4E38-46E1-E2E2-0D8923A31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B7A8AF1-78F1-BE85-8334-59DB3E8997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FB7FAE5-1E3F-B972-58EA-12718B056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969197-B174-6A73-0E10-72857540A0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7647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A721B-6E70-CABB-AE0A-0D9ACB75D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CDE387D-06EA-7B44-8D99-454DBB48BE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B12FB28-E371-08A8-6907-4A82907C2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030C22-4BE6-9D7F-2B67-01B538D714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9294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32BA9-1401-8562-7DEA-D955B00E4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C251E13-2656-1CEB-F9FC-28A9A9BF9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326F9D6-2B46-9DE9-AE6D-53EA56AC1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CC6A68-3B56-078D-C81E-209339DAB7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7118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CF4CF-5196-2342-5CC0-C41D87D5E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179FDB8-4B56-B7F1-E209-07573E6491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BA218B2-FEB2-547C-D8C3-B0B4D51A0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7E30EB-14A3-9B31-BD60-4D75DE7B12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1640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C3603-8427-C536-1B37-9ED59F68D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F6C08CF-85FE-3455-3DA8-ED45C6DAF8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D17B246-C80C-9DB1-737A-B37109B51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66ADDA-C7B4-9F41-2E80-EF81E44AB3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455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AEFE8A07-BE7E-486B-BB6D-37077AACAD92}" type="datetime1">
              <a:rPr lang="pt-BR" noProof="0" smtClean="0"/>
              <a:t>25/08/2025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59BB7D-2155-48F5-AD4A-A4A3EC901849}" type="datetime1">
              <a:rPr lang="pt-BR" noProof="0" smtClean="0"/>
              <a:t>25/08/2025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61E51A-BD37-4956-ABA8-D4D5FB5F24C2}" type="datetime1">
              <a:rPr lang="pt-BR" noProof="0" smtClean="0"/>
              <a:t>25/08/2025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5486B6-A73D-4B8F-83D6-D9AC60E0479B}" type="datetime1">
              <a:rPr lang="pt-BR" noProof="0" smtClean="0"/>
              <a:t>25/08/2025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EBBB5E5B-F3F8-4810-8BA6-9A32C99FBA53}" type="datetime1">
              <a:rPr lang="pt-BR" noProof="0" smtClean="0"/>
              <a:t>25/08/2025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8325B8-6816-4ECB-949F-F9D65FA27766}" type="datetime1">
              <a:rPr lang="pt-BR" noProof="0" smtClean="0"/>
              <a:t>25/08/2025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AD37B-9B4E-40B8-B2FD-963F90BA8EF4}" type="datetime1">
              <a:rPr lang="pt-BR" noProof="0" smtClean="0"/>
              <a:t>25/08/2025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9666B81-3F0F-4225-B123-405B9F5CEABA}" type="datetime1">
              <a:rPr lang="pt-BR" noProof="0" smtClean="0"/>
              <a:t>25/08/2025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D6C805-8419-44A5-85BF-5D1C68D15222}" type="datetime1">
              <a:rPr lang="pt-BR" noProof="0" smtClean="0"/>
              <a:t>25/08/2025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36704B-E432-4339-97E3-AB4AC11D2F2E}" type="datetime1">
              <a:rPr lang="pt-BR" noProof="0" smtClean="0"/>
              <a:t>25/08/2025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07B3CC04-66F6-41ED-A1FB-ED4B01CF015A}" type="datetime1">
              <a:rPr lang="pt-BR" noProof="0" smtClean="0"/>
              <a:t>25/08/2025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Retâ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6" name="Conector re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35B82636-8409-46FE-AEF6-9C2E988E9D0B}" type="datetime1">
              <a:rPr lang="pt-BR" noProof="0" smtClean="0"/>
              <a:t>25/08/2025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‹#›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6000"/>
            <a:lum/>
          </a:blip>
          <a:srcRect/>
          <a:stretch>
            <a:fillRect t="-87000" b="-8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820881"/>
            <a:ext cx="8329031" cy="2680127"/>
          </a:xfrm>
        </p:spPr>
        <p:txBody>
          <a:bodyPr rtlCol="0"/>
          <a:lstStyle/>
          <a:p>
            <a:pPr rtl="0"/>
            <a:r>
              <a:rPr lang="en-US" sz="6000" noProof="0" dirty="0">
                <a:solidFill>
                  <a:schemeClr val="tx2"/>
                </a:solidFill>
              </a:rPr>
              <a:t>Exercises ISLR – Ch.3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3933056"/>
            <a:ext cx="7516442" cy="1116085"/>
          </a:xfrm>
        </p:spPr>
        <p:txBody>
          <a:bodyPr rtlCol="0"/>
          <a:lstStyle/>
          <a:p>
            <a:pPr rtl="0"/>
            <a:r>
              <a:rPr lang="en-US" b="1" noProof="0" dirty="0">
                <a:solidFill>
                  <a:schemeClr val="tx2"/>
                </a:solidFill>
              </a:rPr>
              <a:t>Marcelo Previato Simoes  Nº 2367070</a:t>
            </a:r>
          </a:p>
          <a:p>
            <a:pPr rtl="0"/>
            <a:r>
              <a:rPr lang="en-US" noProof="0" dirty="0">
                <a:solidFill>
                  <a:schemeClr val="tx2"/>
                </a:solidFill>
              </a:rPr>
              <a:t>25/08/2025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99720-6137-7B88-6D99-129505CDD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D9725246-8199-D3BF-186A-4317110D8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b="1" noProof="0" dirty="0"/>
              <a:t>Exercise 15d) Non-linear association</a:t>
            </a:r>
          </a:p>
        </p:txBody>
      </p:sp>
      <p:pic>
        <p:nvPicPr>
          <p:cNvPr id="3" name="Graphic 2" descr="City with solid fill">
            <a:extLst>
              <a:ext uri="{FF2B5EF4-FFF2-40B4-BE49-F238E27FC236}">
                <a16:creationId xmlns:a16="http://schemas.microsoft.com/office/drawing/2014/main" id="{B9E86BCE-015F-2C15-22C2-E795239AB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2581" y="595536"/>
            <a:ext cx="914400" cy="914400"/>
          </a:xfrm>
          <a:prstGeom prst="rect">
            <a:avLst/>
          </a:prstGeom>
        </p:spPr>
      </p:pic>
      <p:sp>
        <p:nvSpPr>
          <p:cNvPr id="9" name="Espaço reservado para conteúdo 13">
            <a:extLst>
              <a:ext uri="{FF2B5EF4-FFF2-40B4-BE49-F238E27FC236}">
                <a16:creationId xmlns:a16="http://schemas.microsoft.com/office/drawing/2014/main" id="{30C6336A-9C3D-E418-C1DF-9BB1C04E8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693" y="1634243"/>
            <a:ext cx="9613544" cy="1336649"/>
          </a:xfrm>
          <a:solidFill>
            <a:schemeClr val="accent5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noProof="0" dirty="0"/>
              <a:t>Dependent Variable: </a:t>
            </a:r>
            <a:r>
              <a:rPr lang="en-US" sz="2400" b="1" noProof="0" dirty="0" err="1"/>
              <a:t>crim</a:t>
            </a:r>
            <a:r>
              <a:rPr lang="en-US" sz="2400" b="1" noProof="0" dirty="0"/>
              <a:t> + up to cubic association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Only 5 variables seem to have non-linear association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graphicFrame>
        <p:nvGraphicFramePr>
          <p:cNvPr id="10" name="Espaço reservado para conteúdo 10">
            <a:extLst>
              <a:ext uri="{FF2B5EF4-FFF2-40B4-BE49-F238E27FC236}">
                <a16:creationId xmlns:a16="http://schemas.microsoft.com/office/drawing/2014/main" id="{5813856C-761E-14A2-1DB7-F0D8941787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5019665"/>
              </p:ext>
            </p:extLst>
          </p:nvPr>
        </p:nvGraphicFramePr>
        <p:xfrm>
          <a:off x="1762693" y="3566120"/>
          <a:ext cx="9541122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28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094">
                <a:tc>
                  <a:txBody>
                    <a:bodyPr/>
                    <a:lstStyle/>
                    <a:p>
                      <a:pPr algn="ctr" rtl="0"/>
                      <a:r>
                        <a:rPr lang="en-US" sz="1400" noProof="0" dirty="0"/>
                        <a:t>Non-linear Association Coefficient SIGNIFICANT (95%)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/>
                        <a:t>Non-linear Association Coefficient NOT significant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94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noProof="0" dirty="0" err="1"/>
                        <a:t>ind</a:t>
                      </a:r>
                      <a:endParaRPr lang="en-US" sz="1400" b="0" noProof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noProof="0" dirty="0" err="1"/>
                        <a:t>chas</a:t>
                      </a:r>
                      <a:endParaRPr lang="en-US" sz="1400" b="0" noProof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094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noProof="0" dirty="0" err="1"/>
                        <a:t>nox</a:t>
                      </a:r>
                      <a:endParaRPr lang="en-US" sz="1400" b="0" noProof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noProof="0" dirty="0" err="1"/>
                        <a:t>zn</a:t>
                      </a:r>
                      <a:endParaRPr lang="en-US" sz="1400" b="0" noProof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094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noProof="0" dirty="0"/>
                        <a:t>age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noProof="0" dirty="0"/>
                        <a:t>rm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759483"/>
                  </a:ext>
                </a:extLst>
              </a:tr>
              <a:tr h="155094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noProof="0" dirty="0"/>
                        <a:t>dis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noProof="0" dirty="0"/>
                        <a:t>rad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392045"/>
                  </a:ext>
                </a:extLst>
              </a:tr>
              <a:tr h="155094"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noProof="0" dirty="0" err="1"/>
                        <a:t>medv</a:t>
                      </a:r>
                      <a:endParaRPr lang="en-US" sz="1400" b="0" noProof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noProof="0" dirty="0"/>
                        <a:t>tax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607813"/>
                  </a:ext>
                </a:extLst>
              </a:tr>
              <a:tr h="155094">
                <a:tc>
                  <a:txBody>
                    <a:bodyPr/>
                    <a:lstStyle/>
                    <a:p>
                      <a:pPr algn="ctr" rtl="0"/>
                      <a:endParaRPr lang="en-US" sz="1400" b="0" noProof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noProof="0" dirty="0" err="1"/>
                        <a:t>ptratio</a:t>
                      </a:r>
                      <a:endParaRPr lang="en-US" sz="1400" b="0" noProof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503501"/>
                  </a:ext>
                </a:extLst>
              </a:tr>
              <a:tr h="155094">
                <a:tc>
                  <a:txBody>
                    <a:bodyPr/>
                    <a:lstStyle/>
                    <a:p>
                      <a:pPr algn="ctr" rtl="0"/>
                      <a:endParaRPr lang="en-US" sz="1400" b="0" noProof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noProof="0" dirty="0"/>
                        <a:t>black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874041"/>
                  </a:ext>
                </a:extLst>
              </a:tr>
              <a:tr h="155094">
                <a:tc>
                  <a:txBody>
                    <a:bodyPr/>
                    <a:lstStyle/>
                    <a:p>
                      <a:pPr algn="ctr" rtl="0"/>
                      <a:endParaRPr lang="en-US" sz="1400" b="0" noProof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400" b="0" noProof="0" dirty="0" err="1"/>
                        <a:t>lstat</a:t>
                      </a:r>
                      <a:endParaRPr lang="en-US" sz="1400" b="0" noProof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037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6482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D2D1B-A829-FF35-E430-7EDF8B997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CE3659-E5A3-EEE0-8D0D-5E7B093CD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36" y="3673928"/>
            <a:ext cx="5354545" cy="30996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15419B-2F56-7E48-9FB5-685A7CF7E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771" y="2961415"/>
            <a:ext cx="5331974" cy="2009872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CFC70767-EB0B-CD7E-1C06-3BCEDCCB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b="1" noProof="0" dirty="0"/>
              <a:t>Exercise 15d) Non-linear association</a:t>
            </a:r>
          </a:p>
        </p:txBody>
      </p:sp>
      <p:pic>
        <p:nvPicPr>
          <p:cNvPr id="3" name="Graphic 2" descr="City with solid fill">
            <a:extLst>
              <a:ext uri="{FF2B5EF4-FFF2-40B4-BE49-F238E27FC236}">
                <a16:creationId xmlns:a16="http://schemas.microsoft.com/office/drawing/2014/main" id="{2BE7FD4C-5E89-00CD-2AA6-5626D6FA3B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92581" y="595536"/>
            <a:ext cx="914400" cy="914400"/>
          </a:xfrm>
          <a:prstGeom prst="rect">
            <a:avLst/>
          </a:prstGeom>
        </p:spPr>
      </p:pic>
      <p:sp>
        <p:nvSpPr>
          <p:cNvPr id="11" name="Espaço reservado para conteúdo 13">
            <a:extLst>
              <a:ext uri="{FF2B5EF4-FFF2-40B4-BE49-F238E27FC236}">
                <a16:creationId xmlns:a16="http://schemas.microsoft.com/office/drawing/2014/main" id="{E8BFDA62-FAF8-B729-86CC-C83D18377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693" y="1634243"/>
            <a:ext cx="9613544" cy="1109657"/>
          </a:xfrm>
          <a:solidFill>
            <a:schemeClr val="accent5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noProof="0" dirty="0"/>
              <a:t>Example:  variable Nox up to cubic term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Significant, and now it explains 29.7% of the variance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993B67-AD11-F0BF-2EFE-5A28E87BFB36}"/>
              </a:ext>
            </a:extLst>
          </p:cNvPr>
          <p:cNvSpPr/>
          <p:nvPr/>
        </p:nvSpPr>
        <p:spPr>
          <a:xfrm>
            <a:off x="4369518" y="3111992"/>
            <a:ext cx="1872208" cy="893072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35CB6B-1605-1A7D-1583-13BCAC693746}"/>
              </a:ext>
            </a:extLst>
          </p:cNvPr>
          <p:cNvSpPr/>
          <p:nvPr/>
        </p:nvSpPr>
        <p:spPr>
          <a:xfrm>
            <a:off x="1691665" y="4613402"/>
            <a:ext cx="4804668" cy="200900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840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6D2CF-0713-9BA0-AB99-4B14E5D00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DC1CC-B83D-D036-A585-8D79A012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2" y="1600201"/>
            <a:ext cx="8534399" cy="2654064"/>
          </a:xfrm>
        </p:spPr>
        <p:txBody>
          <a:bodyPr rtlCol="0"/>
          <a:lstStyle/>
          <a:p>
            <a:pPr rtl="0"/>
            <a:r>
              <a:rPr lang="en-US" spc="-100" noProof="0" dirty="0"/>
              <a:t>Conceptual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E6DAC62-B1AB-10D8-AA4F-34792A61F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noProof="0" dirty="0"/>
              <a:t>Exercises: 5, 6</a:t>
            </a:r>
          </a:p>
        </p:txBody>
      </p:sp>
      <p:pic>
        <p:nvPicPr>
          <p:cNvPr id="4" name="Graphic 3" descr="Thought bubble with solid fill">
            <a:extLst>
              <a:ext uri="{FF2B5EF4-FFF2-40B4-BE49-F238E27FC236}">
                <a16:creationId xmlns:a16="http://schemas.microsoft.com/office/drawing/2014/main" id="{9CD3F95D-1665-022C-AE97-4A544411C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804" y="33934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6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9E723-6478-F822-E51E-38E3A853E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74833207-A441-F66F-6B26-D5BC57F38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b="1" noProof="0" dirty="0"/>
              <a:t>Exercise 5) Regression without intercept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Espaço reservado para conteúdo 13">
                <a:extLst>
                  <a:ext uri="{FF2B5EF4-FFF2-40B4-BE49-F238E27FC236}">
                    <a16:creationId xmlns:a16="http://schemas.microsoft.com/office/drawing/2014/main" id="{1CBF2A71-6F01-B44A-862C-B1E2E02F70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7" y="1988840"/>
                <a:ext cx="9613544" cy="4032448"/>
              </a:xfr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rtlCol="0">
                <a:no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noProof="0" dirty="0"/>
                  <a:t> replacing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noProof="0" dirty="0"/>
                  <a:t>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type m:val="skw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Espaço reservado para conteúdo 13">
                <a:extLst>
                  <a:ext uri="{FF2B5EF4-FFF2-40B4-BE49-F238E27FC236}">
                    <a16:creationId xmlns:a16="http://schemas.microsoft.com/office/drawing/2014/main" id="{1CBF2A71-6F01-B44A-862C-B1E2E02F70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7" y="1988840"/>
                <a:ext cx="9613544" cy="403244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60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9F7D-0DD9-A963-4977-568C9B058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6FC3B11D-43AC-4378-CD17-F3D268FF2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b="1" noProof="0" dirty="0"/>
              <a:t>Exercise 6) Regression line through the means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ço reservado para conteúdo 13">
                <a:extLst>
                  <a:ext uri="{FF2B5EF4-FFF2-40B4-BE49-F238E27FC236}">
                    <a16:creationId xmlns:a16="http://schemas.microsoft.com/office/drawing/2014/main" id="{A1925A12-1F98-0FCB-15F8-B09F74390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3437" y="2276872"/>
                <a:ext cx="9613544" cy="3312368"/>
              </a:xfr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rtlCol="0">
                <a:noAutofit/>
              </a:bodyPr>
              <a:lstStyle/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noProof="0" dirty="0"/>
                  <a:t>Applying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pt-BR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noProof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noProof="0" dirty="0"/>
                  <a:t> to the point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noProof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</m:oMath>
                </a14:m>
                <a:r>
                  <a:rPr lang="en-US" noProof="0" dirty="0"/>
                  <a:t>replacing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noProof="0" dirty="0"/>
              </a:p>
              <a:p>
                <a:pPr marL="0" indent="0" algn="ctr">
                  <a:lnSpc>
                    <a:spcPct val="100000"/>
                  </a:lnSpc>
                  <a:buNone/>
                </a:pP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therefore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belongs to the regression line</a:t>
                </a:r>
              </a:p>
            </p:txBody>
          </p:sp>
        </mc:Choice>
        <mc:Fallback>
          <p:sp>
            <p:nvSpPr>
              <p:cNvPr id="7" name="Espaço reservado para conteúdo 13">
                <a:extLst>
                  <a:ext uri="{FF2B5EF4-FFF2-40B4-BE49-F238E27FC236}">
                    <a16:creationId xmlns:a16="http://schemas.microsoft.com/office/drawing/2014/main" id="{A1925A12-1F98-0FCB-15F8-B09F74390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437" y="2276872"/>
                <a:ext cx="9613544" cy="3312368"/>
              </a:xfrm>
              <a:blipFill>
                <a:blip r:embed="rId3"/>
                <a:stretch>
                  <a:fillRect t="-14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3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5606F-50C3-3CCE-0BCD-C6B355BC9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44DA2-ED9C-8300-9320-E1755056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612" y="1600201"/>
            <a:ext cx="8534399" cy="2654064"/>
          </a:xfrm>
        </p:spPr>
        <p:txBody>
          <a:bodyPr rtlCol="0"/>
          <a:lstStyle/>
          <a:p>
            <a:pPr rtl="0"/>
            <a:r>
              <a:rPr lang="en-US" spc="-100" noProof="0" dirty="0"/>
              <a:t>Applied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7D339F-E783-FC9A-2C87-4B902ADBC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noProof="0" dirty="0"/>
              <a:t>Exercise 15</a:t>
            </a:r>
          </a:p>
        </p:txBody>
      </p:sp>
      <p:pic>
        <p:nvPicPr>
          <p:cNvPr id="4" name="Graphic 3" descr="Programmer female with solid fill">
            <a:extLst>
              <a:ext uri="{FF2B5EF4-FFF2-40B4-BE49-F238E27FC236}">
                <a16:creationId xmlns:a16="http://schemas.microsoft.com/office/drawing/2014/main" id="{F5CFE8E0-91AF-6B32-CEDE-C1E91E811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9796" y="32849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0B842-699D-0717-E8B1-94115BB49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18777F66-2885-8319-000E-5CBE27DA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b="1" noProof="0" dirty="0"/>
              <a:t>Exercise 15a) Simple Regression (Boston)</a:t>
            </a:r>
          </a:p>
        </p:txBody>
      </p:sp>
      <p:pic>
        <p:nvPicPr>
          <p:cNvPr id="3" name="Graphic 2" descr="City with solid fill">
            <a:extLst>
              <a:ext uri="{FF2B5EF4-FFF2-40B4-BE49-F238E27FC236}">
                <a16:creationId xmlns:a16="http://schemas.microsoft.com/office/drawing/2014/main" id="{2929CE1B-A014-A6A2-04C7-ADDF2953F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2581" y="595536"/>
            <a:ext cx="914400" cy="914400"/>
          </a:xfrm>
          <a:prstGeom prst="rect">
            <a:avLst/>
          </a:prstGeom>
        </p:spPr>
      </p:pic>
      <p:sp>
        <p:nvSpPr>
          <p:cNvPr id="11" name="Espaço reservado para conteúdo 13">
            <a:extLst>
              <a:ext uri="{FF2B5EF4-FFF2-40B4-BE49-F238E27FC236}">
                <a16:creationId xmlns:a16="http://schemas.microsoft.com/office/drawing/2014/main" id="{F071770A-22DF-B26F-DA06-41495D293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693" y="1634243"/>
            <a:ext cx="9613544" cy="1336649"/>
          </a:xfrm>
          <a:solidFill>
            <a:schemeClr val="accent5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noProof="0" dirty="0"/>
              <a:t>Dependent Variable: </a:t>
            </a:r>
            <a:r>
              <a:rPr lang="en-US" sz="2400" b="1" noProof="0" dirty="0" err="1"/>
              <a:t>crim</a:t>
            </a:r>
            <a:r>
              <a:rPr lang="en-US" sz="2400" b="1" noProof="0" dirty="0"/>
              <a:t> (</a:t>
            </a:r>
            <a:r>
              <a:rPr lang="en-US" sz="2400" dirty="0"/>
              <a:t>per capita </a:t>
            </a:r>
            <a:r>
              <a:rPr lang="en-US" sz="2400" b="1" dirty="0"/>
              <a:t>crime rate </a:t>
            </a:r>
            <a:r>
              <a:rPr lang="en-US" sz="2400" dirty="0"/>
              <a:t>per town)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All variables with coefficients statistically significant at 95%, except for Charles River proximity (</a:t>
            </a:r>
            <a:r>
              <a:rPr lang="en-US" sz="2400" b="1" dirty="0" err="1"/>
              <a:t>chas</a:t>
            </a:r>
            <a:r>
              <a:rPr lang="en-US" sz="2400" b="1" dirty="0"/>
              <a:t>)</a:t>
            </a:r>
            <a:endParaRPr lang="en-US" sz="2400" dirty="0"/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</p:txBody>
      </p:sp>
      <p:graphicFrame>
        <p:nvGraphicFramePr>
          <p:cNvPr id="14" name="Espaço reservado para conteúdo 10">
            <a:extLst>
              <a:ext uri="{FF2B5EF4-FFF2-40B4-BE49-F238E27FC236}">
                <a16:creationId xmlns:a16="http://schemas.microsoft.com/office/drawing/2014/main" id="{827B8CA4-29A9-F60A-2BF9-12BC69BF9B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1675107"/>
              </p:ext>
            </p:extLst>
          </p:nvPr>
        </p:nvGraphicFramePr>
        <p:xfrm>
          <a:off x="1755106" y="3063191"/>
          <a:ext cx="9541122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0282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5094">
                <a:tc>
                  <a:txBody>
                    <a:bodyPr/>
                    <a:lstStyle/>
                    <a:p>
                      <a:pPr algn="ctr" rtl="0"/>
                      <a:r>
                        <a:rPr lang="en-US" sz="1200" noProof="0" dirty="0"/>
                        <a:t>Coefficient SIGNIFICANT (95%)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noProof="0" dirty="0"/>
                        <a:t>Coefficient NOT significant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094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noProof="0" dirty="0" err="1"/>
                        <a:t>zn</a:t>
                      </a:r>
                      <a:endParaRPr lang="en-US" sz="1200" b="0" noProof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noProof="0" dirty="0" err="1"/>
                        <a:t>chas</a:t>
                      </a:r>
                      <a:endParaRPr lang="en-US" sz="1200" b="0" noProof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094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noProof="0" dirty="0"/>
                        <a:t>Ind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200" b="0" noProof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094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noProof="0" dirty="0" err="1"/>
                        <a:t>nox</a:t>
                      </a:r>
                      <a:endParaRPr lang="en-US" sz="1200" b="0" noProof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200" b="0" noProof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759483"/>
                  </a:ext>
                </a:extLst>
              </a:tr>
              <a:tr h="155094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noProof="0" dirty="0"/>
                        <a:t>rm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200" b="0" noProof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392045"/>
                  </a:ext>
                </a:extLst>
              </a:tr>
              <a:tr h="155094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noProof="0" dirty="0"/>
                        <a:t>age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200" b="0" noProof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607813"/>
                  </a:ext>
                </a:extLst>
              </a:tr>
              <a:tr h="155094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noProof="0" dirty="0"/>
                        <a:t>dis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200" b="0" noProof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503501"/>
                  </a:ext>
                </a:extLst>
              </a:tr>
              <a:tr h="155094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noProof="0" dirty="0"/>
                        <a:t>rad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200" b="0" noProof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874041"/>
                  </a:ext>
                </a:extLst>
              </a:tr>
              <a:tr h="155094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noProof="0" dirty="0"/>
                        <a:t>tax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200" b="0" noProof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037353"/>
                  </a:ext>
                </a:extLst>
              </a:tr>
              <a:tr h="155094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noProof="0" dirty="0" err="1"/>
                        <a:t>ptratio</a:t>
                      </a:r>
                      <a:endParaRPr lang="en-US" sz="1200" b="0" noProof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200" b="0" noProof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080979"/>
                  </a:ext>
                </a:extLst>
              </a:tr>
              <a:tr h="155094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noProof="0" dirty="0"/>
                        <a:t>black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200" b="0" noProof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64827"/>
                  </a:ext>
                </a:extLst>
              </a:tr>
              <a:tr h="155094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noProof="0" dirty="0" err="1"/>
                        <a:t>lstat</a:t>
                      </a:r>
                      <a:endParaRPr lang="en-US" sz="1200" b="0" noProof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200" b="0" noProof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983582"/>
                  </a:ext>
                </a:extLst>
              </a:tr>
              <a:tr h="155094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0" noProof="0" dirty="0" err="1"/>
                        <a:t>medv</a:t>
                      </a:r>
                      <a:endParaRPr lang="en-US" sz="1200" b="0" noProof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1200" b="0" noProof="0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893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56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6B9BA-B932-374A-3ECD-7E133071E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1DAEEC-C0FE-812D-15AB-DB54FA8EB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333" y="3645024"/>
            <a:ext cx="5111812" cy="2880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D57ED4-4509-F26E-EF67-7F65710C3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693" y="2743900"/>
            <a:ext cx="4893424" cy="1638909"/>
          </a:xfrm>
          <a:prstGeom prst="rect">
            <a:avLst/>
          </a:prstGeom>
        </p:spPr>
      </p:pic>
      <p:sp>
        <p:nvSpPr>
          <p:cNvPr id="13" name="Título 12">
            <a:extLst>
              <a:ext uri="{FF2B5EF4-FFF2-40B4-BE49-F238E27FC236}">
                <a16:creationId xmlns:a16="http://schemas.microsoft.com/office/drawing/2014/main" id="{C04C679D-7CFB-2E4E-7F26-C76AF2E5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b="1" noProof="0" dirty="0"/>
              <a:t>Exercise 15a) Simple Regression (Boston)</a:t>
            </a:r>
          </a:p>
        </p:txBody>
      </p:sp>
      <p:pic>
        <p:nvPicPr>
          <p:cNvPr id="3" name="Graphic 2" descr="City with solid fill">
            <a:extLst>
              <a:ext uri="{FF2B5EF4-FFF2-40B4-BE49-F238E27FC236}">
                <a16:creationId xmlns:a16="http://schemas.microsoft.com/office/drawing/2014/main" id="{63DB7967-F9DD-0D04-9413-C73882EE08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92581" y="595536"/>
            <a:ext cx="914400" cy="914400"/>
          </a:xfrm>
          <a:prstGeom prst="rect">
            <a:avLst/>
          </a:prstGeom>
        </p:spPr>
      </p:pic>
      <p:sp>
        <p:nvSpPr>
          <p:cNvPr id="11" name="Espaço reservado para conteúdo 13">
            <a:extLst>
              <a:ext uri="{FF2B5EF4-FFF2-40B4-BE49-F238E27FC236}">
                <a16:creationId xmlns:a16="http://schemas.microsoft.com/office/drawing/2014/main" id="{ACAADAD2-D5A3-174D-BCB5-B7402CAF1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693" y="1634243"/>
            <a:ext cx="9613544" cy="1109657"/>
          </a:xfrm>
          <a:solidFill>
            <a:schemeClr val="accent5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noProof="0" dirty="0"/>
              <a:t>Example:  variable Nox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Significant, but it explains only 17.72% of the variance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983D8-9174-6E51-E22A-348A994A11DB}"/>
              </a:ext>
            </a:extLst>
          </p:cNvPr>
          <p:cNvSpPr/>
          <p:nvPr/>
        </p:nvSpPr>
        <p:spPr>
          <a:xfrm>
            <a:off x="4263024" y="3300108"/>
            <a:ext cx="1872208" cy="200900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52276-DF73-EFD2-1014-6138ADA0C7D1}"/>
              </a:ext>
            </a:extLst>
          </p:cNvPr>
          <p:cNvSpPr/>
          <p:nvPr/>
        </p:nvSpPr>
        <p:spPr>
          <a:xfrm>
            <a:off x="1748771" y="4068908"/>
            <a:ext cx="2257409" cy="207860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789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098EB-6932-10D4-E939-32B735B1C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852F8C6B-8A0B-92BF-642E-A105477F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b="1" noProof="0" dirty="0"/>
              <a:t>Exercise 15b) Multiple Regression</a:t>
            </a:r>
          </a:p>
        </p:txBody>
      </p:sp>
      <p:pic>
        <p:nvPicPr>
          <p:cNvPr id="3" name="Graphic 2" descr="City with solid fill">
            <a:extLst>
              <a:ext uri="{FF2B5EF4-FFF2-40B4-BE49-F238E27FC236}">
                <a16:creationId xmlns:a16="http://schemas.microsoft.com/office/drawing/2014/main" id="{3DA47F8D-A150-530C-2E1C-164753B78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2581" y="595536"/>
            <a:ext cx="914400" cy="914400"/>
          </a:xfrm>
          <a:prstGeom prst="rect">
            <a:avLst/>
          </a:prstGeom>
        </p:spPr>
      </p:pic>
      <p:sp>
        <p:nvSpPr>
          <p:cNvPr id="11" name="Espaço reservado para conteúdo 13">
            <a:extLst>
              <a:ext uri="{FF2B5EF4-FFF2-40B4-BE49-F238E27FC236}">
                <a16:creationId xmlns:a16="http://schemas.microsoft.com/office/drawing/2014/main" id="{DE2458EB-19DF-7D25-003F-1023212FE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693" y="1634243"/>
            <a:ext cx="9613544" cy="1109657"/>
          </a:xfrm>
          <a:solidFill>
            <a:schemeClr val="accent5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Dependent Variable: </a:t>
            </a:r>
            <a:r>
              <a:rPr lang="en-US" sz="2400" b="1" dirty="0" err="1"/>
              <a:t>crim</a:t>
            </a:r>
            <a:r>
              <a:rPr lang="en-US" sz="2400" b="1" dirty="0"/>
              <a:t> (</a:t>
            </a:r>
            <a:r>
              <a:rPr lang="en-US" sz="2400" dirty="0"/>
              <a:t>per capita </a:t>
            </a:r>
            <a:r>
              <a:rPr lang="en-US" sz="2400" b="1" dirty="0"/>
              <a:t>crime rate </a:t>
            </a:r>
            <a:r>
              <a:rPr lang="en-US" sz="2400" dirty="0"/>
              <a:t>per town)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Only 5 variables remain significant: </a:t>
            </a:r>
            <a:r>
              <a:rPr lang="en-US" sz="2400" dirty="0" err="1"/>
              <a:t>zn</a:t>
            </a:r>
            <a:r>
              <a:rPr lang="en-US" sz="2400" dirty="0"/>
              <a:t>, dis, rad, black, </a:t>
            </a:r>
            <a:r>
              <a:rPr lang="en-US" sz="2400" dirty="0" err="1"/>
              <a:t>medv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907B1-ECCA-8141-65BA-57C58D452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8148" y="2708920"/>
            <a:ext cx="5170560" cy="36652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161AF2-BB6C-1106-D334-CDED0667900E}"/>
              </a:ext>
            </a:extLst>
          </p:cNvPr>
          <p:cNvSpPr/>
          <p:nvPr/>
        </p:nvSpPr>
        <p:spPr>
          <a:xfrm>
            <a:off x="3618522" y="3243078"/>
            <a:ext cx="4636130" cy="180000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612095-EF07-3A13-C60C-0B9DFD8BC279}"/>
              </a:ext>
            </a:extLst>
          </p:cNvPr>
          <p:cNvSpPr/>
          <p:nvPr/>
        </p:nvSpPr>
        <p:spPr>
          <a:xfrm>
            <a:off x="3618522" y="4200599"/>
            <a:ext cx="4636130" cy="180000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1291D5-DCC4-154F-40C8-A61487CF0376}"/>
              </a:ext>
            </a:extLst>
          </p:cNvPr>
          <p:cNvSpPr/>
          <p:nvPr/>
        </p:nvSpPr>
        <p:spPr>
          <a:xfrm>
            <a:off x="3618522" y="4404596"/>
            <a:ext cx="4636130" cy="180000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A5C125-6B84-BED8-9AF2-3935137CF6C4}"/>
              </a:ext>
            </a:extLst>
          </p:cNvPr>
          <p:cNvSpPr/>
          <p:nvPr/>
        </p:nvSpPr>
        <p:spPr>
          <a:xfrm>
            <a:off x="3618522" y="4885472"/>
            <a:ext cx="4636130" cy="180000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B10755-E5A7-E715-5ED8-A6C4613A14EE}"/>
              </a:ext>
            </a:extLst>
          </p:cNvPr>
          <p:cNvSpPr/>
          <p:nvPr/>
        </p:nvSpPr>
        <p:spPr>
          <a:xfrm>
            <a:off x="3618522" y="5215427"/>
            <a:ext cx="4636130" cy="180000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94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16B66-8EF4-42BD-CB9A-6B9595675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58380A45-CCB9-FE5A-71F5-8807F7EE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b="1" noProof="0" dirty="0"/>
              <a:t>Exercise 15c) Coefficients comparison</a:t>
            </a:r>
          </a:p>
        </p:txBody>
      </p:sp>
      <p:pic>
        <p:nvPicPr>
          <p:cNvPr id="3" name="Graphic 2" descr="City with solid fill">
            <a:extLst>
              <a:ext uri="{FF2B5EF4-FFF2-40B4-BE49-F238E27FC236}">
                <a16:creationId xmlns:a16="http://schemas.microsoft.com/office/drawing/2014/main" id="{F77B9E82-8499-BD5C-E7B1-DD94DE6E4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92581" y="595536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09B693-9448-77EE-5577-AF772A5F8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116" y="2620524"/>
            <a:ext cx="6120680" cy="384125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78AE01-74D6-F808-19D4-192A24B0F264}"/>
              </a:ext>
            </a:extLst>
          </p:cNvPr>
          <p:cNvSpPr/>
          <p:nvPr/>
        </p:nvSpPr>
        <p:spPr>
          <a:xfrm>
            <a:off x="2998068" y="2836548"/>
            <a:ext cx="6398893" cy="277601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A388E-2800-8D50-C830-4C21E1AFEF75}"/>
              </a:ext>
            </a:extLst>
          </p:cNvPr>
          <p:cNvSpPr/>
          <p:nvPr/>
        </p:nvSpPr>
        <p:spPr>
          <a:xfrm>
            <a:off x="2998068" y="3124580"/>
            <a:ext cx="6398893" cy="277601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2EDCC8-FAF7-ABEB-DFD3-F432B033EB15}"/>
              </a:ext>
            </a:extLst>
          </p:cNvPr>
          <p:cNvSpPr/>
          <p:nvPr/>
        </p:nvSpPr>
        <p:spPr>
          <a:xfrm>
            <a:off x="2998068" y="3412612"/>
            <a:ext cx="6398893" cy="277601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0E9FF5-83C6-7394-FD34-98EC4EC71D6A}"/>
              </a:ext>
            </a:extLst>
          </p:cNvPr>
          <p:cNvSpPr/>
          <p:nvPr/>
        </p:nvSpPr>
        <p:spPr>
          <a:xfrm>
            <a:off x="2998068" y="3700644"/>
            <a:ext cx="6398893" cy="277601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F29F16-ED88-C1CB-830B-ACA204C56111}"/>
              </a:ext>
            </a:extLst>
          </p:cNvPr>
          <p:cNvSpPr/>
          <p:nvPr/>
        </p:nvSpPr>
        <p:spPr>
          <a:xfrm>
            <a:off x="2998068" y="3988676"/>
            <a:ext cx="6398893" cy="277601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FE9025-DF17-376D-CCF0-A2AB384259AA}"/>
              </a:ext>
            </a:extLst>
          </p:cNvPr>
          <p:cNvSpPr/>
          <p:nvPr/>
        </p:nvSpPr>
        <p:spPr>
          <a:xfrm>
            <a:off x="2998068" y="5085184"/>
            <a:ext cx="6398893" cy="277601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EA064D-9CBA-4E09-CF01-6A2B91CF596F}"/>
              </a:ext>
            </a:extLst>
          </p:cNvPr>
          <p:cNvSpPr/>
          <p:nvPr/>
        </p:nvSpPr>
        <p:spPr>
          <a:xfrm>
            <a:off x="2998068" y="5366680"/>
            <a:ext cx="6398893" cy="277601"/>
          </a:xfrm>
          <a:prstGeom prst="rect">
            <a:avLst/>
          </a:prstGeom>
          <a:noFill/>
          <a:ln w="603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Espaço reservado para conteúdo 13">
            <a:extLst>
              <a:ext uri="{FF2B5EF4-FFF2-40B4-BE49-F238E27FC236}">
                <a16:creationId xmlns:a16="http://schemas.microsoft.com/office/drawing/2014/main" id="{CC4D178C-9C36-58CC-A7AC-6E24E3671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693" y="1634243"/>
            <a:ext cx="9613544" cy="914400"/>
          </a:xfrm>
          <a:solidFill>
            <a:schemeClr val="accent5">
              <a:lumMod val="40000"/>
              <a:lumOff val="60000"/>
            </a:schemeClr>
          </a:solidFill>
        </p:spPr>
        <p:txBody>
          <a:bodyPr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/>
              <a:t>Relevant change in coefficients</a:t>
            </a:r>
            <a:r>
              <a:rPr lang="en-US" sz="2400" dirty="0"/>
              <a:t>: 7 out of 13 variables changed had their coefficient sign changed</a:t>
            </a:r>
          </a:p>
        </p:txBody>
      </p:sp>
    </p:spTree>
    <p:extLst>
      <p:ext uri="{BB962C8B-B14F-4D97-AF65-F5344CB8AC3E}">
        <p14:creationId xmlns:p14="http://schemas.microsoft.com/office/powerpoint/2010/main" val="215728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 16:9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571</TotalTime>
  <Words>318</Words>
  <Application>Microsoft Office PowerPoint</Application>
  <PresentationFormat>Custom</PresentationFormat>
  <Paragraphs>77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Euphemia</vt:lpstr>
      <vt:lpstr>Matemática 16:9</vt:lpstr>
      <vt:lpstr>Exercises ISLR – Ch.3</vt:lpstr>
      <vt:lpstr>Conceptual</vt:lpstr>
      <vt:lpstr>Exercise 5) Regression without intercept</vt:lpstr>
      <vt:lpstr>Exercise 6) Regression line through the means</vt:lpstr>
      <vt:lpstr>Applied</vt:lpstr>
      <vt:lpstr>Exercise 15a) Simple Regression (Boston)</vt:lpstr>
      <vt:lpstr>Exercise 15a) Simple Regression (Boston)</vt:lpstr>
      <vt:lpstr>Exercise 15b) Multiple Regression</vt:lpstr>
      <vt:lpstr>Exercise 15c) Coefficients comparison</vt:lpstr>
      <vt:lpstr>Exercise 15d) Non-linear association</vt:lpstr>
      <vt:lpstr>Exercise 15d) Non-linear association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Previato Simoes</dc:creator>
  <cp:lastModifiedBy>Marcelo Previato Simoes</cp:lastModifiedBy>
  <cp:revision>20</cp:revision>
  <dcterms:created xsi:type="dcterms:W3CDTF">2025-08-17T16:47:43Z</dcterms:created>
  <dcterms:modified xsi:type="dcterms:W3CDTF">2025-08-25T22:57:22Z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