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15"/>
  </p:notesMasterIdLst>
  <p:sldIdLst>
    <p:sldId id="256" r:id="rId5"/>
    <p:sldId id="258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20104100" cy="118554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4250"/>
    <a:srgbClr val="FF8CA6"/>
    <a:srgbClr val="974B59"/>
    <a:srgbClr val="965942"/>
    <a:srgbClr val="CFA5AA"/>
    <a:srgbClr val="342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93498"/>
  </p:normalViewPr>
  <p:slideViewPr>
    <p:cSldViewPr snapToGrid="0">
      <p:cViewPr varScale="1">
        <p:scale>
          <a:sx n="46" d="100"/>
          <a:sy n="46" d="100"/>
        </p:scale>
        <p:origin x="5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EE62C-472A-0944-B273-7A532AA1B9AC}" type="datetimeFigureOut">
              <a:rPr lang="en-CO" smtClean="0"/>
              <a:t>01/25/2023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ACABF-6E5F-1440-8A94-6FA0FACD68FC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001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0409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4871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8105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8760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2893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700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0544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29309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406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3013" y="1940233"/>
            <a:ext cx="15078075" cy="4127453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3013" y="6226856"/>
            <a:ext cx="15078075" cy="2862322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01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103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31193"/>
            <a:ext cx="4334947" cy="1004694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157" y="631193"/>
            <a:ext cx="12753538" cy="1004694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58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derecha - fondo azul">
    <p:bg>
      <p:bgPr>
        <a:solidFill>
          <a:srgbClr val="342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596BCF93-6DE0-442F-AA83-FBFDAB95DF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15994" y="5373094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rgbClr val="FFFFFF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C12A065A-7C27-40A8-AA7E-3555F4C887AB}"/>
              </a:ext>
            </a:extLst>
          </p:cNvPr>
          <p:cNvSpPr/>
          <p:nvPr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427FDD6C-7AC9-4896-BBA6-16154F68F579}"/>
              </a:ext>
            </a:extLst>
          </p:cNvPr>
          <p:cNvSpPr/>
          <p:nvPr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953A2053-6469-4CA1-BFF3-27FB46B80B50}"/>
              </a:ext>
            </a:extLst>
          </p:cNvPr>
          <p:cNvSpPr/>
          <p:nvPr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object 7">
            <a:extLst>
              <a:ext uri="{FF2B5EF4-FFF2-40B4-BE49-F238E27FC236}">
                <a16:creationId xmlns:a16="http://schemas.microsoft.com/office/drawing/2014/main" id="{5BEE9C81-C824-44C2-8B82-5B785F68440F}"/>
              </a:ext>
            </a:extLst>
          </p:cNvPr>
          <p:cNvSpPr/>
          <p:nvPr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object 8">
            <a:extLst>
              <a:ext uri="{FF2B5EF4-FFF2-40B4-BE49-F238E27FC236}">
                <a16:creationId xmlns:a16="http://schemas.microsoft.com/office/drawing/2014/main" id="{C68F89CB-FCB1-4F38-A174-FEA6B5B54169}"/>
              </a:ext>
            </a:extLst>
          </p:cNvPr>
          <p:cNvSpPr/>
          <p:nvPr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E962C8AB-58E7-481F-88A2-A4EDFB35497E}"/>
              </a:ext>
            </a:extLst>
          </p:cNvPr>
          <p:cNvSpPr txBox="1"/>
          <p:nvPr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defTabSz="914400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solidFill>
                <a:prstClr val="black"/>
              </a:solidFill>
              <a:latin typeface="GT America Bold"/>
              <a:cs typeface="GT America Bold"/>
            </a:endParaRPr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8DE9B7B0-98C0-47A1-BDBD-CA6F24CB6F8F}"/>
              </a:ext>
            </a:extLst>
          </p:cNvPr>
          <p:cNvSpPr txBox="1"/>
          <p:nvPr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 defTabSz="914400">
              <a:spcBef>
                <a:spcPts val="114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74" name="object 11">
            <a:extLst>
              <a:ext uri="{FF2B5EF4-FFF2-40B4-BE49-F238E27FC236}">
                <a16:creationId xmlns:a16="http://schemas.microsoft.com/office/drawing/2014/main" id="{4F88753D-903E-4624-AA78-314F78FABC53}"/>
              </a:ext>
            </a:extLst>
          </p:cNvPr>
          <p:cNvSpPr/>
          <p:nvPr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object 12">
            <a:extLst>
              <a:ext uri="{FF2B5EF4-FFF2-40B4-BE49-F238E27FC236}">
                <a16:creationId xmlns:a16="http://schemas.microsoft.com/office/drawing/2014/main" id="{6AA3D325-B7F5-4BE1-9791-ED288C3BA581}"/>
              </a:ext>
            </a:extLst>
          </p:cNvPr>
          <p:cNvSpPr/>
          <p:nvPr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FCF593A5-0849-4543-B4C9-D07E405D43E5}"/>
              </a:ext>
            </a:extLst>
          </p:cNvPr>
          <p:cNvSpPr/>
          <p:nvPr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2D7AF1DB-637A-43AF-80E5-F31A52C66D8A}"/>
              </a:ext>
            </a:extLst>
          </p:cNvPr>
          <p:cNvSpPr/>
          <p:nvPr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:a16="http://schemas.microsoft.com/office/drawing/2014/main" id="{F96D07C3-3AB7-4EE5-A223-FDAAD894D70B}"/>
              </a:ext>
            </a:extLst>
          </p:cNvPr>
          <p:cNvSpPr/>
          <p:nvPr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object 16">
            <a:extLst>
              <a:ext uri="{FF2B5EF4-FFF2-40B4-BE49-F238E27FC236}">
                <a16:creationId xmlns:a16="http://schemas.microsoft.com/office/drawing/2014/main" id="{8A90BB90-3DA0-47C0-9E58-65AB628A8A0E}"/>
              </a:ext>
            </a:extLst>
          </p:cNvPr>
          <p:cNvSpPr/>
          <p:nvPr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object 17">
            <a:extLst>
              <a:ext uri="{FF2B5EF4-FFF2-40B4-BE49-F238E27FC236}">
                <a16:creationId xmlns:a16="http://schemas.microsoft.com/office/drawing/2014/main" id="{1C621E47-F80E-4EC7-8C3E-EA4AC2C499EC}"/>
              </a:ext>
            </a:extLst>
          </p:cNvPr>
          <p:cNvSpPr/>
          <p:nvPr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object 18">
            <a:extLst>
              <a:ext uri="{FF2B5EF4-FFF2-40B4-BE49-F238E27FC236}">
                <a16:creationId xmlns:a16="http://schemas.microsoft.com/office/drawing/2014/main" id="{1A14C7C0-7FA5-496A-97FA-8736A24D89E7}"/>
              </a:ext>
            </a:extLst>
          </p:cNvPr>
          <p:cNvSpPr/>
          <p:nvPr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object 19">
            <a:extLst>
              <a:ext uri="{FF2B5EF4-FFF2-40B4-BE49-F238E27FC236}">
                <a16:creationId xmlns:a16="http://schemas.microsoft.com/office/drawing/2014/main" id="{0DBA6063-A179-4CB3-B25D-55A98691DA17}"/>
              </a:ext>
            </a:extLst>
          </p:cNvPr>
          <p:cNvSpPr/>
          <p:nvPr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object 20">
            <a:extLst>
              <a:ext uri="{FF2B5EF4-FFF2-40B4-BE49-F238E27FC236}">
                <a16:creationId xmlns:a16="http://schemas.microsoft.com/office/drawing/2014/main" id="{A6CF6F57-A992-4DA6-93D6-14847FF13203}"/>
              </a:ext>
            </a:extLst>
          </p:cNvPr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21">
            <a:extLst>
              <a:ext uri="{FF2B5EF4-FFF2-40B4-BE49-F238E27FC236}">
                <a16:creationId xmlns:a16="http://schemas.microsoft.com/office/drawing/2014/main" id="{9C37B140-257B-4ED0-9375-88DF6F1A8647}"/>
              </a:ext>
            </a:extLst>
          </p:cNvPr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CACE08B5-1F52-425F-861D-DC6F5D131080}"/>
              </a:ext>
            </a:extLst>
          </p:cNvPr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B3C5A46B-E89D-4FF7-8B2E-53C4DBEBF1AB}"/>
              </a:ext>
            </a:extLst>
          </p:cNvPr>
          <p:cNvSpPr/>
          <p:nvPr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object 24">
            <a:extLst>
              <a:ext uri="{FF2B5EF4-FFF2-40B4-BE49-F238E27FC236}">
                <a16:creationId xmlns:a16="http://schemas.microsoft.com/office/drawing/2014/main" id="{F9F24890-B240-4B38-B677-5C1F04091C77}"/>
              </a:ext>
            </a:extLst>
          </p:cNvPr>
          <p:cNvSpPr/>
          <p:nvPr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6A9484B0-F8DA-3942-AEB4-AC77CA4CE475}"/>
              </a:ext>
            </a:extLst>
          </p:cNvPr>
          <p:cNvSpPr/>
          <p:nvPr userDrawn="1"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8698A834-C399-FE4A-8AF7-4C083617CB7A}"/>
              </a:ext>
            </a:extLst>
          </p:cNvPr>
          <p:cNvSpPr/>
          <p:nvPr userDrawn="1"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713501B0-9E0E-6645-A7CE-91BB42BEB3EB}"/>
              </a:ext>
            </a:extLst>
          </p:cNvPr>
          <p:cNvSpPr/>
          <p:nvPr userDrawn="1"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E0AB0AA3-FC6C-B442-8456-AD7F97AEE4F7}"/>
              </a:ext>
            </a:extLst>
          </p:cNvPr>
          <p:cNvSpPr/>
          <p:nvPr userDrawn="1"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9C8A4095-0BD9-5C44-B5C0-04E5BCAFD5D7}"/>
              </a:ext>
            </a:extLst>
          </p:cNvPr>
          <p:cNvSpPr/>
          <p:nvPr userDrawn="1"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6D5C7BA6-D3B5-084C-AAFC-8B119C6FCE6B}"/>
              </a:ext>
            </a:extLst>
          </p:cNvPr>
          <p:cNvSpPr txBox="1"/>
          <p:nvPr userDrawn="1"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defTabSz="914400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solidFill>
                <a:prstClr val="black"/>
              </a:solidFill>
              <a:latin typeface="GT America Bold"/>
              <a:cs typeface="GT America Bold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82202673-B67E-1346-B14E-FD3C26EE47B9}"/>
              </a:ext>
            </a:extLst>
          </p:cNvPr>
          <p:cNvSpPr txBox="1"/>
          <p:nvPr userDrawn="1"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 defTabSz="914400">
              <a:spcBef>
                <a:spcPts val="114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DBC11555-86E2-D644-878F-9F1BC77B8DF6}"/>
              </a:ext>
            </a:extLst>
          </p:cNvPr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891AEE34-A4D3-754C-93D6-13460BA10354}"/>
              </a:ext>
            </a:extLst>
          </p:cNvPr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39891505-45EC-E642-B8BB-D51703AB6297}"/>
              </a:ext>
            </a:extLst>
          </p:cNvPr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A9A10BBC-C781-914C-BB86-52D279784C53}"/>
              </a:ext>
            </a:extLst>
          </p:cNvPr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4128F62F-287A-F54D-92ED-3B9739C5760D}"/>
              </a:ext>
            </a:extLst>
          </p:cNvPr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9541C34C-174C-6943-98EE-1AECE5B74A70}"/>
              </a:ext>
            </a:extLst>
          </p:cNvPr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CDC678A1-7F8B-6145-9FA6-F789269E1CD2}"/>
              </a:ext>
            </a:extLst>
          </p:cNvPr>
          <p:cNvSpPr/>
          <p:nvPr userDrawn="1"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D564D977-A150-4248-8049-C15579447985}"/>
              </a:ext>
            </a:extLst>
          </p:cNvPr>
          <p:cNvSpPr/>
          <p:nvPr userDrawn="1"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419A55DF-1CB9-5D4D-BBF6-0C145438DDDB}"/>
              </a:ext>
            </a:extLst>
          </p:cNvPr>
          <p:cNvSpPr/>
          <p:nvPr userDrawn="1"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6E2D8DD1-4DE5-3F44-BEFA-11DBAB77446E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FF1AAF08-9EC7-0F48-AD70-BE5CA3BE2461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66A14E71-8851-7949-8634-48CDA7549E45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0A7A9DCD-8185-1B48-90AD-58F373A655CB}"/>
              </a:ext>
            </a:extLst>
          </p:cNvPr>
          <p:cNvSpPr/>
          <p:nvPr userDrawn="1"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CA3D13B8-0C93-D443-87F1-694A1BEBFA5F}"/>
              </a:ext>
            </a:extLst>
          </p:cNvPr>
          <p:cNvSpPr/>
          <p:nvPr userDrawn="1"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713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a la derecha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379144B4-8526-4FBA-9FE7-4C4F4A861EA9}"/>
              </a:ext>
            </a:extLst>
          </p:cNvPr>
          <p:cNvSpPr txBox="1"/>
          <p:nvPr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latin typeface="GT America Bold"/>
              <a:cs typeface="GT America Bold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EB89E1CA-2EF2-4970-A4CA-508B7FF81810}"/>
              </a:ext>
            </a:extLst>
          </p:cNvPr>
          <p:cNvSpPr txBox="1"/>
          <p:nvPr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7680B916-344D-4856-BB05-B38F82BDBDE6}"/>
              </a:ext>
            </a:extLst>
          </p:cNvPr>
          <p:cNvSpPr/>
          <p:nvPr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7322C8ED-85BA-44B9-9A28-941F57348002}"/>
              </a:ext>
            </a:extLst>
          </p:cNvPr>
          <p:cNvSpPr/>
          <p:nvPr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28757609-A84E-4F08-9160-3C3FC1E213C7}"/>
              </a:ext>
            </a:extLst>
          </p:cNvPr>
          <p:cNvSpPr/>
          <p:nvPr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5E80038-1A8D-4109-8E13-5B526754A336}"/>
              </a:ext>
            </a:extLst>
          </p:cNvPr>
          <p:cNvSpPr/>
          <p:nvPr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DDD5D5B0-17CA-4139-9854-1AAC4BF646D3}"/>
              </a:ext>
            </a:extLst>
          </p:cNvPr>
          <p:cNvSpPr/>
          <p:nvPr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467BDE7C-2E30-4FFC-8AE4-C74378D0211A}"/>
              </a:ext>
            </a:extLst>
          </p:cNvPr>
          <p:cNvSpPr/>
          <p:nvPr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7">
            <a:extLst>
              <a:ext uri="{FF2B5EF4-FFF2-40B4-BE49-F238E27FC236}">
                <a16:creationId xmlns:a16="http://schemas.microsoft.com/office/drawing/2014/main" id="{D7CBC121-9763-4BE7-B30F-98A9C3A69962}"/>
              </a:ext>
            </a:extLst>
          </p:cNvPr>
          <p:cNvSpPr/>
          <p:nvPr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6EC78C8B-C656-4A82-8E74-6968C43CD600}"/>
              </a:ext>
            </a:extLst>
          </p:cNvPr>
          <p:cNvSpPr/>
          <p:nvPr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FDF498A1-00FC-4274-8E31-17A3F30D26AA}"/>
              </a:ext>
            </a:extLst>
          </p:cNvPr>
          <p:cNvSpPr/>
          <p:nvPr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3FCCB3F0-8DC9-47AC-92F8-F7CC7B890FB2}"/>
              </a:ext>
            </a:extLst>
          </p:cNvPr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19E9EF25-6994-4124-BB25-1668FEEAA030}"/>
              </a:ext>
            </a:extLst>
          </p:cNvPr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3DFCF5EC-C759-4BC9-976B-749A55B5CE83}"/>
              </a:ext>
            </a:extLst>
          </p:cNvPr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A23855B9-7333-4415-AC9D-2A5AE7DA10DE}"/>
              </a:ext>
            </a:extLst>
          </p:cNvPr>
          <p:cNvSpPr/>
          <p:nvPr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4">
            <a:extLst>
              <a:ext uri="{FF2B5EF4-FFF2-40B4-BE49-F238E27FC236}">
                <a16:creationId xmlns:a16="http://schemas.microsoft.com/office/drawing/2014/main" id="{E832B23B-542D-440B-9707-9D2906BF1C92}"/>
              </a:ext>
            </a:extLst>
          </p:cNvPr>
          <p:cNvSpPr/>
          <p:nvPr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2BDF57BC-14AD-45B8-A927-0180574745C9}"/>
              </a:ext>
            </a:extLst>
          </p:cNvPr>
          <p:cNvSpPr/>
          <p:nvPr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0944E5DF-CF18-42B5-883C-D60075DC41F8}"/>
              </a:ext>
            </a:extLst>
          </p:cNvPr>
          <p:cNvSpPr/>
          <p:nvPr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0FFA4639-A5D4-42C5-9F54-89E02BE0D4F8}"/>
              </a:ext>
            </a:extLst>
          </p:cNvPr>
          <p:cNvSpPr/>
          <p:nvPr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C3F3A592-C18E-4F81-9B0B-FAD84C849F78}"/>
              </a:ext>
            </a:extLst>
          </p:cNvPr>
          <p:cNvSpPr/>
          <p:nvPr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8038BBEA-E71F-4B94-B51A-30745837DA8E}"/>
              </a:ext>
            </a:extLst>
          </p:cNvPr>
          <p:cNvSpPr/>
          <p:nvPr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Marcador de texto 25">
            <a:extLst>
              <a:ext uri="{FF2B5EF4-FFF2-40B4-BE49-F238E27FC236}">
                <a16:creationId xmlns:a16="http://schemas.microsoft.com/office/drawing/2014/main" id="{30A12454-B9DC-4DDB-BB37-293B9A237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36010" y="5586594"/>
            <a:ext cx="4559300" cy="809837"/>
          </a:xfrm>
        </p:spPr>
        <p:txBody>
          <a:bodyPr/>
          <a:lstStyle>
            <a:lvl1pPr marL="0" indent="0">
              <a:buNone/>
              <a:defRPr lang="es-ES" sz="5150" b="0" kern="1200" spc="10" dirty="0" smtClean="0">
                <a:solidFill>
                  <a:schemeClr val="tx1"/>
                </a:solidFill>
                <a:latin typeface="GT America"/>
                <a:ea typeface="+mj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17AC649C-F953-AF45-B24A-74DC73993AE2}"/>
              </a:ext>
            </a:extLst>
          </p:cNvPr>
          <p:cNvSpPr txBox="1"/>
          <p:nvPr userDrawn="1"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latin typeface="GT America Bold"/>
              <a:cs typeface="GT America Bold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7F2733B0-6D43-154E-868C-C6BD44604690}"/>
              </a:ext>
            </a:extLst>
          </p:cNvPr>
          <p:cNvSpPr txBox="1"/>
          <p:nvPr userDrawn="1"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C9E2229B-D6C0-B04D-83FB-E9A816CBE956}"/>
              </a:ext>
            </a:extLst>
          </p:cNvPr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7A2288C5-077D-1743-85E1-4ECEFBD1F431}"/>
              </a:ext>
            </a:extLst>
          </p:cNvPr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835C88AC-A107-7042-A036-E51E76415B90}"/>
              </a:ext>
            </a:extLst>
          </p:cNvPr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6A3AA805-12B7-E442-B945-30D7D0F5D4F9}"/>
              </a:ext>
            </a:extLst>
          </p:cNvPr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0AA6B5E5-961E-2640-A80B-26975E30CD92}"/>
              </a:ext>
            </a:extLst>
          </p:cNvPr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175672B5-4116-C241-91B0-35EC4C7558E3}"/>
              </a:ext>
            </a:extLst>
          </p:cNvPr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F290B3F7-F827-5347-8F2F-2DE09B8AC4DA}"/>
              </a:ext>
            </a:extLst>
          </p:cNvPr>
          <p:cNvSpPr/>
          <p:nvPr userDrawn="1"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AB7F6A5C-8D68-2A47-86F0-2A45FCBACAD9}"/>
              </a:ext>
            </a:extLst>
          </p:cNvPr>
          <p:cNvSpPr/>
          <p:nvPr userDrawn="1"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0BEC6072-6810-9442-AD0C-8019A3AC643B}"/>
              </a:ext>
            </a:extLst>
          </p:cNvPr>
          <p:cNvSpPr/>
          <p:nvPr userDrawn="1"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9B250FE4-36BF-F146-9400-1814D11DC010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901CB690-F8A5-314D-AA60-61A529B056E5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2">
            <a:extLst>
              <a:ext uri="{FF2B5EF4-FFF2-40B4-BE49-F238E27FC236}">
                <a16:creationId xmlns:a16="http://schemas.microsoft.com/office/drawing/2014/main" id="{670E0DBE-C1CD-EC4B-9631-D439DAADD578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2DD5A65C-0AF7-3841-AB61-CB516969BA2C}"/>
              </a:ext>
            </a:extLst>
          </p:cNvPr>
          <p:cNvSpPr/>
          <p:nvPr userDrawn="1"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CBF7C7F1-A62B-7946-8E02-45E004FA6408}"/>
              </a:ext>
            </a:extLst>
          </p:cNvPr>
          <p:cNvSpPr/>
          <p:nvPr userDrawn="1"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EAC3854A-CBC3-A447-AAF1-52893408CDCA}"/>
              </a:ext>
            </a:extLst>
          </p:cNvPr>
          <p:cNvSpPr/>
          <p:nvPr userDrawn="1"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3D614B4C-F3EE-D746-AE1D-3A2CC38E6723}"/>
              </a:ext>
            </a:extLst>
          </p:cNvPr>
          <p:cNvSpPr/>
          <p:nvPr userDrawn="1"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266ED586-2D27-A34D-AE62-88FC460EF07F}"/>
              </a:ext>
            </a:extLst>
          </p:cNvPr>
          <p:cNvSpPr/>
          <p:nvPr userDrawn="1"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FF569CA1-924D-C144-8D08-0C31DC9CB07D}"/>
              </a:ext>
            </a:extLst>
          </p:cNvPr>
          <p:cNvSpPr/>
          <p:nvPr userDrawn="1"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4D484B88-E07B-074A-9430-B8CFAEEE19A3}"/>
              </a:ext>
            </a:extLst>
          </p:cNvPr>
          <p:cNvSpPr/>
          <p:nvPr userDrawn="1"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711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centrado - fondo azul">
    <p:bg>
      <p:bgPr>
        <a:solidFill>
          <a:srgbClr val="342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">
            <a:extLst>
              <a:ext uri="{FF2B5EF4-FFF2-40B4-BE49-F238E27FC236}">
                <a16:creationId xmlns:a16="http://schemas.microsoft.com/office/drawing/2014/main" id="{0DD370BE-C9EE-4479-A519-B1F99E6EFD1F}"/>
              </a:ext>
            </a:extLst>
          </p:cNvPr>
          <p:cNvSpPr/>
          <p:nvPr/>
        </p:nvSpPr>
        <p:spPr>
          <a:xfrm>
            <a:off x="1235980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6CC36620-FBC7-46F9-AEB1-87EEE3612054}"/>
              </a:ext>
            </a:extLst>
          </p:cNvPr>
          <p:cNvSpPr/>
          <p:nvPr/>
        </p:nvSpPr>
        <p:spPr>
          <a:xfrm>
            <a:off x="1082274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0452F128-277B-4AAF-80AE-DD2857DAC8D6}"/>
              </a:ext>
            </a:extLst>
          </p:cNvPr>
          <p:cNvSpPr/>
          <p:nvPr/>
        </p:nvSpPr>
        <p:spPr>
          <a:xfrm>
            <a:off x="9285691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2E007DEF-227D-4942-8676-A19E00251D9B}"/>
              </a:ext>
            </a:extLst>
          </p:cNvPr>
          <p:cNvSpPr/>
          <p:nvPr/>
        </p:nvSpPr>
        <p:spPr>
          <a:xfrm>
            <a:off x="774863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3C81411D-10DB-463E-B674-4FCF77AD68D8}"/>
              </a:ext>
            </a:extLst>
          </p:cNvPr>
          <p:cNvSpPr/>
          <p:nvPr/>
        </p:nvSpPr>
        <p:spPr>
          <a:xfrm>
            <a:off x="621157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A2E5B1DD-0EF7-44BB-86B0-6BA14DE4789E}"/>
              </a:ext>
            </a:extLst>
          </p:cNvPr>
          <p:cNvSpPr txBox="1"/>
          <p:nvPr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latin typeface="GT America Thin"/>
              <a:cs typeface="GT America Thin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0A3A1D4A-CC7C-4D38-B3AE-22AA71954620}"/>
              </a:ext>
            </a:extLst>
          </p:cNvPr>
          <p:cNvSpPr/>
          <p:nvPr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6BD2CC71-EC38-4ED2-A627-60F38D2A4A79}"/>
              </a:ext>
            </a:extLst>
          </p:cNvPr>
          <p:cNvSpPr/>
          <p:nvPr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08E8C0C-8320-48DF-B167-514A0DCFF1EA}"/>
              </a:ext>
            </a:extLst>
          </p:cNvPr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01A28FDC-0707-488B-88D7-5E1543BC235D}"/>
              </a:ext>
            </a:extLst>
          </p:cNvPr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2AF050C7-A4C7-40D7-AF5A-DB1A4D703682}"/>
              </a:ext>
            </a:extLst>
          </p:cNvPr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79C55B6D-D8B7-448E-98B0-34E056151AF8}"/>
              </a:ext>
            </a:extLst>
          </p:cNvPr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7">
            <a:extLst>
              <a:ext uri="{FF2B5EF4-FFF2-40B4-BE49-F238E27FC236}">
                <a16:creationId xmlns:a16="http://schemas.microsoft.com/office/drawing/2014/main" id="{B3EF9D17-1762-486C-AA31-BD4B67CE69D1}"/>
              </a:ext>
            </a:extLst>
          </p:cNvPr>
          <p:cNvSpPr/>
          <p:nvPr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D92A3342-C68B-4BFE-B0A5-DEE6FB897D2A}"/>
              </a:ext>
            </a:extLst>
          </p:cNvPr>
          <p:cNvSpPr/>
          <p:nvPr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5AC17AF6-EA0E-40A4-B2C1-6B3A6CD97C05}"/>
              </a:ext>
            </a:extLst>
          </p:cNvPr>
          <p:cNvSpPr/>
          <p:nvPr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0">
            <a:extLst>
              <a:ext uri="{FF2B5EF4-FFF2-40B4-BE49-F238E27FC236}">
                <a16:creationId xmlns:a16="http://schemas.microsoft.com/office/drawing/2014/main" id="{952BA1FD-08CA-40F9-9B97-B7B811220606}"/>
              </a:ext>
            </a:extLst>
          </p:cNvPr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1">
            <a:extLst>
              <a:ext uri="{FF2B5EF4-FFF2-40B4-BE49-F238E27FC236}">
                <a16:creationId xmlns:a16="http://schemas.microsoft.com/office/drawing/2014/main" id="{2889C62D-BCBD-495E-93ED-2E0AC88065CF}"/>
              </a:ext>
            </a:extLst>
          </p:cNvPr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2">
            <a:extLst>
              <a:ext uri="{FF2B5EF4-FFF2-40B4-BE49-F238E27FC236}">
                <a16:creationId xmlns:a16="http://schemas.microsoft.com/office/drawing/2014/main" id="{4ECD9530-1E44-4F91-908D-CBD6257AD1BD}"/>
              </a:ext>
            </a:extLst>
          </p:cNvPr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3">
            <a:extLst>
              <a:ext uri="{FF2B5EF4-FFF2-40B4-BE49-F238E27FC236}">
                <a16:creationId xmlns:a16="http://schemas.microsoft.com/office/drawing/2014/main" id="{C6080D5A-7733-4C37-8A7F-7149ECA8D93E}"/>
              </a:ext>
            </a:extLst>
          </p:cNvPr>
          <p:cNvSpPr/>
          <p:nvPr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4">
            <a:extLst>
              <a:ext uri="{FF2B5EF4-FFF2-40B4-BE49-F238E27FC236}">
                <a16:creationId xmlns:a16="http://schemas.microsoft.com/office/drawing/2014/main" id="{A4F7D278-869B-40BE-82A5-35C2C1D1EC05}"/>
              </a:ext>
            </a:extLst>
          </p:cNvPr>
          <p:cNvSpPr/>
          <p:nvPr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1F1A160C-6F38-4ADD-A8D9-49C1826DE6D7}"/>
              </a:ext>
            </a:extLst>
          </p:cNvPr>
          <p:cNvSpPr txBox="1">
            <a:spLocks/>
          </p:cNvSpPr>
          <p:nvPr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699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596BCF93-6DE0-442F-AA83-FBFDAB95DF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482645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rgbClr val="FFFFFF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A252CD70-906A-5E46-8AA4-C762E8ECD5A7}"/>
              </a:ext>
            </a:extLst>
          </p:cNvPr>
          <p:cNvSpPr/>
          <p:nvPr userDrawn="1"/>
        </p:nvSpPr>
        <p:spPr>
          <a:xfrm>
            <a:off x="1235980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2C07B2A4-8F50-5242-8938-A16E772EDBC7}"/>
              </a:ext>
            </a:extLst>
          </p:cNvPr>
          <p:cNvSpPr/>
          <p:nvPr userDrawn="1"/>
        </p:nvSpPr>
        <p:spPr>
          <a:xfrm>
            <a:off x="1082274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B61E0EE2-83A6-E545-8741-6BFFA1A4BF3C}"/>
              </a:ext>
            </a:extLst>
          </p:cNvPr>
          <p:cNvSpPr/>
          <p:nvPr userDrawn="1"/>
        </p:nvSpPr>
        <p:spPr>
          <a:xfrm>
            <a:off x="9285691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8E58896A-38B0-E14A-8997-A017554DE67A}"/>
              </a:ext>
            </a:extLst>
          </p:cNvPr>
          <p:cNvSpPr/>
          <p:nvPr userDrawn="1"/>
        </p:nvSpPr>
        <p:spPr>
          <a:xfrm>
            <a:off x="774863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8">
            <a:extLst>
              <a:ext uri="{FF2B5EF4-FFF2-40B4-BE49-F238E27FC236}">
                <a16:creationId xmlns:a16="http://schemas.microsoft.com/office/drawing/2014/main" id="{2EE54B99-A907-B945-8CCD-D2DB182FD1E1}"/>
              </a:ext>
            </a:extLst>
          </p:cNvPr>
          <p:cNvSpPr/>
          <p:nvPr userDrawn="1"/>
        </p:nvSpPr>
        <p:spPr>
          <a:xfrm>
            <a:off x="621157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5A1D3919-490E-2C40-A029-3FF708F75DD6}"/>
              </a:ext>
            </a:extLst>
          </p:cNvPr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latin typeface="GT America Thin"/>
              <a:cs typeface="GT America Thin"/>
            </a:endParaRPr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C38B9151-0E56-B342-9B48-B074865DF62E}"/>
              </a:ext>
            </a:extLst>
          </p:cNvPr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672C652E-9210-D144-AAFE-3D0A1D99F969}"/>
              </a:ext>
            </a:extLst>
          </p:cNvPr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ABA2F8DA-A9D9-9C4B-82DB-C907C5ABEA7B}"/>
              </a:ext>
            </a:extLst>
          </p:cNvPr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C4CA5A63-BD19-6040-B2B3-5FE3F7997A72}"/>
              </a:ext>
            </a:extLst>
          </p:cNvPr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5">
            <a:extLst>
              <a:ext uri="{FF2B5EF4-FFF2-40B4-BE49-F238E27FC236}">
                <a16:creationId xmlns:a16="http://schemas.microsoft.com/office/drawing/2014/main" id="{855FB243-8412-BF4B-96EE-B3B181C4B5D8}"/>
              </a:ext>
            </a:extLst>
          </p:cNvPr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7522AE22-522A-444E-A43A-95AF34460D88}"/>
              </a:ext>
            </a:extLst>
          </p:cNvPr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4F1491BF-C22E-2D47-ABF7-3F83E5CCF596}"/>
              </a:ext>
            </a:extLst>
          </p:cNvPr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773713B7-5530-C943-88DF-3F82542DF6B0}"/>
              </a:ext>
            </a:extLst>
          </p:cNvPr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7588C906-0804-8946-9814-503C77F4FB76}"/>
              </a:ext>
            </a:extLst>
          </p:cNvPr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0">
            <a:extLst>
              <a:ext uri="{FF2B5EF4-FFF2-40B4-BE49-F238E27FC236}">
                <a16:creationId xmlns:a16="http://schemas.microsoft.com/office/drawing/2014/main" id="{1224459D-8A29-F14F-B974-76841C177968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1">
            <a:extLst>
              <a:ext uri="{FF2B5EF4-FFF2-40B4-BE49-F238E27FC236}">
                <a16:creationId xmlns:a16="http://schemas.microsoft.com/office/drawing/2014/main" id="{F01D0FC8-1000-BB43-A19F-DD9054C12E50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2">
            <a:extLst>
              <a:ext uri="{FF2B5EF4-FFF2-40B4-BE49-F238E27FC236}">
                <a16:creationId xmlns:a16="http://schemas.microsoft.com/office/drawing/2014/main" id="{A91A5EC2-6CCA-214C-80ED-A630B9E2BEA6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8BF7E66E-3587-D447-9356-2DEF2831F8F5}"/>
              </a:ext>
            </a:extLst>
          </p:cNvPr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4">
            <a:extLst>
              <a:ext uri="{FF2B5EF4-FFF2-40B4-BE49-F238E27FC236}">
                <a16:creationId xmlns:a16="http://schemas.microsoft.com/office/drawing/2014/main" id="{47D78474-8427-0E49-8D0F-92A10E3C673C}"/>
              </a:ext>
            </a:extLst>
          </p:cNvPr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38AE06D4-D5D5-2545-B745-34D5E64A3E72}"/>
              </a:ext>
            </a:extLst>
          </p:cNvPr>
          <p:cNvSpPr txBox="1">
            <a:spLocks/>
          </p:cNvSpPr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699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785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centrado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">
            <a:extLst>
              <a:ext uri="{FF2B5EF4-FFF2-40B4-BE49-F238E27FC236}">
                <a16:creationId xmlns:a16="http://schemas.microsoft.com/office/drawing/2014/main" id="{F5B55B80-F91D-4AED-8DB3-AD2B94786812}"/>
              </a:ext>
            </a:extLst>
          </p:cNvPr>
          <p:cNvSpPr/>
          <p:nvPr/>
        </p:nvSpPr>
        <p:spPr>
          <a:xfrm>
            <a:off x="1229955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59F6F8F2-9549-4E60-9CC2-FCA0D7999E49}"/>
              </a:ext>
            </a:extLst>
          </p:cNvPr>
          <p:cNvSpPr/>
          <p:nvPr/>
        </p:nvSpPr>
        <p:spPr>
          <a:xfrm>
            <a:off x="1076249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7CA6ED11-484F-47E7-8F15-8D43EE89A2D2}"/>
              </a:ext>
            </a:extLst>
          </p:cNvPr>
          <p:cNvSpPr/>
          <p:nvPr/>
        </p:nvSpPr>
        <p:spPr>
          <a:xfrm>
            <a:off x="9225439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E7B6A472-EDE0-47E0-BE33-079F327A4D31}"/>
              </a:ext>
            </a:extLst>
          </p:cNvPr>
          <p:cNvSpPr/>
          <p:nvPr/>
        </p:nvSpPr>
        <p:spPr>
          <a:xfrm>
            <a:off x="768838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3A42E184-9AEC-423D-B7B0-1E473B027D44}"/>
              </a:ext>
            </a:extLst>
          </p:cNvPr>
          <p:cNvSpPr/>
          <p:nvPr/>
        </p:nvSpPr>
        <p:spPr>
          <a:xfrm>
            <a:off x="615132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31A0B6AC-E5D1-40F2-A5A8-4DB89C1505CF}"/>
              </a:ext>
            </a:extLst>
          </p:cNvPr>
          <p:cNvSpPr txBox="1">
            <a:spLocks/>
          </p:cNvSpPr>
          <p:nvPr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699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D6CCEB1C-722F-4E1F-835C-D869AD140A72}"/>
              </a:ext>
            </a:extLst>
          </p:cNvPr>
          <p:cNvSpPr txBox="1"/>
          <p:nvPr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 defTabSz="9144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24199D36-AC00-4B12-93A2-C2ED45FF17B6}"/>
              </a:ext>
            </a:extLst>
          </p:cNvPr>
          <p:cNvSpPr/>
          <p:nvPr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C302700F-D539-411D-AF71-147A008F7345}"/>
              </a:ext>
            </a:extLst>
          </p:cNvPr>
          <p:cNvSpPr/>
          <p:nvPr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1FF09462-3BA9-4C7E-A3D9-36C7C79AE645}"/>
              </a:ext>
            </a:extLst>
          </p:cNvPr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FEBBB93D-5A1C-44E0-9331-6016EB29B6FF}"/>
              </a:ext>
            </a:extLst>
          </p:cNvPr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5F137981-A4CD-45F0-9AA1-CCBBE8306D68}"/>
              </a:ext>
            </a:extLst>
          </p:cNvPr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A7BCFF4A-3A87-43D7-A7D9-A6FA64AC0F08}"/>
              </a:ext>
            </a:extLst>
          </p:cNvPr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object 16">
            <a:extLst>
              <a:ext uri="{FF2B5EF4-FFF2-40B4-BE49-F238E27FC236}">
                <a16:creationId xmlns:a16="http://schemas.microsoft.com/office/drawing/2014/main" id="{8D292F96-8782-462C-8A07-10584846A2CD}"/>
              </a:ext>
            </a:extLst>
          </p:cNvPr>
          <p:cNvSpPr/>
          <p:nvPr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object 17">
            <a:extLst>
              <a:ext uri="{FF2B5EF4-FFF2-40B4-BE49-F238E27FC236}">
                <a16:creationId xmlns:a16="http://schemas.microsoft.com/office/drawing/2014/main" id="{169F8950-E386-406E-B72C-4E8679C02625}"/>
              </a:ext>
            </a:extLst>
          </p:cNvPr>
          <p:cNvSpPr/>
          <p:nvPr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object 18">
            <a:extLst>
              <a:ext uri="{FF2B5EF4-FFF2-40B4-BE49-F238E27FC236}">
                <a16:creationId xmlns:a16="http://schemas.microsoft.com/office/drawing/2014/main" id="{BF9E2035-8220-48E9-9883-E2035E9401BB}"/>
              </a:ext>
            </a:extLst>
          </p:cNvPr>
          <p:cNvSpPr/>
          <p:nvPr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object 19">
            <a:extLst>
              <a:ext uri="{FF2B5EF4-FFF2-40B4-BE49-F238E27FC236}">
                <a16:creationId xmlns:a16="http://schemas.microsoft.com/office/drawing/2014/main" id="{F0B9024F-172F-42A7-9B5B-70C49921FBBE}"/>
              </a:ext>
            </a:extLst>
          </p:cNvPr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2D956D51-E3CB-437E-B8E1-31644542C558}"/>
              </a:ext>
            </a:extLst>
          </p:cNvPr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object 21">
            <a:extLst>
              <a:ext uri="{FF2B5EF4-FFF2-40B4-BE49-F238E27FC236}">
                <a16:creationId xmlns:a16="http://schemas.microsoft.com/office/drawing/2014/main" id="{72F22BD7-43A4-46CE-9309-1913B8229B96}"/>
              </a:ext>
            </a:extLst>
          </p:cNvPr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object 22">
            <a:extLst>
              <a:ext uri="{FF2B5EF4-FFF2-40B4-BE49-F238E27FC236}">
                <a16:creationId xmlns:a16="http://schemas.microsoft.com/office/drawing/2014/main" id="{3EFDB32E-A823-4F47-857F-C041BABD66FA}"/>
              </a:ext>
            </a:extLst>
          </p:cNvPr>
          <p:cNvSpPr/>
          <p:nvPr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4435C06B-E9EF-48FD-AAAA-505B41BA5254}"/>
              </a:ext>
            </a:extLst>
          </p:cNvPr>
          <p:cNvSpPr/>
          <p:nvPr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Marcador de texto 49">
            <a:extLst>
              <a:ext uri="{FF2B5EF4-FFF2-40B4-BE49-F238E27FC236}">
                <a16:creationId xmlns:a16="http://schemas.microsoft.com/office/drawing/2014/main" id="{3F5E93B8-6609-4939-9667-85EA33BDA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683496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chemeClr val="tx1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8F7949E4-9FE3-E843-BC24-AAD406A12A3A}"/>
              </a:ext>
            </a:extLst>
          </p:cNvPr>
          <p:cNvSpPr/>
          <p:nvPr userDrawn="1"/>
        </p:nvSpPr>
        <p:spPr>
          <a:xfrm>
            <a:off x="1229955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7885FFCA-4F47-7A49-9EDB-82031A050E2B}"/>
              </a:ext>
            </a:extLst>
          </p:cNvPr>
          <p:cNvSpPr/>
          <p:nvPr userDrawn="1"/>
        </p:nvSpPr>
        <p:spPr>
          <a:xfrm>
            <a:off x="1076249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17D4FA60-4B8F-7A4F-BCDE-08E917C474D0}"/>
              </a:ext>
            </a:extLst>
          </p:cNvPr>
          <p:cNvSpPr/>
          <p:nvPr userDrawn="1"/>
        </p:nvSpPr>
        <p:spPr>
          <a:xfrm>
            <a:off x="9225439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3ADE5F61-DFCC-FE4A-84D5-6F52D4EBFDC2}"/>
              </a:ext>
            </a:extLst>
          </p:cNvPr>
          <p:cNvSpPr/>
          <p:nvPr userDrawn="1"/>
        </p:nvSpPr>
        <p:spPr>
          <a:xfrm>
            <a:off x="768838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9F344F8C-FD67-554F-957F-A8034BC6349B}"/>
              </a:ext>
            </a:extLst>
          </p:cNvPr>
          <p:cNvSpPr/>
          <p:nvPr userDrawn="1"/>
        </p:nvSpPr>
        <p:spPr>
          <a:xfrm>
            <a:off x="615132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572E963D-A50F-274E-8712-28616CC44718}"/>
              </a:ext>
            </a:extLst>
          </p:cNvPr>
          <p:cNvSpPr txBox="1">
            <a:spLocks/>
          </p:cNvSpPr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699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9C544DA1-C647-B144-920D-6A3B50281502}"/>
              </a:ext>
            </a:extLst>
          </p:cNvPr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 defTabSz="9144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9510FC97-6053-1C46-9F93-DA4CF953D51F}"/>
              </a:ext>
            </a:extLst>
          </p:cNvPr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2883D3C-4A97-B24B-AFBF-8AF1F55D5855}"/>
              </a:ext>
            </a:extLst>
          </p:cNvPr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34C5B976-3C81-3545-A6D3-43D4219CF555}"/>
              </a:ext>
            </a:extLst>
          </p:cNvPr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FF3CF60-E9F7-6A4F-ACF0-8B8BCFEE1915}"/>
              </a:ext>
            </a:extLst>
          </p:cNvPr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D35FEBC2-2834-634B-808D-1F61D282191D}"/>
              </a:ext>
            </a:extLst>
          </p:cNvPr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B956163E-C304-FB4B-9A84-047354E7D5CC}"/>
              </a:ext>
            </a:extLst>
          </p:cNvPr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FE9D06D4-5794-F14C-860B-C7C8CC2997DA}"/>
              </a:ext>
            </a:extLst>
          </p:cNvPr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bject 17">
            <a:extLst>
              <a:ext uri="{FF2B5EF4-FFF2-40B4-BE49-F238E27FC236}">
                <a16:creationId xmlns:a16="http://schemas.microsoft.com/office/drawing/2014/main" id="{ACCD3DFD-36CD-B844-8F6E-4576F9324EFC}"/>
              </a:ext>
            </a:extLst>
          </p:cNvPr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4FB37C75-3E4B-F742-BF10-C3561C91185D}"/>
              </a:ext>
            </a:extLst>
          </p:cNvPr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4D9F86F6-916E-0649-94DA-F96453FC3D65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object 20">
            <a:extLst>
              <a:ext uri="{FF2B5EF4-FFF2-40B4-BE49-F238E27FC236}">
                <a16:creationId xmlns:a16="http://schemas.microsoft.com/office/drawing/2014/main" id="{DFE5203F-2403-1C47-A7C6-AB202AED1F61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object 21">
            <a:extLst>
              <a:ext uri="{FF2B5EF4-FFF2-40B4-BE49-F238E27FC236}">
                <a16:creationId xmlns:a16="http://schemas.microsoft.com/office/drawing/2014/main" id="{54EDD20F-6F2E-1D42-A947-D5400E7E5ED9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22">
            <a:extLst>
              <a:ext uri="{FF2B5EF4-FFF2-40B4-BE49-F238E27FC236}">
                <a16:creationId xmlns:a16="http://schemas.microsoft.com/office/drawing/2014/main" id="{EAF0179D-DDDA-6148-B7B0-67F99D5AF01C}"/>
              </a:ext>
            </a:extLst>
          </p:cNvPr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object 23">
            <a:extLst>
              <a:ext uri="{FF2B5EF4-FFF2-40B4-BE49-F238E27FC236}">
                <a16:creationId xmlns:a16="http://schemas.microsoft.com/office/drawing/2014/main" id="{940DCEB7-206E-3047-ABDD-2AF10B3B8C6B}"/>
              </a:ext>
            </a:extLst>
          </p:cNvPr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6856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B52D28F9-F37F-4DF5-A2D1-AA68FCF34B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608154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57789202-1793-4245-AFD0-7A37AFAF3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79188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B1648929-BBD8-40CA-8CD6-942223EF4E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4943" y="2608154"/>
            <a:ext cx="11405712" cy="844213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1547018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CF257359-2D6D-40A7-8F82-0026A88793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09945D95-5FFD-4D6F-9731-F98E668737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9777898-8777-4729-86D3-6D903457F0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4100" y="2500313"/>
            <a:ext cx="5408693" cy="8596312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46A6B06E-DCFC-4C61-B35C-2FF747EFB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337011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esor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CF257359-2D6D-40A7-8F82-0026A88793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09945D95-5FFD-4D6F-9731-F98E668737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46A6B06E-DCFC-4C61-B35C-2FF747EFB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1087477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esor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CF257359-2D6D-40A7-8F82-0026A88793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40667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09945D95-5FFD-4D6F-9731-F98E668737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59040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46A6B06E-DCFC-4C61-B35C-2FF747EFB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3445" y="521962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9136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6886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derecha - fondo azul">
    <p:bg>
      <p:bgPr>
        <a:solidFill>
          <a:srgbClr val="342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596BCF93-6DE0-442F-AA83-FBFDAB95DF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15994" y="5373094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rgbClr val="FFFFFF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C12A065A-7C27-40A8-AA7E-3555F4C887AB}"/>
              </a:ext>
            </a:extLst>
          </p:cNvPr>
          <p:cNvSpPr/>
          <p:nvPr userDrawn="1"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427FDD6C-7AC9-4896-BBA6-16154F68F579}"/>
              </a:ext>
            </a:extLst>
          </p:cNvPr>
          <p:cNvSpPr/>
          <p:nvPr userDrawn="1"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953A2053-6469-4CA1-BFF3-27FB46B80B50}"/>
              </a:ext>
            </a:extLst>
          </p:cNvPr>
          <p:cNvSpPr/>
          <p:nvPr userDrawn="1"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object 7">
            <a:extLst>
              <a:ext uri="{FF2B5EF4-FFF2-40B4-BE49-F238E27FC236}">
                <a16:creationId xmlns:a16="http://schemas.microsoft.com/office/drawing/2014/main" id="{5BEE9C81-C824-44C2-8B82-5B785F68440F}"/>
              </a:ext>
            </a:extLst>
          </p:cNvPr>
          <p:cNvSpPr/>
          <p:nvPr userDrawn="1"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object 8">
            <a:extLst>
              <a:ext uri="{FF2B5EF4-FFF2-40B4-BE49-F238E27FC236}">
                <a16:creationId xmlns:a16="http://schemas.microsoft.com/office/drawing/2014/main" id="{C68F89CB-FCB1-4F38-A174-FEA6B5B54169}"/>
              </a:ext>
            </a:extLst>
          </p:cNvPr>
          <p:cNvSpPr/>
          <p:nvPr userDrawn="1"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E962C8AB-58E7-481F-88A2-A4EDFB35497E}"/>
              </a:ext>
            </a:extLst>
          </p:cNvPr>
          <p:cNvSpPr txBox="1"/>
          <p:nvPr userDrawn="1"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defTabSz="914400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solidFill>
                <a:prstClr val="black"/>
              </a:solidFill>
              <a:latin typeface="GT America Bold"/>
              <a:cs typeface="GT America Bold"/>
            </a:endParaRPr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8DE9B7B0-98C0-47A1-BDBD-CA6F24CB6F8F}"/>
              </a:ext>
            </a:extLst>
          </p:cNvPr>
          <p:cNvSpPr txBox="1"/>
          <p:nvPr userDrawn="1"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 defTabSz="914400">
              <a:spcBef>
                <a:spcPts val="114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74" name="object 11">
            <a:extLst>
              <a:ext uri="{FF2B5EF4-FFF2-40B4-BE49-F238E27FC236}">
                <a16:creationId xmlns:a16="http://schemas.microsoft.com/office/drawing/2014/main" id="{4F88753D-903E-4624-AA78-314F78FABC53}"/>
              </a:ext>
            </a:extLst>
          </p:cNvPr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object 12">
            <a:extLst>
              <a:ext uri="{FF2B5EF4-FFF2-40B4-BE49-F238E27FC236}">
                <a16:creationId xmlns:a16="http://schemas.microsoft.com/office/drawing/2014/main" id="{6AA3D325-B7F5-4BE1-9791-ED288C3BA581}"/>
              </a:ext>
            </a:extLst>
          </p:cNvPr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FCF593A5-0849-4543-B4C9-D07E405D43E5}"/>
              </a:ext>
            </a:extLst>
          </p:cNvPr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2D7AF1DB-637A-43AF-80E5-F31A52C66D8A}"/>
              </a:ext>
            </a:extLst>
          </p:cNvPr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:a16="http://schemas.microsoft.com/office/drawing/2014/main" id="{F96D07C3-3AB7-4EE5-A223-FDAAD894D70B}"/>
              </a:ext>
            </a:extLst>
          </p:cNvPr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object 16">
            <a:extLst>
              <a:ext uri="{FF2B5EF4-FFF2-40B4-BE49-F238E27FC236}">
                <a16:creationId xmlns:a16="http://schemas.microsoft.com/office/drawing/2014/main" id="{8A90BB90-3DA0-47C0-9E58-65AB628A8A0E}"/>
              </a:ext>
            </a:extLst>
          </p:cNvPr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object 17">
            <a:extLst>
              <a:ext uri="{FF2B5EF4-FFF2-40B4-BE49-F238E27FC236}">
                <a16:creationId xmlns:a16="http://schemas.microsoft.com/office/drawing/2014/main" id="{1C621E47-F80E-4EC7-8C3E-EA4AC2C499EC}"/>
              </a:ext>
            </a:extLst>
          </p:cNvPr>
          <p:cNvSpPr/>
          <p:nvPr userDrawn="1"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object 18">
            <a:extLst>
              <a:ext uri="{FF2B5EF4-FFF2-40B4-BE49-F238E27FC236}">
                <a16:creationId xmlns:a16="http://schemas.microsoft.com/office/drawing/2014/main" id="{1A14C7C0-7FA5-496A-97FA-8736A24D89E7}"/>
              </a:ext>
            </a:extLst>
          </p:cNvPr>
          <p:cNvSpPr/>
          <p:nvPr userDrawn="1"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object 19">
            <a:extLst>
              <a:ext uri="{FF2B5EF4-FFF2-40B4-BE49-F238E27FC236}">
                <a16:creationId xmlns:a16="http://schemas.microsoft.com/office/drawing/2014/main" id="{0DBA6063-A179-4CB3-B25D-55A98691DA17}"/>
              </a:ext>
            </a:extLst>
          </p:cNvPr>
          <p:cNvSpPr/>
          <p:nvPr userDrawn="1"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object 20">
            <a:extLst>
              <a:ext uri="{FF2B5EF4-FFF2-40B4-BE49-F238E27FC236}">
                <a16:creationId xmlns:a16="http://schemas.microsoft.com/office/drawing/2014/main" id="{A6CF6F57-A992-4DA6-93D6-14847FF13203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21">
            <a:extLst>
              <a:ext uri="{FF2B5EF4-FFF2-40B4-BE49-F238E27FC236}">
                <a16:creationId xmlns:a16="http://schemas.microsoft.com/office/drawing/2014/main" id="{9C37B140-257B-4ED0-9375-88DF6F1A8647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CACE08B5-1F52-425F-861D-DC6F5D131080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B3C5A46B-E89D-4FF7-8B2E-53C4DBEBF1AB}"/>
              </a:ext>
            </a:extLst>
          </p:cNvPr>
          <p:cNvSpPr/>
          <p:nvPr userDrawn="1"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object 24">
            <a:extLst>
              <a:ext uri="{FF2B5EF4-FFF2-40B4-BE49-F238E27FC236}">
                <a16:creationId xmlns:a16="http://schemas.microsoft.com/office/drawing/2014/main" id="{F9F24890-B240-4B38-B677-5C1F04091C77}"/>
              </a:ext>
            </a:extLst>
          </p:cNvPr>
          <p:cNvSpPr/>
          <p:nvPr userDrawn="1"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53777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a la derecha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379144B4-8526-4FBA-9FE7-4C4F4A861EA9}"/>
              </a:ext>
            </a:extLst>
          </p:cNvPr>
          <p:cNvSpPr txBox="1"/>
          <p:nvPr userDrawn="1"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latin typeface="GT America Bold"/>
              <a:cs typeface="GT America Bold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EB89E1CA-2EF2-4970-A4CA-508B7FF81810}"/>
              </a:ext>
            </a:extLst>
          </p:cNvPr>
          <p:cNvSpPr txBox="1"/>
          <p:nvPr userDrawn="1"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7680B916-344D-4856-BB05-B38F82BDBDE6}"/>
              </a:ext>
            </a:extLst>
          </p:cNvPr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7322C8ED-85BA-44B9-9A28-941F57348002}"/>
              </a:ext>
            </a:extLst>
          </p:cNvPr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28757609-A84E-4F08-9160-3C3FC1E213C7}"/>
              </a:ext>
            </a:extLst>
          </p:cNvPr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5E80038-1A8D-4109-8E13-5B526754A336}"/>
              </a:ext>
            </a:extLst>
          </p:cNvPr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DDD5D5B0-17CA-4139-9854-1AAC4BF646D3}"/>
              </a:ext>
            </a:extLst>
          </p:cNvPr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467BDE7C-2E30-4FFC-8AE4-C74378D0211A}"/>
              </a:ext>
            </a:extLst>
          </p:cNvPr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7">
            <a:extLst>
              <a:ext uri="{FF2B5EF4-FFF2-40B4-BE49-F238E27FC236}">
                <a16:creationId xmlns:a16="http://schemas.microsoft.com/office/drawing/2014/main" id="{D7CBC121-9763-4BE7-B30F-98A9C3A69962}"/>
              </a:ext>
            </a:extLst>
          </p:cNvPr>
          <p:cNvSpPr/>
          <p:nvPr userDrawn="1"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6EC78C8B-C656-4A82-8E74-6968C43CD600}"/>
              </a:ext>
            </a:extLst>
          </p:cNvPr>
          <p:cNvSpPr/>
          <p:nvPr userDrawn="1"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FDF498A1-00FC-4274-8E31-17A3F30D26AA}"/>
              </a:ext>
            </a:extLst>
          </p:cNvPr>
          <p:cNvSpPr/>
          <p:nvPr userDrawn="1"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3FCCB3F0-8DC9-47AC-92F8-F7CC7B890FB2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19E9EF25-6994-4124-BB25-1668FEEAA030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3DFCF5EC-C759-4BC9-976B-749A55B5CE83}"/>
              </a:ext>
            </a:extLst>
          </p:cNvPr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A23855B9-7333-4415-AC9D-2A5AE7DA10DE}"/>
              </a:ext>
            </a:extLst>
          </p:cNvPr>
          <p:cNvSpPr/>
          <p:nvPr userDrawn="1"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4">
            <a:extLst>
              <a:ext uri="{FF2B5EF4-FFF2-40B4-BE49-F238E27FC236}">
                <a16:creationId xmlns:a16="http://schemas.microsoft.com/office/drawing/2014/main" id="{E832B23B-542D-440B-9707-9D2906BF1C92}"/>
              </a:ext>
            </a:extLst>
          </p:cNvPr>
          <p:cNvSpPr/>
          <p:nvPr userDrawn="1"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2BDF57BC-14AD-45B8-A927-0180574745C9}"/>
              </a:ext>
            </a:extLst>
          </p:cNvPr>
          <p:cNvSpPr/>
          <p:nvPr userDrawn="1"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0944E5DF-CF18-42B5-883C-D60075DC41F8}"/>
              </a:ext>
            </a:extLst>
          </p:cNvPr>
          <p:cNvSpPr/>
          <p:nvPr userDrawn="1"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0FFA4639-A5D4-42C5-9F54-89E02BE0D4F8}"/>
              </a:ext>
            </a:extLst>
          </p:cNvPr>
          <p:cNvSpPr/>
          <p:nvPr userDrawn="1"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C3F3A592-C18E-4F81-9B0B-FAD84C849F78}"/>
              </a:ext>
            </a:extLst>
          </p:cNvPr>
          <p:cNvSpPr/>
          <p:nvPr userDrawn="1"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8038BBEA-E71F-4B94-B51A-30745837DA8E}"/>
              </a:ext>
            </a:extLst>
          </p:cNvPr>
          <p:cNvSpPr/>
          <p:nvPr userDrawn="1"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Marcador de texto 25">
            <a:extLst>
              <a:ext uri="{FF2B5EF4-FFF2-40B4-BE49-F238E27FC236}">
                <a16:creationId xmlns:a16="http://schemas.microsoft.com/office/drawing/2014/main" id="{30A12454-B9DC-4DDB-BB37-293B9A237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36010" y="5586594"/>
            <a:ext cx="4559300" cy="809837"/>
          </a:xfrm>
        </p:spPr>
        <p:txBody>
          <a:bodyPr/>
          <a:lstStyle>
            <a:lvl1pPr marL="0" indent="0">
              <a:buNone/>
              <a:defRPr lang="es-ES" sz="5150" b="0" kern="1200" spc="10" dirty="0" smtClean="0">
                <a:solidFill>
                  <a:schemeClr val="tx1"/>
                </a:solidFill>
                <a:latin typeface="GT America"/>
                <a:ea typeface="+mj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3442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centrado - fondo azul">
    <p:bg>
      <p:bgPr>
        <a:solidFill>
          <a:srgbClr val="342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">
            <a:extLst>
              <a:ext uri="{FF2B5EF4-FFF2-40B4-BE49-F238E27FC236}">
                <a16:creationId xmlns:a16="http://schemas.microsoft.com/office/drawing/2014/main" id="{0DD370BE-C9EE-4479-A519-B1F99E6EFD1F}"/>
              </a:ext>
            </a:extLst>
          </p:cNvPr>
          <p:cNvSpPr/>
          <p:nvPr userDrawn="1"/>
        </p:nvSpPr>
        <p:spPr>
          <a:xfrm>
            <a:off x="1235980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6CC36620-FBC7-46F9-AEB1-87EEE3612054}"/>
              </a:ext>
            </a:extLst>
          </p:cNvPr>
          <p:cNvSpPr/>
          <p:nvPr userDrawn="1"/>
        </p:nvSpPr>
        <p:spPr>
          <a:xfrm>
            <a:off x="1082274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0452F128-277B-4AAF-80AE-DD2857DAC8D6}"/>
              </a:ext>
            </a:extLst>
          </p:cNvPr>
          <p:cNvSpPr/>
          <p:nvPr userDrawn="1"/>
        </p:nvSpPr>
        <p:spPr>
          <a:xfrm>
            <a:off x="9285691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2E007DEF-227D-4942-8676-A19E00251D9B}"/>
              </a:ext>
            </a:extLst>
          </p:cNvPr>
          <p:cNvSpPr/>
          <p:nvPr userDrawn="1"/>
        </p:nvSpPr>
        <p:spPr>
          <a:xfrm>
            <a:off x="774863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3C81411D-10DB-463E-B674-4FCF77AD68D8}"/>
              </a:ext>
            </a:extLst>
          </p:cNvPr>
          <p:cNvSpPr/>
          <p:nvPr userDrawn="1"/>
        </p:nvSpPr>
        <p:spPr>
          <a:xfrm>
            <a:off x="621157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A2E5B1DD-0EF7-44BB-86B0-6BA14DE4789E}"/>
              </a:ext>
            </a:extLst>
          </p:cNvPr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latin typeface="GT America Thin"/>
              <a:cs typeface="GT America Thin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0A3A1D4A-CC7C-4D38-B3AE-22AA71954620}"/>
              </a:ext>
            </a:extLst>
          </p:cNvPr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6BD2CC71-EC38-4ED2-A627-60F38D2A4A79}"/>
              </a:ext>
            </a:extLst>
          </p:cNvPr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08E8C0C-8320-48DF-B167-514A0DCFF1EA}"/>
              </a:ext>
            </a:extLst>
          </p:cNvPr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01A28FDC-0707-488B-88D7-5E1543BC235D}"/>
              </a:ext>
            </a:extLst>
          </p:cNvPr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2AF050C7-A4C7-40D7-AF5A-DB1A4D703682}"/>
              </a:ext>
            </a:extLst>
          </p:cNvPr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79C55B6D-D8B7-448E-98B0-34E056151AF8}"/>
              </a:ext>
            </a:extLst>
          </p:cNvPr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7">
            <a:extLst>
              <a:ext uri="{FF2B5EF4-FFF2-40B4-BE49-F238E27FC236}">
                <a16:creationId xmlns:a16="http://schemas.microsoft.com/office/drawing/2014/main" id="{B3EF9D17-1762-486C-AA31-BD4B67CE69D1}"/>
              </a:ext>
            </a:extLst>
          </p:cNvPr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D92A3342-C68B-4BFE-B0A5-DEE6FB897D2A}"/>
              </a:ext>
            </a:extLst>
          </p:cNvPr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5AC17AF6-EA0E-40A4-B2C1-6B3A6CD97C05}"/>
              </a:ext>
            </a:extLst>
          </p:cNvPr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0">
            <a:extLst>
              <a:ext uri="{FF2B5EF4-FFF2-40B4-BE49-F238E27FC236}">
                <a16:creationId xmlns:a16="http://schemas.microsoft.com/office/drawing/2014/main" id="{952BA1FD-08CA-40F9-9B97-B7B811220606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1">
            <a:extLst>
              <a:ext uri="{FF2B5EF4-FFF2-40B4-BE49-F238E27FC236}">
                <a16:creationId xmlns:a16="http://schemas.microsoft.com/office/drawing/2014/main" id="{2889C62D-BCBD-495E-93ED-2E0AC88065CF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2">
            <a:extLst>
              <a:ext uri="{FF2B5EF4-FFF2-40B4-BE49-F238E27FC236}">
                <a16:creationId xmlns:a16="http://schemas.microsoft.com/office/drawing/2014/main" id="{4ECD9530-1E44-4F91-908D-CBD6257AD1BD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3">
            <a:extLst>
              <a:ext uri="{FF2B5EF4-FFF2-40B4-BE49-F238E27FC236}">
                <a16:creationId xmlns:a16="http://schemas.microsoft.com/office/drawing/2014/main" id="{C6080D5A-7733-4C37-8A7F-7149ECA8D93E}"/>
              </a:ext>
            </a:extLst>
          </p:cNvPr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4">
            <a:extLst>
              <a:ext uri="{FF2B5EF4-FFF2-40B4-BE49-F238E27FC236}">
                <a16:creationId xmlns:a16="http://schemas.microsoft.com/office/drawing/2014/main" id="{A4F7D278-869B-40BE-82A5-35C2C1D1EC05}"/>
              </a:ext>
            </a:extLst>
          </p:cNvPr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1F1A160C-6F38-4ADD-A8D9-49C1826DE6D7}"/>
              </a:ext>
            </a:extLst>
          </p:cNvPr>
          <p:cNvSpPr txBox="1">
            <a:spLocks/>
          </p:cNvSpPr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699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596BCF93-6DE0-442F-AA83-FBFDAB95DF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482645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rgbClr val="FFFFFF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193821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centrado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">
            <a:extLst>
              <a:ext uri="{FF2B5EF4-FFF2-40B4-BE49-F238E27FC236}">
                <a16:creationId xmlns:a16="http://schemas.microsoft.com/office/drawing/2014/main" id="{F5B55B80-F91D-4AED-8DB3-AD2B94786812}"/>
              </a:ext>
            </a:extLst>
          </p:cNvPr>
          <p:cNvSpPr/>
          <p:nvPr userDrawn="1"/>
        </p:nvSpPr>
        <p:spPr>
          <a:xfrm>
            <a:off x="1229955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59F6F8F2-9549-4E60-9CC2-FCA0D7999E49}"/>
              </a:ext>
            </a:extLst>
          </p:cNvPr>
          <p:cNvSpPr/>
          <p:nvPr userDrawn="1"/>
        </p:nvSpPr>
        <p:spPr>
          <a:xfrm>
            <a:off x="1076249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7CA6ED11-484F-47E7-8F15-8D43EE89A2D2}"/>
              </a:ext>
            </a:extLst>
          </p:cNvPr>
          <p:cNvSpPr/>
          <p:nvPr userDrawn="1"/>
        </p:nvSpPr>
        <p:spPr>
          <a:xfrm>
            <a:off x="9225439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E7B6A472-EDE0-47E0-BE33-079F327A4D31}"/>
              </a:ext>
            </a:extLst>
          </p:cNvPr>
          <p:cNvSpPr/>
          <p:nvPr userDrawn="1"/>
        </p:nvSpPr>
        <p:spPr>
          <a:xfrm>
            <a:off x="768838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3A42E184-9AEC-423D-B7B0-1E473B027D44}"/>
              </a:ext>
            </a:extLst>
          </p:cNvPr>
          <p:cNvSpPr/>
          <p:nvPr userDrawn="1"/>
        </p:nvSpPr>
        <p:spPr>
          <a:xfrm>
            <a:off x="615132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31A0B6AC-E5D1-40F2-A5A8-4DB89C1505CF}"/>
              </a:ext>
            </a:extLst>
          </p:cNvPr>
          <p:cNvSpPr txBox="1">
            <a:spLocks/>
          </p:cNvSpPr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699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D6CCEB1C-722F-4E1F-835C-D869AD140A72}"/>
              </a:ext>
            </a:extLst>
          </p:cNvPr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 defTabSz="9144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24199D36-AC00-4B12-93A2-C2ED45FF17B6}"/>
              </a:ext>
            </a:extLst>
          </p:cNvPr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C302700F-D539-411D-AF71-147A008F7345}"/>
              </a:ext>
            </a:extLst>
          </p:cNvPr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1FF09462-3BA9-4C7E-A3D9-36C7C79AE645}"/>
              </a:ext>
            </a:extLst>
          </p:cNvPr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FEBBB93D-5A1C-44E0-9331-6016EB29B6FF}"/>
              </a:ext>
            </a:extLst>
          </p:cNvPr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5F137981-A4CD-45F0-9AA1-CCBBE8306D68}"/>
              </a:ext>
            </a:extLst>
          </p:cNvPr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A7BCFF4A-3A87-43D7-A7D9-A6FA64AC0F08}"/>
              </a:ext>
            </a:extLst>
          </p:cNvPr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object 16">
            <a:extLst>
              <a:ext uri="{FF2B5EF4-FFF2-40B4-BE49-F238E27FC236}">
                <a16:creationId xmlns:a16="http://schemas.microsoft.com/office/drawing/2014/main" id="{8D292F96-8782-462C-8A07-10584846A2CD}"/>
              </a:ext>
            </a:extLst>
          </p:cNvPr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object 17">
            <a:extLst>
              <a:ext uri="{FF2B5EF4-FFF2-40B4-BE49-F238E27FC236}">
                <a16:creationId xmlns:a16="http://schemas.microsoft.com/office/drawing/2014/main" id="{169F8950-E386-406E-B72C-4E8679C02625}"/>
              </a:ext>
            </a:extLst>
          </p:cNvPr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object 18">
            <a:extLst>
              <a:ext uri="{FF2B5EF4-FFF2-40B4-BE49-F238E27FC236}">
                <a16:creationId xmlns:a16="http://schemas.microsoft.com/office/drawing/2014/main" id="{BF9E2035-8220-48E9-9883-E2035E9401BB}"/>
              </a:ext>
            </a:extLst>
          </p:cNvPr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object 19">
            <a:extLst>
              <a:ext uri="{FF2B5EF4-FFF2-40B4-BE49-F238E27FC236}">
                <a16:creationId xmlns:a16="http://schemas.microsoft.com/office/drawing/2014/main" id="{F0B9024F-172F-42A7-9B5B-70C49921FBBE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2D956D51-E3CB-437E-B8E1-31644542C558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object 21">
            <a:extLst>
              <a:ext uri="{FF2B5EF4-FFF2-40B4-BE49-F238E27FC236}">
                <a16:creationId xmlns:a16="http://schemas.microsoft.com/office/drawing/2014/main" id="{72F22BD7-43A4-46CE-9309-1913B8229B96}"/>
              </a:ext>
            </a:extLst>
          </p:cNvPr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object 22">
            <a:extLst>
              <a:ext uri="{FF2B5EF4-FFF2-40B4-BE49-F238E27FC236}">
                <a16:creationId xmlns:a16="http://schemas.microsoft.com/office/drawing/2014/main" id="{3EFDB32E-A823-4F47-857F-C041BABD66FA}"/>
              </a:ext>
            </a:extLst>
          </p:cNvPr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4435C06B-E9EF-48FD-AAAA-505B41BA5254}"/>
              </a:ext>
            </a:extLst>
          </p:cNvPr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Marcador de texto 49">
            <a:extLst>
              <a:ext uri="{FF2B5EF4-FFF2-40B4-BE49-F238E27FC236}">
                <a16:creationId xmlns:a16="http://schemas.microsoft.com/office/drawing/2014/main" id="{3F5E93B8-6609-4939-9667-85EA33BDA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683496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chemeClr val="tx1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330114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B52D28F9-F37F-4DF5-A2D1-AA68FCF34B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608154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57789202-1793-4245-AFD0-7A37AFAF3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79188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B1648929-BBD8-40CA-8CD6-942223EF4E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4943" y="2608154"/>
            <a:ext cx="11405712" cy="844213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1246602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CF257359-2D6D-40A7-8F82-0026A88793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09945D95-5FFD-4D6F-9731-F98E668737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9777898-8777-4729-86D3-6D903457F0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4100" y="2500313"/>
            <a:ext cx="5408693" cy="8596312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46A6B06E-DCFC-4C61-B35C-2FF747EFB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2995660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fesor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CF257359-2D6D-40A7-8F82-0026A88793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09945D95-5FFD-4D6F-9731-F98E668737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46A6B06E-DCFC-4C61-B35C-2FF747EFB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3864364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fesor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CF257359-2D6D-40A7-8F82-0026A88793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40667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09945D95-5FFD-4D6F-9731-F98E668737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59040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46A6B06E-DCFC-4C61-B35C-2FF747EFB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3445" y="521962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36816873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238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86" y="2955631"/>
            <a:ext cx="17339786" cy="4931537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86" y="7933822"/>
            <a:ext cx="17339786" cy="259337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634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2157" y="3155965"/>
            <a:ext cx="8544243" cy="75221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7700" y="3155965"/>
            <a:ext cx="8544243" cy="75221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805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31194"/>
            <a:ext cx="17339786" cy="22915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4776" y="2906233"/>
            <a:ext cx="8504976" cy="1424300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4776" y="4330532"/>
            <a:ext cx="8504976" cy="636956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7701" y="2906233"/>
            <a:ext cx="8546861" cy="1424300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7701" y="4330532"/>
            <a:ext cx="8546861" cy="636956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84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79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2AC05-58CE-4E49-B563-09D5951A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444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90363"/>
            <a:ext cx="6484095" cy="2766272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6861" y="1706966"/>
            <a:ext cx="10177701" cy="8425054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6" y="3556635"/>
            <a:ext cx="6484095" cy="6589106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04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90363"/>
            <a:ext cx="6484095" cy="2766272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46861" y="1706966"/>
            <a:ext cx="10177701" cy="8425054"/>
          </a:xfrm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6" y="3556635"/>
            <a:ext cx="6484095" cy="6589106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0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157" y="631194"/>
            <a:ext cx="17339786" cy="2291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157" y="3155965"/>
            <a:ext cx="17339786" cy="752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157" y="10988247"/>
            <a:ext cx="4523423" cy="631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9C3E-277C-4E1F-A249-5B730364B4FA}" type="datetimeFigureOut">
              <a:rPr lang="es-CO" smtClean="0"/>
              <a:t>25/01/2023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9483" y="10988247"/>
            <a:ext cx="6785134" cy="631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8520" y="10988247"/>
            <a:ext cx="4523423" cy="631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195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693" r:id="rId20"/>
    <p:sldLayoutId id="2147483686" r:id="rId21"/>
    <p:sldLayoutId id="2147483687" r:id="rId22"/>
    <p:sldLayoutId id="2147483689" r:id="rId23"/>
    <p:sldLayoutId id="2147483688" r:id="rId24"/>
    <p:sldLayoutId id="2147483690" r:id="rId25"/>
    <p:sldLayoutId id="2147483691" r:id="rId26"/>
    <p:sldLayoutId id="2147483692" r:id="rId27"/>
    <p:sldLayoutId id="2147483714" r:id="rId28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5E50992-41E3-B944-B348-48647978B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61289" y="3854844"/>
            <a:ext cx="8207296" cy="128452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CO" sz="4800"/>
              <a:t>Cuaderno de trabajo 1</a:t>
            </a:r>
          </a:p>
          <a:p>
            <a:r>
              <a:rPr lang="es-CO" sz="4800" dirty="0"/>
              <a:t>Objetivos de negocio y restricciones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2D598DFA-329B-2E42-B0CD-A299535D3FF7}"/>
              </a:ext>
            </a:extLst>
          </p:cNvPr>
          <p:cNvSpPr txBox="1">
            <a:spLocks/>
          </p:cNvSpPr>
          <p:nvPr/>
        </p:nvSpPr>
        <p:spPr>
          <a:xfrm>
            <a:off x="10250974" y="6716080"/>
            <a:ext cx="9853126" cy="169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507846" rtl="0" eaLnBrk="1" latinLnBrk="0" hangingPunct="1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None/>
              <a:defRPr lang="es-ES" sz="5150" kern="1200" spc="15" dirty="0" smtClean="0">
                <a:solidFill>
                  <a:srgbClr val="FFFFFF"/>
                </a:solidFill>
                <a:latin typeface="GT America"/>
                <a:ea typeface="+mn-ea"/>
                <a:cs typeface="GT America"/>
              </a:defRPr>
            </a:lvl1pPr>
            <a:lvl2pPr marL="1130884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3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84807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3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38730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2653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46575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00498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4421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8344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600" dirty="0"/>
              <a:t>Principios de diseño y arquitectura de software</a:t>
            </a:r>
          </a:p>
          <a:p>
            <a:r>
              <a:rPr lang="es-CO" sz="3600" dirty="0"/>
              <a:t>Módulo 1</a:t>
            </a:r>
          </a:p>
        </p:txBody>
      </p:sp>
    </p:spTree>
    <p:extLst>
      <p:ext uri="{BB962C8B-B14F-4D97-AF65-F5344CB8AC3E}">
        <p14:creationId xmlns:p14="http://schemas.microsoft.com/office/powerpoint/2010/main" val="290828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1F5B806-8B2D-AE50-0A27-48994D40A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38" y="1178805"/>
            <a:ext cx="2784659" cy="10756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E3E24F2-D469-0477-E32A-013755FCD7E6}"/>
              </a:ext>
            </a:extLst>
          </p:cNvPr>
          <p:cNvSpPr txBox="1"/>
          <p:nvPr/>
        </p:nvSpPr>
        <p:spPr>
          <a:xfrm>
            <a:off x="1741439" y="4641559"/>
            <a:ext cx="16621223" cy="329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309" b="1" dirty="0">
                <a:latin typeface="Lato" panose="020F0502020204030203" pitchFamily="34" charset="0"/>
              </a:rPr>
              <a:t>© - Derechos Reservados: </a:t>
            </a:r>
            <a:r>
              <a:rPr lang="es-419" sz="2309" dirty="0">
                <a:latin typeface="Lato" panose="020F0502020204030203" pitchFamily="34" charset="0"/>
              </a:rPr>
              <a:t>la presente obra, y en general todos sus contenidos, se encuentran protegidos por las normas internacionales y nacionales vigentes sobre propiedad Intelectual, por lo tanto su utilización parcial o total, reproducción, comunicación pública, transformación, distribución, alquiler, préstamo público e importación, total o parcial, en todo o en parte, en formato impreso o digital y en cualquier formato conocido o por conocer, se encuentran prohibidos, y solo serán lícitos en la medida en que se cuente con la autorización previa y expresa por escrito de la Universidad de los Andes.</a:t>
            </a:r>
          </a:p>
          <a:p>
            <a:endParaRPr lang="es-419" sz="2309" dirty="0">
              <a:latin typeface="Lato" panose="020F0502020204030203" pitchFamily="34" charset="0"/>
            </a:endParaRPr>
          </a:p>
          <a:p>
            <a:r>
              <a:rPr lang="es-419" sz="2309" dirty="0">
                <a:latin typeface="Lato" panose="020F0502020204030203" pitchFamily="34" charset="0"/>
              </a:rPr>
              <a:t>De igual manera, la utilización de la imagen de las personas, docentes o estudiantes, sin su previa autorización está expresamente prohibida. En caso de incumplirse con lo mencionado, se procederá de conformidad con los reglamentos y políticas de la universidad, sin perjuicio de las demás acciones legales aplicables.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2F0434D-F534-2403-C639-2D7194B7065D}"/>
              </a:ext>
            </a:extLst>
          </p:cNvPr>
          <p:cNvCxnSpPr>
            <a:cxnSpLocks/>
          </p:cNvCxnSpPr>
          <p:nvPr/>
        </p:nvCxnSpPr>
        <p:spPr>
          <a:xfrm>
            <a:off x="1741439" y="4047944"/>
            <a:ext cx="16621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EDDB248-E9A3-3F5C-5EC0-E5BE576ADD19}"/>
              </a:ext>
            </a:extLst>
          </p:cNvPr>
          <p:cNvCxnSpPr>
            <a:cxnSpLocks/>
          </p:cNvCxnSpPr>
          <p:nvPr/>
        </p:nvCxnSpPr>
        <p:spPr>
          <a:xfrm>
            <a:off x="1741439" y="8598993"/>
            <a:ext cx="16621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B3392-A4DF-DC0F-9005-BFDA8D351B43}"/>
              </a:ext>
            </a:extLst>
          </p:cNvPr>
          <p:cNvSpPr/>
          <p:nvPr/>
        </p:nvSpPr>
        <p:spPr>
          <a:xfrm>
            <a:off x="0" y="273448"/>
            <a:ext cx="158465" cy="11308555"/>
          </a:xfrm>
          <a:prstGeom prst="rect">
            <a:avLst/>
          </a:prstGeom>
          <a:solidFill>
            <a:srgbClr val="212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2968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8A3E730-9418-BC79-0993-BC738F7162F9}"/>
              </a:ext>
            </a:extLst>
          </p:cNvPr>
          <p:cNvSpPr/>
          <p:nvPr/>
        </p:nvSpPr>
        <p:spPr>
          <a:xfrm>
            <a:off x="0" y="1871356"/>
            <a:ext cx="158465" cy="9753630"/>
          </a:xfrm>
          <a:prstGeom prst="rect">
            <a:avLst/>
          </a:prstGeom>
          <a:solidFill>
            <a:srgbClr val="F9E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2968"/>
          </a:p>
        </p:txBody>
      </p:sp>
      <p:pic>
        <p:nvPicPr>
          <p:cNvPr id="16" name="Imagen 15" descr="Fondo negr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3FFFE140-7A0A-FA90-4C23-6383FB55A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90" y="2529840"/>
            <a:ext cx="5760324" cy="67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8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riangle 36">
            <a:extLst>
              <a:ext uri="{FF2B5EF4-FFF2-40B4-BE49-F238E27FC236}">
                <a16:creationId xmlns:a16="http://schemas.microsoft.com/office/drawing/2014/main" id="{3FCA2B96-8A3D-E242-A5E3-D4E41B6FDAA1}"/>
              </a:ext>
            </a:extLst>
          </p:cNvPr>
          <p:cNvSpPr/>
          <p:nvPr/>
        </p:nvSpPr>
        <p:spPr>
          <a:xfrm>
            <a:off x="3398809" y="0"/>
            <a:ext cx="16705292" cy="11855450"/>
          </a:xfrm>
          <a:prstGeom prst="triangle">
            <a:avLst>
              <a:gd name="adj" fmla="val 9961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082241-1E6D-2F45-A434-4397FC7D8E66}"/>
              </a:ext>
            </a:extLst>
          </p:cNvPr>
          <p:cNvSpPr txBox="1"/>
          <p:nvPr/>
        </p:nvSpPr>
        <p:spPr>
          <a:xfrm>
            <a:off x="8275723" y="8708318"/>
            <a:ext cx="1121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3600" dirty="0">
                <a:solidFill>
                  <a:schemeClr val="bg1"/>
                </a:solidFill>
              </a:rPr>
              <a:t>Objetivo:</a:t>
            </a:r>
          </a:p>
          <a:p>
            <a:endParaRPr lang="en-CO" sz="3600" dirty="0">
              <a:solidFill>
                <a:schemeClr val="bg1"/>
              </a:solidFill>
            </a:endParaRPr>
          </a:p>
          <a:p>
            <a:r>
              <a:rPr lang="en-CO" sz="3600" dirty="0">
                <a:solidFill>
                  <a:schemeClr val="bg1"/>
                </a:solidFill>
              </a:rPr>
              <a:t>Identificar restricciones de negocio, restricciones de tecnología y objetivos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CF646-4805-9749-93FF-6DCB67979D08}"/>
              </a:ext>
            </a:extLst>
          </p:cNvPr>
          <p:cNvSpPr txBox="1"/>
          <p:nvPr/>
        </p:nvSpPr>
        <p:spPr>
          <a:xfrm>
            <a:off x="549343" y="3147132"/>
            <a:ext cx="12801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60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Restricciones y Objetivos de negocio</a:t>
            </a:r>
          </a:p>
        </p:txBody>
      </p:sp>
    </p:spTree>
    <p:extLst>
      <p:ext uri="{BB962C8B-B14F-4D97-AF65-F5344CB8AC3E}">
        <p14:creationId xmlns:p14="http://schemas.microsoft.com/office/powerpoint/2010/main" val="117309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846DF9A9-623E-B94B-ABFB-55F40F134C51}"/>
              </a:ext>
            </a:extLst>
          </p:cNvPr>
          <p:cNvSpPr/>
          <p:nvPr/>
        </p:nvSpPr>
        <p:spPr>
          <a:xfrm>
            <a:off x="968334" y="819883"/>
            <a:ext cx="1585535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4400" dirty="0"/>
              <a:t>Instrucciones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06D19-67FB-F64C-8F91-4A22F32D7DCB}"/>
              </a:ext>
            </a:extLst>
          </p:cNvPr>
          <p:cNvSpPr txBox="1"/>
          <p:nvPr/>
        </p:nvSpPr>
        <p:spPr>
          <a:xfrm>
            <a:off x="1499016" y="3078299"/>
            <a:ext cx="14270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CO" sz="2800" dirty="0">
                <a:solidFill>
                  <a:schemeClr val="accent1"/>
                </a:solidFill>
              </a:rPr>
              <a:t>L</a:t>
            </a:r>
            <a:r>
              <a:rPr lang="en-US" sz="2800" dirty="0">
                <a:solidFill>
                  <a:schemeClr val="accent1"/>
                </a:solidFill>
              </a:rPr>
              <a:t>e</a:t>
            </a:r>
            <a:r>
              <a:rPr lang="en-CO" sz="2800" dirty="0">
                <a:solidFill>
                  <a:schemeClr val="accent1"/>
                </a:solidFill>
              </a:rPr>
              <a:t>a de nuevo, con detenimiento, el enunciado del proyecto del curso</a:t>
            </a:r>
          </a:p>
          <a:p>
            <a:pPr marL="514350" indent="-514350">
              <a:buAutoNum type="arabicPeriod"/>
            </a:pPr>
            <a:r>
              <a:rPr lang="en-CO" sz="2800" dirty="0">
                <a:solidFill>
                  <a:schemeClr val="accent1"/>
                </a:solidFill>
              </a:rPr>
              <a:t>En esta lectura, identifique expresiones que usted considere que reflejan</a:t>
            </a:r>
          </a:p>
          <a:p>
            <a:pPr marL="971550" lvl="1" indent="-514350">
              <a:buAutoNum type="arabicPeriod"/>
            </a:pPr>
            <a:r>
              <a:rPr lang="en-CO" sz="2800" dirty="0">
                <a:solidFill>
                  <a:schemeClr val="accent1"/>
                </a:solidFill>
              </a:rPr>
              <a:t>Objetivos de negocio</a:t>
            </a:r>
          </a:p>
          <a:p>
            <a:pPr marL="971550" lvl="1" indent="-514350">
              <a:buAutoNum type="arabicPeriod"/>
            </a:pPr>
            <a:r>
              <a:rPr lang="en-CO" sz="2800" dirty="0">
                <a:solidFill>
                  <a:schemeClr val="accent1"/>
                </a:solidFill>
              </a:rPr>
              <a:t>Restricciones de negocio</a:t>
            </a:r>
          </a:p>
          <a:p>
            <a:pPr marL="971550" lvl="1" indent="-514350">
              <a:buAutoNum type="arabicPeriod"/>
            </a:pPr>
            <a:r>
              <a:rPr lang="en-CO" sz="2800" dirty="0">
                <a:solidFill>
                  <a:schemeClr val="accent1"/>
                </a:solidFill>
              </a:rPr>
              <a:t>Restricciones de tecnología</a:t>
            </a:r>
          </a:p>
          <a:p>
            <a:pPr marL="514350" indent="-514350">
              <a:buAutoNum type="arabicPeriod"/>
            </a:pPr>
            <a:r>
              <a:rPr lang="en-CO" sz="2800" dirty="0">
                <a:solidFill>
                  <a:schemeClr val="accent1"/>
                </a:solidFill>
              </a:rPr>
              <a:t>En las siguienes hojas, encontrará un espacio para documentar objetivos y restricciones </a:t>
            </a:r>
          </a:p>
          <a:p>
            <a:pPr marL="514350" indent="-514350">
              <a:buAutoNum type="arabicPeriod"/>
            </a:pPr>
            <a:r>
              <a:rPr lang="en-CO" sz="2800" dirty="0">
                <a:solidFill>
                  <a:schemeClr val="accent1"/>
                </a:solidFill>
              </a:rPr>
              <a:t>Una vez haya terminado de documentar los objetivos y restricciones debe seguir las instrucciones dadas en la lección para enviar su trabajo</a:t>
            </a:r>
          </a:p>
        </p:txBody>
      </p:sp>
    </p:spTree>
    <p:extLst>
      <p:ext uri="{BB962C8B-B14F-4D97-AF65-F5344CB8AC3E}">
        <p14:creationId xmlns:p14="http://schemas.microsoft.com/office/powerpoint/2010/main" val="421993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846DF9A9-623E-B94B-ABFB-55F40F134C51}"/>
              </a:ext>
            </a:extLst>
          </p:cNvPr>
          <p:cNvSpPr/>
          <p:nvPr/>
        </p:nvSpPr>
        <p:spPr>
          <a:xfrm>
            <a:off x="2827114" y="849088"/>
            <a:ext cx="1585535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4400" dirty="0"/>
              <a:t>Objetivos de Negocio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1DB664-8FE3-AC42-BEBE-C3663D08BD50}"/>
              </a:ext>
            </a:extLst>
          </p:cNvPr>
          <p:cNvGrpSpPr/>
          <p:nvPr/>
        </p:nvGrpSpPr>
        <p:grpSpPr>
          <a:xfrm>
            <a:off x="1083724" y="887859"/>
            <a:ext cx="843147" cy="2323123"/>
            <a:chOff x="6338159" y="2119567"/>
            <a:chExt cx="1238250" cy="3143965"/>
          </a:xfrm>
          <a:scene3d>
            <a:camera prst="orthographicFront"/>
            <a:lightRig rig="freezing" dir="t"/>
          </a:scene3d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D8F9AF4-A992-5049-B55F-DE81F90F71AA}"/>
                </a:ext>
              </a:extLst>
            </p:cNvPr>
            <p:cNvGrpSpPr/>
            <p:nvPr/>
          </p:nvGrpSpPr>
          <p:grpSpPr>
            <a:xfrm>
              <a:off x="6338159" y="2119567"/>
              <a:ext cx="1238250" cy="3143965"/>
              <a:chOff x="9547588" y="2933700"/>
              <a:chExt cx="1238250" cy="314396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6948858-27A2-114A-8EC8-A4E6A9F80813}"/>
                  </a:ext>
                </a:extLst>
              </p:cNvPr>
              <p:cNvSpPr/>
              <p:nvPr/>
            </p:nvSpPr>
            <p:spPr>
              <a:xfrm>
                <a:off x="9728562" y="2933700"/>
                <a:ext cx="876300" cy="8382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174A1784-9F8C-9F45-9559-B70B3DE49988}"/>
                  </a:ext>
                </a:extLst>
              </p:cNvPr>
              <p:cNvSpPr/>
              <p:nvPr/>
            </p:nvSpPr>
            <p:spPr>
              <a:xfrm rot="5572581">
                <a:off x="9028647" y="4320475"/>
                <a:ext cx="2276131" cy="123825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9C03EEE-323D-B742-A028-8BE0FC6F4D82}"/>
                  </a:ext>
                </a:extLst>
              </p:cNvPr>
              <p:cNvGrpSpPr/>
              <p:nvPr/>
            </p:nvGrpSpPr>
            <p:grpSpPr>
              <a:xfrm>
                <a:off x="10052050" y="3790949"/>
                <a:ext cx="304800" cy="946988"/>
                <a:chOff x="14116050" y="4057648"/>
                <a:chExt cx="304800" cy="946988"/>
              </a:xfrm>
            </p:grpSpPr>
            <p:sp>
              <p:nvSpPr>
                <p:cNvPr id="60" name="Triangle 59">
                  <a:extLst>
                    <a:ext uri="{FF2B5EF4-FFF2-40B4-BE49-F238E27FC236}">
                      <a16:creationId xmlns:a16="http://schemas.microsoft.com/office/drawing/2014/main" id="{9B7FE1DF-C402-074F-BD2F-FDD98931A62C}"/>
                    </a:ext>
                  </a:extLst>
                </p:cNvPr>
                <p:cNvSpPr/>
                <p:nvPr/>
              </p:nvSpPr>
              <p:spPr>
                <a:xfrm rot="10582158">
                  <a:off x="14116050" y="4057648"/>
                  <a:ext cx="304800" cy="247652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61" name="Snip Diagonal Corner Rectangle 60">
                  <a:extLst>
                    <a:ext uri="{FF2B5EF4-FFF2-40B4-BE49-F238E27FC236}">
                      <a16:creationId xmlns:a16="http://schemas.microsoft.com/office/drawing/2014/main" id="{BE807AA3-275D-6147-A6F0-32D524A50B1D}"/>
                    </a:ext>
                  </a:extLst>
                </p:cNvPr>
                <p:cNvSpPr/>
                <p:nvPr/>
              </p:nvSpPr>
              <p:spPr>
                <a:xfrm>
                  <a:off x="14185622" y="4314703"/>
                  <a:ext cx="169144" cy="689933"/>
                </a:xfrm>
                <a:prstGeom prst="snip2Diag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</p:grp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A621B0D-12DB-FC42-B1F0-FF4CFFF0E789}"/>
                </a:ext>
              </a:extLst>
            </p:cNvPr>
            <p:cNvSpPr/>
            <p:nvPr/>
          </p:nvSpPr>
          <p:spPr>
            <a:xfrm rot="9681471">
              <a:off x="6773681" y="3145891"/>
              <a:ext cx="225209" cy="988095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BD4015BC-9CCD-2749-ABCD-CCE6985CDA31}"/>
                </a:ext>
              </a:extLst>
            </p:cNvPr>
            <p:cNvSpPr/>
            <p:nvPr/>
          </p:nvSpPr>
          <p:spPr>
            <a:xfrm rot="11398682">
              <a:off x="7060686" y="3138504"/>
              <a:ext cx="170259" cy="925818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9" name="Diagonal Stripe 48">
              <a:extLst>
                <a:ext uri="{FF2B5EF4-FFF2-40B4-BE49-F238E27FC236}">
                  <a16:creationId xmlns:a16="http://schemas.microsoft.com/office/drawing/2014/main" id="{3920BE55-66F9-1549-AB39-76DCE0576783}"/>
                </a:ext>
              </a:extLst>
            </p:cNvPr>
            <p:cNvSpPr/>
            <p:nvPr/>
          </p:nvSpPr>
          <p:spPr>
            <a:xfrm rot="2425840">
              <a:off x="6876000" y="2627071"/>
              <a:ext cx="257175" cy="220880"/>
            </a:xfrm>
            <a:prstGeom prst="diagStrip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A78A9C-137F-A849-9090-AF4932741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04561"/>
              </p:ext>
            </p:extLst>
          </p:nvPr>
        </p:nvGraphicFramePr>
        <p:xfrm>
          <a:off x="1042054" y="3091526"/>
          <a:ext cx="17640411" cy="6696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694">
                  <a:extLst>
                    <a:ext uri="{9D8B030D-6E8A-4147-A177-3AD203B41FA5}">
                      <a16:colId xmlns:a16="http://schemas.microsoft.com/office/drawing/2014/main" val="238471029"/>
                    </a:ext>
                  </a:extLst>
                </a:gridCol>
                <a:gridCol w="10677717">
                  <a:extLst>
                    <a:ext uri="{9D8B030D-6E8A-4147-A177-3AD203B41FA5}">
                      <a16:colId xmlns:a16="http://schemas.microsoft.com/office/drawing/2014/main" val="1584254929"/>
                    </a:ext>
                  </a:extLst>
                </a:gridCol>
              </a:tblGrid>
              <a:tr h="783533">
                <a:tc gridSpan="2">
                  <a:txBody>
                    <a:bodyPr/>
                    <a:lstStyle/>
                    <a:p>
                      <a:pPr algn="ctr"/>
                      <a:r>
                        <a:rPr lang="en-CO" sz="2400" dirty="0"/>
                        <a:t>Objetivo de negocio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29685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Descripción del 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Crecimiento en el número de clientes surtidos en 15%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6990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Tiempo de cumplimiento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800" dirty="0"/>
                    </a:p>
                    <a:p>
                      <a:r>
                        <a:rPr lang="es-CO" sz="2800" dirty="0"/>
                        <a:t>Anual</a:t>
                      </a:r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10766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Mejora esperada al negocio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800" dirty="0"/>
                    </a:p>
                    <a:p>
                      <a:pPr marL="0" marR="0" lvl="0" indent="0" algn="l" defTabSz="15078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dirty="0"/>
                        <a:t>Aumento en las ventas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9445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Cómo considera que pueda afectar la arquitectura del sistema este 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El sistema debe poder ser escalable fácilmente</a:t>
                      </a:r>
                      <a:endParaRPr lang="en-CO" sz="2800" dirty="0"/>
                    </a:p>
                    <a:p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149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306D19-67FB-F64C-8F91-4A22F32D7DCB}"/>
              </a:ext>
            </a:extLst>
          </p:cNvPr>
          <p:cNvSpPr txBox="1"/>
          <p:nvPr/>
        </p:nvSpPr>
        <p:spPr>
          <a:xfrm>
            <a:off x="2827114" y="2329739"/>
            <a:ext cx="1805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dirty="0">
                <a:solidFill>
                  <a:schemeClr val="accent1"/>
                </a:solidFill>
              </a:rPr>
              <a:t>A partir del enunciado del proyecto, identifique objetivos de negocio que puedan servir como entrada al proceso de diseño</a:t>
            </a:r>
          </a:p>
        </p:txBody>
      </p:sp>
    </p:spTree>
    <p:extLst>
      <p:ext uri="{BB962C8B-B14F-4D97-AF65-F5344CB8AC3E}">
        <p14:creationId xmlns:p14="http://schemas.microsoft.com/office/powerpoint/2010/main" val="400803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846DF9A9-623E-B94B-ABFB-55F40F134C51}"/>
              </a:ext>
            </a:extLst>
          </p:cNvPr>
          <p:cNvSpPr/>
          <p:nvPr/>
        </p:nvSpPr>
        <p:spPr>
          <a:xfrm>
            <a:off x="2827114" y="849088"/>
            <a:ext cx="1585535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4400" dirty="0"/>
              <a:t>Objetivos de Negocio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1DB664-8FE3-AC42-BEBE-C3663D08BD50}"/>
              </a:ext>
            </a:extLst>
          </p:cNvPr>
          <p:cNvGrpSpPr/>
          <p:nvPr/>
        </p:nvGrpSpPr>
        <p:grpSpPr>
          <a:xfrm>
            <a:off x="1083724" y="887859"/>
            <a:ext cx="843147" cy="2323123"/>
            <a:chOff x="6338159" y="2119567"/>
            <a:chExt cx="1238250" cy="3143965"/>
          </a:xfrm>
          <a:scene3d>
            <a:camera prst="orthographicFront"/>
            <a:lightRig rig="freezing" dir="t"/>
          </a:scene3d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D8F9AF4-A992-5049-B55F-DE81F90F71AA}"/>
                </a:ext>
              </a:extLst>
            </p:cNvPr>
            <p:cNvGrpSpPr/>
            <p:nvPr/>
          </p:nvGrpSpPr>
          <p:grpSpPr>
            <a:xfrm>
              <a:off x="6338159" y="2119567"/>
              <a:ext cx="1238250" cy="3143965"/>
              <a:chOff x="9547588" y="2933700"/>
              <a:chExt cx="1238250" cy="314396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6948858-27A2-114A-8EC8-A4E6A9F80813}"/>
                  </a:ext>
                </a:extLst>
              </p:cNvPr>
              <p:cNvSpPr/>
              <p:nvPr/>
            </p:nvSpPr>
            <p:spPr>
              <a:xfrm>
                <a:off x="9728562" y="2933700"/>
                <a:ext cx="876300" cy="8382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174A1784-9F8C-9F45-9559-B70B3DE49988}"/>
                  </a:ext>
                </a:extLst>
              </p:cNvPr>
              <p:cNvSpPr/>
              <p:nvPr/>
            </p:nvSpPr>
            <p:spPr>
              <a:xfrm rot="5572581">
                <a:off x="9028647" y="4320475"/>
                <a:ext cx="2276131" cy="123825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9C03EEE-323D-B742-A028-8BE0FC6F4D82}"/>
                  </a:ext>
                </a:extLst>
              </p:cNvPr>
              <p:cNvGrpSpPr/>
              <p:nvPr/>
            </p:nvGrpSpPr>
            <p:grpSpPr>
              <a:xfrm>
                <a:off x="10052050" y="3790949"/>
                <a:ext cx="304800" cy="946988"/>
                <a:chOff x="14116050" y="4057648"/>
                <a:chExt cx="304800" cy="946988"/>
              </a:xfrm>
            </p:grpSpPr>
            <p:sp>
              <p:nvSpPr>
                <p:cNvPr id="60" name="Triangle 59">
                  <a:extLst>
                    <a:ext uri="{FF2B5EF4-FFF2-40B4-BE49-F238E27FC236}">
                      <a16:creationId xmlns:a16="http://schemas.microsoft.com/office/drawing/2014/main" id="{9B7FE1DF-C402-074F-BD2F-FDD98931A62C}"/>
                    </a:ext>
                  </a:extLst>
                </p:cNvPr>
                <p:cNvSpPr/>
                <p:nvPr/>
              </p:nvSpPr>
              <p:spPr>
                <a:xfrm rot="10582158">
                  <a:off x="14116050" y="4057648"/>
                  <a:ext cx="304800" cy="247652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61" name="Snip Diagonal Corner Rectangle 60">
                  <a:extLst>
                    <a:ext uri="{FF2B5EF4-FFF2-40B4-BE49-F238E27FC236}">
                      <a16:creationId xmlns:a16="http://schemas.microsoft.com/office/drawing/2014/main" id="{BE807AA3-275D-6147-A6F0-32D524A50B1D}"/>
                    </a:ext>
                  </a:extLst>
                </p:cNvPr>
                <p:cNvSpPr/>
                <p:nvPr/>
              </p:nvSpPr>
              <p:spPr>
                <a:xfrm>
                  <a:off x="14185622" y="4314703"/>
                  <a:ext cx="169144" cy="689933"/>
                </a:xfrm>
                <a:prstGeom prst="snip2Diag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</p:grp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A621B0D-12DB-FC42-B1F0-FF4CFFF0E789}"/>
                </a:ext>
              </a:extLst>
            </p:cNvPr>
            <p:cNvSpPr/>
            <p:nvPr/>
          </p:nvSpPr>
          <p:spPr>
            <a:xfrm rot="9681471">
              <a:off x="6773681" y="3145891"/>
              <a:ext cx="225209" cy="988095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BD4015BC-9CCD-2749-ABCD-CCE6985CDA31}"/>
                </a:ext>
              </a:extLst>
            </p:cNvPr>
            <p:cNvSpPr/>
            <p:nvPr/>
          </p:nvSpPr>
          <p:spPr>
            <a:xfrm rot="11398682">
              <a:off x="7060686" y="3138504"/>
              <a:ext cx="170259" cy="925818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9" name="Diagonal Stripe 48">
              <a:extLst>
                <a:ext uri="{FF2B5EF4-FFF2-40B4-BE49-F238E27FC236}">
                  <a16:creationId xmlns:a16="http://schemas.microsoft.com/office/drawing/2014/main" id="{3920BE55-66F9-1549-AB39-76DCE0576783}"/>
                </a:ext>
              </a:extLst>
            </p:cNvPr>
            <p:cNvSpPr/>
            <p:nvPr/>
          </p:nvSpPr>
          <p:spPr>
            <a:xfrm rot="2425840">
              <a:off x="6876000" y="2627071"/>
              <a:ext cx="257175" cy="220880"/>
            </a:xfrm>
            <a:prstGeom prst="diagStrip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A78A9C-137F-A849-9090-AF4932741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75509"/>
              </p:ext>
            </p:extLst>
          </p:nvPr>
        </p:nvGraphicFramePr>
        <p:xfrm>
          <a:off x="1042054" y="3091526"/>
          <a:ext cx="17640411" cy="62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694">
                  <a:extLst>
                    <a:ext uri="{9D8B030D-6E8A-4147-A177-3AD203B41FA5}">
                      <a16:colId xmlns:a16="http://schemas.microsoft.com/office/drawing/2014/main" val="238471029"/>
                    </a:ext>
                  </a:extLst>
                </a:gridCol>
                <a:gridCol w="10677717">
                  <a:extLst>
                    <a:ext uri="{9D8B030D-6E8A-4147-A177-3AD203B41FA5}">
                      <a16:colId xmlns:a16="http://schemas.microsoft.com/office/drawing/2014/main" val="1584254929"/>
                    </a:ext>
                  </a:extLst>
                </a:gridCol>
              </a:tblGrid>
              <a:tr h="783533">
                <a:tc gridSpan="2">
                  <a:txBody>
                    <a:bodyPr/>
                    <a:lstStyle/>
                    <a:p>
                      <a:pPr algn="ctr"/>
                      <a:r>
                        <a:rPr lang="en-CO" sz="2400" dirty="0"/>
                        <a:t>Objetivo de negocio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29685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Descripción del 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Crecimiento en el número de productos vendidos en un 10%</a:t>
                      </a:r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6990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Tiempo de cumplimiento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800" dirty="0"/>
                    </a:p>
                    <a:p>
                      <a:r>
                        <a:rPr lang="es-CO" sz="2800" dirty="0"/>
                        <a:t>Anual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10766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Mejora esperada al negocio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pPr marL="0" marR="0" lvl="0" indent="0" algn="l" defTabSz="15078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dirty="0"/>
                        <a:t>Aumento en las ventas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9445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Cómo considera que pueda afectar la arquitectura del sistema este 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pPr marL="0" marR="0" lvl="0" indent="0" algn="l" defTabSz="15078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dirty="0"/>
                        <a:t>El sistema debe poder ser escalable fácilmente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149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306D19-67FB-F64C-8F91-4A22F32D7DCB}"/>
              </a:ext>
            </a:extLst>
          </p:cNvPr>
          <p:cNvSpPr txBox="1"/>
          <p:nvPr/>
        </p:nvSpPr>
        <p:spPr>
          <a:xfrm>
            <a:off x="2827114" y="2329739"/>
            <a:ext cx="1805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dirty="0">
                <a:solidFill>
                  <a:schemeClr val="accent1"/>
                </a:solidFill>
              </a:rPr>
              <a:t>A partir del enunciado del proyecto, identifique objetivos de negocio que puedan servir como entrada al proceso de diseño</a:t>
            </a:r>
          </a:p>
        </p:txBody>
      </p:sp>
    </p:spTree>
    <p:extLst>
      <p:ext uri="{BB962C8B-B14F-4D97-AF65-F5344CB8AC3E}">
        <p14:creationId xmlns:p14="http://schemas.microsoft.com/office/powerpoint/2010/main" val="385652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B1DB664-8FE3-AC42-BEBE-C3663D08BD50}"/>
              </a:ext>
            </a:extLst>
          </p:cNvPr>
          <p:cNvGrpSpPr/>
          <p:nvPr/>
        </p:nvGrpSpPr>
        <p:grpSpPr>
          <a:xfrm>
            <a:off x="1083724" y="887859"/>
            <a:ext cx="843147" cy="2323123"/>
            <a:chOff x="6338159" y="2119567"/>
            <a:chExt cx="1238250" cy="3143965"/>
          </a:xfrm>
          <a:scene3d>
            <a:camera prst="orthographicFront"/>
            <a:lightRig rig="freezing" dir="t"/>
          </a:scene3d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D8F9AF4-A992-5049-B55F-DE81F90F71AA}"/>
                </a:ext>
              </a:extLst>
            </p:cNvPr>
            <p:cNvGrpSpPr/>
            <p:nvPr/>
          </p:nvGrpSpPr>
          <p:grpSpPr>
            <a:xfrm>
              <a:off x="6338159" y="2119567"/>
              <a:ext cx="1238250" cy="3143965"/>
              <a:chOff x="9547588" y="2933700"/>
              <a:chExt cx="1238250" cy="314396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6948858-27A2-114A-8EC8-A4E6A9F80813}"/>
                  </a:ext>
                </a:extLst>
              </p:cNvPr>
              <p:cNvSpPr/>
              <p:nvPr/>
            </p:nvSpPr>
            <p:spPr>
              <a:xfrm>
                <a:off x="9728562" y="2933700"/>
                <a:ext cx="876300" cy="8382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174A1784-9F8C-9F45-9559-B70B3DE49988}"/>
                  </a:ext>
                </a:extLst>
              </p:cNvPr>
              <p:cNvSpPr/>
              <p:nvPr/>
            </p:nvSpPr>
            <p:spPr>
              <a:xfrm rot="5572581">
                <a:off x="9028647" y="4320475"/>
                <a:ext cx="2276131" cy="123825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9C03EEE-323D-B742-A028-8BE0FC6F4D82}"/>
                  </a:ext>
                </a:extLst>
              </p:cNvPr>
              <p:cNvGrpSpPr/>
              <p:nvPr/>
            </p:nvGrpSpPr>
            <p:grpSpPr>
              <a:xfrm>
                <a:off x="10052050" y="3790949"/>
                <a:ext cx="304800" cy="946988"/>
                <a:chOff x="14116050" y="4057648"/>
                <a:chExt cx="304800" cy="946988"/>
              </a:xfrm>
            </p:grpSpPr>
            <p:sp>
              <p:nvSpPr>
                <p:cNvPr id="60" name="Triangle 59">
                  <a:extLst>
                    <a:ext uri="{FF2B5EF4-FFF2-40B4-BE49-F238E27FC236}">
                      <a16:creationId xmlns:a16="http://schemas.microsoft.com/office/drawing/2014/main" id="{9B7FE1DF-C402-074F-BD2F-FDD98931A62C}"/>
                    </a:ext>
                  </a:extLst>
                </p:cNvPr>
                <p:cNvSpPr/>
                <p:nvPr/>
              </p:nvSpPr>
              <p:spPr>
                <a:xfrm rot="10582158">
                  <a:off x="14116050" y="4057648"/>
                  <a:ext cx="304800" cy="247652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61" name="Snip Diagonal Corner Rectangle 60">
                  <a:extLst>
                    <a:ext uri="{FF2B5EF4-FFF2-40B4-BE49-F238E27FC236}">
                      <a16:creationId xmlns:a16="http://schemas.microsoft.com/office/drawing/2014/main" id="{BE807AA3-275D-6147-A6F0-32D524A50B1D}"/>
                    </a:ext>
                  </a:extLst>
                </p:cNvPr>
                <p:cNvSpPr/>
                <p:nvPr/>
              </p:nvSpPr>
              <p:spPr>
                <a:xfrm>
                  <a:off x="14185622" y="4314703"/>
                  <a:ext cx="169144" cy="689933"/>
                </a:xfrm>
                <a:prstGeom prst="snip2Diag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</p:grp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A621B0D-12DB-FC42-B1F0-FF4CFFF0E789}"/>
                </a:ext>
              </a:extLst>
            </p:cNvPr>
            <p:cNvSpPr/>
            <p:nvPr/>
          </p:nvSpPr>
          <p:spPr>
            <a:xfrm rot="9681471">
              <a:off x="6773681" y="3145891"/>
              <a:ext cx="225209" cy="988095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BD4015BC-9CCD-2749-ABCD-CCE6985CDA31}"/>
                </a:ext>
              </a:extLst>
            </p:cNvPr>
            <p:cNvSpPr/>
            <p:nvPr/>
          </p:nvSpPr>
          <p:spPr>
            <a:xfrm rot="11398682">
              <a:off x="7060686" y="3138504"/>
              <a:ext cx="170259" cy="925818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9" name="Diagonal Stripe 48">
              <a:extLst>
                <a:ext uri="{FF2B5EF4-FFF2-40B4-BE49-F238E27FC236}">
                  <a16:creationId xmlns:a16="http://schemas.microsoft.com/office/drawing/2014/main" id="{3920BE55-66F9-1549-AB39-76DCE0576783}"/>
                </a:ext>
              </a:extLst>
            </p:cNvPr>
            <p:cNvSpPr/>
            <p:nvPr/>
          </p:nvSpPr>
          <p:spPr>
            <a:xfrm rot="2425840">
              <a:off x="6876000" y="2627071"/>
              <a:ext cx="257175" cy="220880"/>
            </a:xfrm>
            <a:prstGeom prst="diagStrip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A78A9C-137F-A849-9090-AF4932741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12444"/>
              </p:ext>
            </p:extLst>
          </p:nvPr>
        </p:nvGraphicFramePr>
        <p:xfrm>
          <a:off x="1042054" y="3362927"/>
          <a:ext cx="17640411" cy="712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694">
                  <a:extLst>
                    <a:ext uri="{9D8B030D-6E8A-4147-A177-3AD203B41FA5}">
                      <a16:colId xmlns:a16="http://schemas.microsoft.com/office/drawing/2014/main" val="238471029"/>
                    </a:ext>
                  </a:extLst>
                </a:gridCol>
                <a:gridCol w="10677717">
                  <a:extLst>
                    <a:ext uri="{9D8B030D-6E8A-4147-A177-3AD203B41FA5}">
                      <a16:colId xmlns:a16="http://schemas.microsoft.com/office/drawing/2014/main" val="1584254929"/>
                    </a:ext>
                  </a:extLst>
                </a:gridCol>
              </a:tblGrid>
              <a:tr h="783533">
                <a:tc gridSpan="2">
                  <a:txBody>
                    <a:bodyPr/>
                    <a:lstStyle/>
                    <a:p>
                      <a:pPr algn="ctr"/>
                      <a:r>
                        <a:rPr lang="en-CO" sz="2400" dirty="0"/>
                        <a:t>Restricciones  de negocio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29685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Descripción de la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El sistema debe entrar en operación en menos de un año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6990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Usuario que expresa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800" dirty="0"/>
                    </a:p>
                    <a:p>
                      <a:r>
                        <a:rPr lang="es-CO" sz="2800" dirty="0"/>
                        <a:t>Gerente general</a:t>
                      </a:r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10766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Justificación para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800" dirty="0"/>
                    </a:p>
                    <a:p>
                      <a:r>
                        <a:rPr lang="es-CO" sz="2800" dirty="0"/>
                        <a:t>De no cumplirse, la competencia conseguirá atraer un 30% de los clientes de CCP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9445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Cómo considera que pueda afectar la arquitectura del sistema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Los procesos de arquitectura y diseño deben ser simples y rápidos para dar tiempo a la implementación y pruebas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14994"/>
                  </a:ext>
                </a:extLst>
              </a:tr>
            </a:tbl>
          </a:graphicData>
        </a:graphic>
      </p:graphicFrame>
      <p:sp>
        <p:nvSpPr>
          <p:cNvPr id="15" name="Pentagon 14">
            <a:extLst>
              <a:ext uri="{FF2B5EF4-FFF2-40B4-BE49-F238E27FC236}">
                <a16:creationId xmlns:a16="http://schemas.microsoft.com/office/drawing/2014/main" id="{7CA5739A-9219-4D4B-934B-7F23A33D8947}"/>
              </a:ext>
            </a:extLst>
          </p:cNvPr>
          <p:cNvSpPr/>
          <p:nvPr/>
        </p:nvSpPr>
        <p:spPr>
          <a:xfrm>
            <a:off x="2827114" y="849088"/>
            <a:ext cx="1585535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4400" dirty="0"/>
              <a:t>Restricciones de Negocio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943C0-DBF2-D842-99B5-D74377BBA61A}"/>
              </a:ext>
            </a:extLst>
          </p:cNvPr>
          <p:cNvSpPr txBox="1"/>
          <p:nvPr/>
        </p:nvSpPr>
        <p:spPr>
          <a:xfrm>
            <a:off x="2827114" y="2139897"/>
            <a:ext cx="1580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dirty="0">
                <a:solidFill>
                  <a:schemeClr val="accent1"/>
                </a:solidFill>
              </a:rPr>
              <a:t>A partir del enunciado del proyecto, identifique restricciones de negocio que puedan servir como entrada al proceso de diseño</a:t>
            </a:r>
          </a:p>
        </p:txBody>
      </p:sp>
    </p:spTree>
    <p:extLst>
      <p:ext uri="{BB962C8B-B14F-4D97-AF65-F5344CB8AC3E}">
        <p14:creationId xmlns:p14="http://schemas.microsoft.com/office/powerpoint/2010/main" val="50397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B1DB664-8FE3-AC42-BEBE-C3663D08BD50}"/>
              </a:ext>
            </a:extLst>
          </p:cNvPr>
          <p:cNvGrpSpPr/>
          <p:nvPr/>
        </p:nvGrpSpPr>
        <p:grpSpPr>
          <a:xfrm>
            <a:off x="1083724" y="887859"/>
            <a:ext cx="843147" cy="2323123"/>
            <a:chOff x="6338159" y="2119567"/>
            <a:chExt cx="1238250" cy="3143965"/>
          </a:xfrm>
          <a:scene3d>
            <a:camera prst="orthographicFront"/>
            <a:lightRig rig="freezing" dir="t"/>
          </a:scene3d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D8F9AF4-A992-5049-B55F-DE81F90F71AA}"/>
                </a:ext>
              </a:extLst>
            </p:cNvPr>
            <p:cNvGrpSpPr/>
            <p:nvPr/>
          </p:nvGrpSpPr>
          <p:grpSpPr>
            <a:xfrm>
              <a:off x="6338159" y="2119567"/>
              <a:ext cx="1238250" cy="3143965"/>
              <a:chOff x="9547588" y="2933700"/>
              <a:chExt cx="1238250" cy="314396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6948858-27A2-114A-8EC8-A4E6A9F80813}"/>
                  </a:ext>
                </a:extLst>
              </p:cNvPr>
              <p:cNvSpPr/>
              <p:nvPr/>
            </p:nvSpPr>
            <p:spPr>
              <a:xfrm>
                <a:off x="9728562" y="2933700"/>
                <a:ext cx="876300" cy="8382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174A1784-9F8C-9F45-9559-B70B3DE49988}"/>
                  </a:ext>
                </a:extLst>
              </p:cNvPr>
              <p:cNvSpPr/>
              <p:nvPr/>
            </p:nvSpPr>
            <p:spPr>
              <a:xfrm rot="5572581">
                <a:off x="9028647" y="4320475"/>
                <a:ext cx="2276131" cy="123825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9C03EEE-323D-B742-A028-8BE0FC6F4D82}"/>
                  </a:ext>
                </a:extLst>
              </p:cNvPr>
              <p:cNvGrpSpPr/>
              <p:nvPr/>
            </p:nvGrpSpPr>
            <p:grpSpPr>
              <a:xfrm>
                <a:off x="10052050" y="3790949"/>
                <a:ext cx="304800" cy="946988"/>
                <a:chOff x="14116050" y="4057648"/>
                <a:chExt cx="304800" cy="946988"/>
              </a:xfrm>
            </p:grpSpPr>
            <p:sp>
              <p:nvSpPr>
                <p:cNvPr id="60" name="Triangle 59">
                  <a:extLst>
                    <a:ext uri="{FF2B5EF4-FFF2-40B4-BE49-F238E27FC236}">
                      <a16:creationId xmlns:a16="http://schemas.microsoft.com/office/drawing/2014/main" id="{9B7FE1DF-C402-074F-BD2F-FDD98931A62C}"/>
                    </a:ext>
                  </a:extLst>
                </p:cNvPr>
                <p:cNvSpPr/>
                <p:nvPr/>
              </p:nvSpPr>
              <p:spPr>
                <a:xfrm rot="10582158">
                  <a:off x="14116050" y="4057648"/>
                  <a:ext cx="304800" cy="247652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61" name="Snip Diagonal Corner Rectangle 60">
                  <a:extLst>
                    <a:ext uri="{FF2B5EF4-FFF2-40B4-BE49-F238E27FC236}">
                      <a16:creationId xmlns:a16="http://schemas.microsoft.com/office/drawing/2014/main" id="{BE807AA3-275D-6147-A6F0-32D524A50B1D}"/>
                    </a:ext>
                  </a:extLst>
                </p:cNvPr>
                <p:cNvSpPr/>
                <p:nvPr/>
              </p:nvSpPr>
              <p:spPr>
                <a:xfrm>
                  <a:off x="14185622" y="4314703"/>
                  <a:ext cx="169144" cy="689933"/>
                </a:xfrm>
                <a:prstGeom prst="snip2Diag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</p:grp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A621B0D-12DB-FC42-B1F0-FF4CFFF0E789}"/>
                </a:ext>
              </a:extLst>
            </p:cNvPr>
            <p:cNvSpPr/>
            <p:nvPr/>
          </p:nvSpPr>
          <p:spPr>
            <a:xfrm rot="9681471">
              <a:off x="6773681" y="3145891"/>
              <a:ext cx="225209" cy="988095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BD4015BC-9CCD-2749-ABCD-CCE6985CDA31}"/>
                </a:ext>
              </a:extLst>
            </p:cNvPr>
            <p:cNvSpPr/>
            <p:nvPr/>
          </p:nvSpPr>
          <p:spPr>
            <a:xfrm rot="11398682">
              <a:off x="7060686" y="3138504"/>
              <a:ext cx="170259" cy="925818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9" name="Diagonal Stripe 48">
              <a:extLst>
                <a:ext uri="{FF2B5EF4-FFF2-40B4-BE49-F238E27FC236}">
                  <a16:creationId xmlns:a16="http://schemas.microsoft.com/office/drawing/2014/main" id="{3920BE55-66F9-1549-AB39-76DCE0576783}"/>
                </a:ext>
              </a:extLst>
            </p:cNvPr>
            <p:cNvSpPr/>
            <p:nvPr/>
          </p:nvSpPr>
          <p:spPr>
            <a:xfrm rot="2425840">
              <a:off x="6876000" y="2627071"/>
              <a:ext cx="257175" cy="220880"/>
            </a:xfrm>
            <a:prstGeom prst="diagStrip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A78A9C-137F-A849-9090-AF4932741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32237"/>
              </p:ext>
            </p:extLst>
          </p:nvPr>
        </p:nvGraphicFramePr>
        <p:xfrm>
          <a:off x="1042054" y="3362927"/>
          <a:ext cx="17640411" cy="712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694">
                  <a:extLst>
                    <a:ext uri="{9D8B030D-6E8A-4147-A177-3AD203B41FA5}">
                      <a16:colId xmlns:a16="http://schemas.microsoft.com/office/drawing/2014/main" val="238471029"/>
                    </a:ext>
                  </a:extLst>
                </a:gridCol>
                <a:gridCol w="10677717">
                  <a:extLst>
                    <a:ext uri="{9D8B030D-6E8A-4147-A177-3AD203B41FA5}">
                      <a16:colId xmlns:a16="http://schemas.microsoft.com/office/drawing/2014/main" val="1584254929"/>
                    </a:ext>
                  </a:extLst>
                </a:gridCol>
              </a:tblGrid>
              <a:tr h="783533">
                <a:tc gridSpan="2">
                  <a:txBody>
                    <a:bodyPr/>
                    <a:lstStyle/>
                    <a:p>
                      <a:pPr algn="ctr"/>
                      <a:r>
                        <a:rPr lang="en-CO" sz="2400" dirty="0"/>
                        <a:t>Restricciones  de negocio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29685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Descripción de la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El equipo de arquitectura solo puede ser contratado por 4 meses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6990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Usuario que expresa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Gerente general</a:t>
                      </a:r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10766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Justificación para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El presupuesto actual destinado para esta actividad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9445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Cómo considera que pueda afectar la arquitectura del sistema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El nivel de complejidad y detalle de la arquitectura y diseño se verán acotados por el tiempo máximo para estas actividades</a:t>
                      </a:r>
                      <a:endParaRPr lang="en-CO" sz="2800" dirty="0"/>
                    </a:p>
                    <a:p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14994"/>
                  </a:ext>
                </a:extLst>
              </a:tr>
            </a:tbl>
          </a:graphicData>
        </a:graphic>
      </p:graphicFrame>
      <p:sp>
        <p:nvSpPr>
          <p:cNvPr id="15" name="Pentagon 14">
            <a:extLst>
              <a:ext uri="{FF2B5EF4-FFF2-40B4-BE49-F238E27FC236}">
                <a16:creationId xmlns:a16="http://schemas.microsoft.com/office/drawing/2014/main" id="{7CA5739A-9219-4D4B-934B-7F23A33D8947}"/>
              </a:ext>
            </a:extLst>
          </p:cNvPr>
          <p:cNvSpPr/>
          <p:nvPr/>
        </p:nvSpPr>
        <p:spPr>
          <a:xfrm>
            <a:off x="2827114" y="849088"/>
            <a:ext cx="1585535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4400" dirty="0"/>
              <a:t>Restricciones de Negocio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943C0-DBF2-D842-99B5-D74377BBA61A}"/>
              </a:ext>
            </a:extLst>
          </p:cNvPr>
          <p:cNvSpPr txBox="1"/>
          <p:nvPr/>
        </p:nvSpPr>
        <p:spPr>
          <a:xfrm>
            <a:off x="2827114" y="2139897"/>
            <a:ext cx="1580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dirty="0">
                <a:solidFill>
                  <a:schemeClr val="accent1"/>
                </a:solidFill>
              </a:rPr>
              <a:t>A partir del enunciado del proyecto, identifique restricciones de negocio que puedan servir como entrada al proceso de diseño</a:t>
            </a:r>
          </a:p>
        </p:txBody>
      </p:sp>
    </p:spTree>
    <p:extLst>
      <p:ext uri="{BB962C8B-B14F-4D97-AF65-F5344CB8AC3E}">
        <p14:creationId xmlns:p14="http://schemas.microsoft.com/office/powerpoint/2010/main" val="79979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B1DB664-8FE3-AC42-BEBE-C3663D08BD50}"/>
              </a:ext>
            </a:extLst>
          </p:cNvPr>
          <p:cNvGrpSpPr/>
          <p:nvPr/>
        </p:nvGrpSpPr>
        <p:grpSpPr>
          <a:xfrm>
            <a:off x="1083724" y="887859"/>
            <a:ext cx="843147" cy="2323123"/>
            <a:chOff x="6338159" y="2119567"/>
            <a:chExt cx="1238250" cy="3143965"/>
          </a:xfrm>
          <a:scene3d>
            <a:camera prst="orthographicFront"/>
            <a:lightRig rig="freezing" dir="t"/>
          </a:scene3d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D8F9AF4-A992-5049-B55F-DE81F90F71AA}"/>
                </a:ext>
              </a:extLst>
            </p:cNvPr>
            <p:cNvGrpSpPr/>
            <p:nvPr/>
          </p:nvGrpSpPr>
          <p:grpSpPr>
            <a:xfrm>
              <a:off x="6338159" y="2119567"/>
              <a:ext cx="1238250" cy="3143965"/>
              <a:chOff x="9547588" y="2933700"/>
              <a:chExt cx="1238250" cy="314396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6948858-27A2-114A-8EC8-A4E6A9F80813}"/>
                  </a:ext>
                </a:extLst>
              </p:cNvPr>
              <p:cNvSpPr/>
              <p:nvPr/>
            </p:nvSpPr>
            <p:spPr>
              <a:xfrm>
                <a:off x="9728562" y="2933700"/>
                <a:ext cx="876300" cy="8382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174A1784-9F8C-9F45-9559-B70B3DE49988}"/>
                  </a:ext>
                </a:extLst>
              </p:cNvPr>
              <p:cNvSpPr/>
              <p:nvPr/>
            </p:nvSpPr>
            <p:spPr>
              <a:xfrm rot="5572581">
                <a:off x="9028647" y="4320475"/>
                <a:ext cx="2276131" cy="123825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9C03EEE-323D-B742-A028-8BE0FC6F4D82}"/>
                  </a:ext>
                </a:extLst>
              </p:cNvPr>
              <p:cNvGrpSpPr/>
              <p:nvPr/>
            </p:nvGrpSpPr>
            <p:grpSpPr>
              <a:xfrm>
                <a:off x="10052050" y="3790949"/>
                <a:ext cx="304800" cy="946988"/>
                <a:chOff x="14116050" y="4057648"/>
                <a:chExt cx="304800" cy="946988"/>
              </a:xfrm>
            </p:grpSpPr>
            <p:sp>
              <p:nvSpPr>
                <p:cNvPr id="60" name="Triangle 59">
                  <a:extLst>
                    <a:ext uri="{FF2B5EF4-FFF2-40B4-BE49-F238E27FC236}">
                      <a16:creationId xmlns:a16="http://schemas.microsoft.com/office/drawing/2014/main" id="{9B7FE1DF-C402-074F-BD2F-FDD98931A62C}"/>
                    </a:ext>
                  </a:extLst>
                </p:cNvPr>
                <p:cNvSpPr/>
                <p:nvPr/>
              </p:nvSpPr>
              <p:spPr>
                <a:xfrm rot="10582158">
                  <a:off x="14116050" y="4057648"/>
                  <a:ext cx="304800" cy="247652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61" name="Snip Diagonal Corner Rectangle 60">
                  <a:extLst>
                    <a:ext uri="{FF2B5EF4-FFF2-40B4-BE49-F238E27FC236}">
                      <a16:creationId xmlns:a16="http://schemas.microsoft.com/office/drawing/2014/main" id="{BE807AA3-275D-6147-A6F0-32D524A50B1D}"/>
                    </a:ext>
                  </a:extLst>
                </p:cNvPr>
                <p:cNvSpPr/>
                <p:nvPr/>
              </p:nvSpPr>
              <p:spPr>
                <a:xfrm>
                  <a:off x="14185622" y="4314703"/>
                  <a:ext cx="169144" cy="689933"/>
                </a:xfrm>
                <a:prstGeom prst="snip2Diag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</p:grp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A621B0D-12DB-FC42-B1F0-FF4CFFF0E789}"/>
                </a:ext>
              </a:extLst>
            </p:cNvPr>
            <p:cNvSpPr/>
            <p:nvPr/>
          </p:nvSpPr>
          <p:spPr>
            <a:xfrm rot="9681471">
              <a:off x="6773681" y="3145891"/>
              <a:ext cx="225209" cy="988095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BD4015BC-9CCD-2749-ABCD-CCE6985CDA31}"/>
                </a:ext>
              </a:extLst>
            </p:cNvPr>
            <p:cNvSpPr/>
            <p:nvPr/>
          </p:nvSpPr>
          <p:spPr>
            <a:xfrm rot="11398682">
              <a:off x="7060686" y="3138504"/>
              <a:ext cx="170259" cy="925818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9" name="Diagonal Stripe 48">
              <a:extLst>
                <a:ext uri="{FF2B5EF4-FFF2-40B4-BE49-F238E27FC236}">
                  <a16:creationId xmlns:a16="http://schemas.microsoft.com/office/drawing/2014/main" id="{3920BE55-66F9-1549-AB39-76DCE0576783}"/>
                </a:ext>
              </a:extLst>
            </p:cNvPr>
            <p:cNvSpPr/>
            <p:nvPr/>
          </p:nvSpPr>
          <p:spPr>
            <a:xfrm rot="2425840">
              <a:off x="6876000" y="2627071"/>
              <a:ext cx="257175" cy="220880"/>
            </a:xfrm>
            <a:prstGeom prst="diagStrip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A78A9C-137F-A849-9090-AF4932741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12590"/>
              </p:ext>
            </p:extLst>
          </p:nvPr>
        </p:nvGraphicFramePr>
        <p:xfrm>
          <a:off x="1042054" y="3362927"/>
          <a:ext cx="17640411" cy="712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694">
                  <a:extLst>
                    <a:ext uri="{9D8B030D-6E8A-4147-A177-3AD203B41FA5}">
                      <a16:colId xmlns:a16="http://schemas.microsoft.com/office/drawing/2014/main" val="238471029"/>
                    </a:ext>
                  </a:extLst>
                </a:gridCol>
                <a:gridCol w="10677717">
                  <a:extLst>
                    <a:ext uri="{9D8B030D-6E8A-4147-A177-3AD203B41FA5}">
                      <a16:colId xmlns:a16="http://schemas.microsoft.com/office/drawing/2014/main" val="1584254929"/>
                    </a:ext>
                  </a:extLst>
                </a:gridCol>
              </a:tblGrid>
              <a:tr h="783533">
                <a:tc gridSpan="2">
                  <a:txBody>
                    <a:bodyPr/>
                    <a:lstStyle/>
                    <a:p>
                      <a:pPr algn="ctr"/>
                      <a:r>
                        <a:rPr lang="en-CO" sz="2400" dirty="0"/>
                        <a:t>Restricciones  de tecnología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29685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Descripción de la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Python debe ser la tecnología utilizada como plataforma de ejecución de la nueva solución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6990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Usuario que expresa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Líder de TI</a:t>
                      </a:r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10766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Justificación para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El equipo tiene experiencia en Python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9445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Cómo considera que pueda afectar la arquitectura del sistema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La arquitectura debe tener en cuenta las fortalezas,  debilidades y restricciones de este lenguaje de programación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14994"/>
                  </a:ext>
                </a:extLst>
              </a:tr>
            </a:tbl>
          </a:graphicData>
        </a:graphic>
      </p:graphicFrame>
      <p:sp>
        <p:nvSpPr>
          <p:cNvPr id="15" name="Pentagon 14">
            <a:extLst>
              <a:ext uri="{FF2B5EF4-FFF2-40B4-BE49-F238E27FC236}">
                <a16:creationId xmlns:a16="http://schemas.microsoft.com/office/drawing/2014/main" id="{7CA5739A-9219-4D4B-934B-7F23A33D8947}"/>
              </a:ext>
            </a:extLst>
          </p:cNvPr>
          <p:cNvSpPr/>
          <p:nvPr/>
        </p:nvSpPr>
        <p:spPr>
          <a:xfrm>
            <a:off x="2827114" y="849088"/>
            <a:ext cx="1585535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4400" dirty="0"/>
              <a:t>Restricciones de Tecnología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943C0-DBF2-D842-99B5-D74377BBA61A}"/>
              </a:ext>
            </a:extLst>
          </p:cNvPr>
          <p:cNvSpPr txBox="1"/>
          <p:nvPr/>
        </p:nvSpPr>
        <p:spPr>
          <a:xfrm>
            <a:off x="2827114" y="2139897"/>
            <a:ext cx="1580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dirty="0">
                <a:solidFill>
                  <a:schemeClr val="accent1"/>
                </a:solidFill>
              </a:rPr>
              <a:t>A partir del enunciado del proyecto, identifique restricciones de negocio que puedan servir como entrada al proceso de diseño</a:t>
            </a:r>
          </a:p>
        </p:txBody>
      </p:sp>
    </p:spTree>
    <p:extLst>
      <p:ext uri="{BB962C8B-B14F-4D97-AF65-F5344CB8AC3E}">
        <p14:creationId xmlns:p14="http://schemas.microsoft.com/office/powerpoint/2010/main" val="129196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B1DB664-8FE3-AC42-BEBE-C3663D08BD50}"/>
              </a:ext>
            </a:extLst>
          </p:cNvPr>
          <p:cNvGrpSpPr/>
          <p:nvPr/>
        </p:nvGrpSpPr>
        <p:grpSpPr>
          <a:xfrm>
            <a:off x="1083724" y="887859"/>
            <a:ext cx="843147" cy="2323123"/>
            <a:chOff x="6338159" y="2119567"/>
            <a:chExt cx="1238250" cy="3143965"/>
          </a:xfrm>
          <a:scene3d>
            <a:camera prst="orthographicFront"/>
            <a:lightRig rig="freezing" dir="t"/>
          </a:scene3d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D8F9AF4-A992-5049-B55F-DE81F90F71AA}"/>
                </a:ext>
              </a:extLst>
            </p:cNvPr>
            <p:cNvGrpSpPr/>
            <p:nvPr/>
          </p:nvGrpSpPr>
          <p:grpSpPr>
            <a:xfrm>
              <a:off x="6338159" y="2119567"/>
              <a:ext cx="1238250" cy="3143965"/>
              <a:chOff x="9547588" y="2933700"/>
              <a:chExt cx="1238250" cy="314396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6948858-27A2-114A-8EC8-A4E6A9F80813}"/>
                  </a:ext>
                </a:extLst>
              </p:cNvPr>
              <p:cNvSpPr/>
              <p:nvPr/>
            </p:nvSpPr>
            <p:spPr>
              <a:xfrm>
                <a:off x="9728562" y="2933700"/>
                <a:ext cx="876300" cy="8382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174A1784-9F8C-9F45-9559-B70B3DE49988}"/>
                  </a:ext>
                </a:extLst>
              </p:cNvPr>
              <p:cNvSpPr/>
              <p:nvPr/>
            </p:nvSpPr>
            <p:spPr>
              <a:xfrm rot="5572581">
                <a:off x="9028647" y="4320475"/>
                <a:ext cx="2276131" cy="123825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9C03EEE-323D-B742-A028-8BE0FC6F4D82}"/>
                  </a:ext>
                </a:extLst>
              </p:cNvPr>
              <p:cNvGrpSpPr/>
              <p:nvPr/>
            </p:nvGrpSpPr>
            <p:grpSpPr>
              <a:xfrm>
                <a:off x="10052050" y="3790949"/>
                <a:ext cx="304800" cy="946988"/>
                <a:chOff x="14116050" y="4057648"/>
                <a:chExt cx="304800" cy="946988"/>
              </a:xfrm>
            </p:grpSpPr>
            <p:sp>
              <p:nvSpPr>
                <p:cNvPr id="60" name="Triangle 59">
                  <a:extLst>
                    <a:ext uri="{FF2B5EF4-FFF2-40B4-BE49-F238E27FC236}">
                      <a16:creationId xmlns:a16="http://schemas.microsoft.com/office/drawing/2014/main" id="{9B7FE1DF-C402-074F-BD2F-FDD98931A62C}"/>
                    </a:ext>
                  </a:extLst>
                </p:cNvPr>
                <p:cNvSpPr/>
                <p:nvPr/>
              </p:nvSpPr>
              <p:spPr>
                <a:xfrm rot="10582158">
                  <a:off x="14116050" y="4057648"/>
                  <a:ext cx="304800" cy="247652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61" name="Snip Diagonal Corner Rectangle 60">
                  <a:extLst>
                    <a:ext uri="{FF2B5EF4-FFF2-40B4-BE49-F238E27FC236}">
                      <a16:creationId xmlns:a16="http://schemas.microsoft.com/office/drawing/2014/main" id="{BE807AA3-275D-6147-A6F0-32D524A50B1D}"/>
                    </a:ext>
                  </a:extLst>
                </p:cNvPr>
                <p:cNvSpPr/>
                <p:nvPr/>
              </p:nvSpPr>
              <p:spPr>
                <a:xfrm>
                  <a:off x="14185622" y="4314703"/>
                  <a:ext cx="169144" cy="689933"/>
                </a:xfrm>
                <a:prstGeom prst="snip2Diag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</p:grp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A621B0D-12DB-FC42-B1F0-FF4CFFF0E789}"/>
                </a:ext>
              </a:extLst>
            </p:cNvPr>
            <p:cNvSpPr/>
            <p:nvPr/>
          </p:nvSpPr>
          <p:spPr>
            <a:xfrm rot="9681471">
              <a:off x="6773681" y="3145891"/>
              <a:ext cx="225209" cy="988095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BD4015BC-9CCD-2749-ABCD-CCE6985CDA31}"/>
                </a:ext>
              </a:extLst>
            </p:cNvPr>
            <p:cNvSpPr/>
            <p:nvPr/>
          </p:nvSpPr>
          <p:spPr>
            <a:xfrm rot="11398682">
              <a:off x="7060686" y="3138504"/>
              <a:ext cx="170259" cy="925818"/>
            </a:xfrm>
            <a:prstGeom prst="triangl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49" name="Diagonal Stripe 48">
              <a:extLst>
                <a:ext uri="{FF2B5EF4-FFF2-40B4-BE49-F238E27FC236}">
                  <a16:creationId xmlns:a16="http://schemas.microsoft.com/office/drawing/2014/main" id="{3920BE55-66F9-1549-AB39-76DCE0576783}"/>
                </a:ext>
              </a:extLst>
            </p:cNvPr>
            <p:cNvSpPr/>
            <p:nvPr/>
          </p:nvSpPr>
          <p:spPr>
            <a:xfrm rot="2425840">
              <a:off x="6876000" y="2627071"/>
              <a:ext cx="257175" cy="220880"/>
            </a:xfrm>
            <a:prstGeom prst="diagStripe">
              <a:avLst/>
            </a:prstGeom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A78A9C-137F-A849-9090-AF4932741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64367"/>
              </p:ext>
            </p:extLst>
          </p:nvPr>
        </p:nvGraphicFramePr>
        <p:xfrm>
          <a:off x="1042054" y="3362927"/>
          <a:ext cx="17640411" cy="755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694">
                  <a:extLst>
                    <a:ext uri="{9D8B030D-6E8A-4147-A177-3AD203B41FA5}">
                      <a16:colId xmlns:a16="http://schemas.microsoft.com/office/drawing/2014/main" val="238471029"/>
                    </a:ext>
                  </a:extLst>
                </a:gridCol>
                <a:gridCol w="10677717">
                  <a:extLst>
                    <a:ext uri="{9D8B030D-6E8A-4147-A177-3AD203B41FA5}">
                      <a16:colId xmlns:a16="http://schemas.microsoft.com/office/drawing/2014/main" val="1584254929"/>
                    </a:ext>
                  </a:extLst>
                </a:gridCol>
              </a:tblGrid>
              <a:tr h="783533">
                <a:tc gridSpan="2">
                  <a:txBody>
                    <a:bodyPr/>
                    <a:lstStyle/>
                    <a:p>
                      <a:pPr algn="ctr"/>
                      <a:r>
                        <a:rPr lang="en-CO" sz="2400" dirty="0"/>
                        <a:t>Restricciones  de tecnología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29685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Descripción de la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Es mandatorio que se tengan clientes móviles y web para la solución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6990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Usuario que expresa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Subgerencia comercial</a:t>
                      </a:r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10766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Justificación para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La solución debe apoyar al vendedor al máximo durante sus visitas y en general en el trabajo fuera de las sede de la empresa</a:t>
                      </a:r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94452"/>
                  </a:ext>
                </a:extLst>
              </a:tr>
              <a:tr h="640351">
                <a:tc>
                  <a:txBody>
                    <a:bodyPr/>
                    <a:lstStyle/>
                    <a:p>
                      <a:r>
                        <a:rPr lang="en-CO" sz="2800" b="1" dirty="0"/>
                        <a:t>Cómo considera que pueda afectar la arquitectura del sistema esta 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sz="2800" dirty="0"/>
                    </a:p>
                    <a:p>
                      <a:r>
                        <a:rPr lang="es-CO" sz="2800" dirty="0"/>
                        <a:t>La arquitectura debe contemplar lo necesario para estas interfaces y el acceso fuera de la red corporativa</a:t>
                      </a:r>
                      <a:endParaRPr lang="en-CO" sz="2800" dirty="0"/>
                    </a:p>
                    <a:p>
                      <a:endParaRPr lang="en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14994"/>
                  </a:ext>
                </a:extLst>
              </a:tr>
            </a:tbl>
          </a:graphicData>
        </a:graphic>
      </p:graphicFrame>
      <p:sp>
        <p:nvSpPr>
          <p:cNvPr id="15" name="Pentagon 14">
            <a:extLst>
              <a:ext uri="{FF2B5EF4-FFF2-40B4-BE49-F238E27FC236}">
                <a16:creationId xmlns:a16="http://schemas.microsoft.com/office/drawing/2014/main" id="{7CA5739A-9219-4D4B-934B-7F23A33D8947}"/>
              </a:ext>
            </a:extLst>
          </p:cNvPr>
          <p:cNvSpPr/>
          <p:nvPr/>
        </p:nvSpPr>
        <p:spPr>
          <a:xfrm>
            <a:off x="2827114" y="849088"/>
            <a:ext cx="1585535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4400" dirty="0"/>
              <a:t>Restricciones de Tecnología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943C0-DBF2-D842-99B5-D74377BBA61A}"/>
              </a:ext>
            </a:extLst>
          </p:cNvPr>
          <p:cNvSpPr txBox="1"/>
          <p:nvPr/>
        </p:nvSpPr>
        <p:spPr>
          <a:xfrm>
            <a:off x="2827114" y="2139897"/>
            <a:ext cx="1580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dirty="0">
                <a:solidFill>
                  <a:schemeClr val="accent1"/>
                </a:solidFill>
              </a:rPr>
              <a:t>A partir del enunciado del proyecto, identifique restricciones de negocio que puedan servir como entrada al proceso de diseño</a:t>
            </a:r>
          </a:p>
        </p:txBody>
      </p:sp>
    </p:spTree>
    <p:extLst>
      <p:ext uri="{BB962C8B-B14F-4D97-AF65-F5344CB8AC3E}">
        <p14:creationId xmlns:p14="http://schemas.microsoft.com/office/powerpoint/2010/main" val="560998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3">
  <a:themeElements>
    <a:clrScheme name="MISO 1">
      <a:dk1>
        <a:srgbClr val="4C4D4C"/>
      </a:dk1>
      <a:lt1>
        <a:srgbClr val="FEFAFA"/>
      </a:lt1>
      <a:dk2>
        <a:srgbClr val="4F504F"/>
      </a:dk2>
      <a:lt2>
        <a:srgbClr val="FFFAFA"/>
      </a:lt2>
      <a:accent1>
        <a:srgbClr val="0C0D2B"/>
      </a:accent1>
      <a:accent2>
        <a:srgbClr val="332174"/>
      </a:accent2>
      <a:accent3>
        <a:srgbClr val="3AB1E3"/>
      </a:accent3>
      <a:accent4>
        <a:srgbClr val="0070BA"/>
      </a:accent4>
      <a:accent5>
        <a:srgbClr val="9AC3E2"/>
      </a:accent5>
      <a:accent6>
        <a:srgbClr val="9991BA"/>
      </a:accent6>
      <a:hlink>
        <a:srgbClr val="32AEE2"/>
      </a:hlink>
      <a:folHlink>
        <a:srgbClr val="4D9BC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191589FF-03B5-B54F-9F12-A00A11A3A487}" vid="{2CB6F1CE-0CB0-934C-9A98-3DD7BE7A16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860d3e-6179-436c-977f-c8fec32702f9" xsi:nil="true"/>
    <lcf76f155ced4ddcb4097134ff3c332f xmlns="975eb909-7871-4881-a0e4-375dc0be450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C2E94BA26B184CBB6282D7591E99F9" ma:contentTypeVersion="16" ma:contentTypeDescription="Crear nuevo documento." ma:contentTypeScope="" ma:versionID="d2cced94f7dcc45aa1f33cd122d49447">
  <xsd:schema xmlns:xsd="http://www.w3.org/2001/XMLSchema" xmlns:xs="http://www.w3.org/2001/XMLSchema" xmlns:p="http://schemas.microsoft.com/office/2006/metadata/properties" xmlns:ns2="1a860d3e-6179-436c-977f-c8fec32702f9" xmlns:ns3="975eb909-7871-4881-a0e4-375dc0be4505" targetNamespace="http://schemas.microsoft.com/office/2006/metadata/properties" ma:root="true" ma:fieldsID="fd8633f808c4f6ac46999f2159d7c5c0" ns2:_="" ns3:_="">
    <xsd:import namespace="1a860d3e-6179-436c-977f-c8fec32702f9"/>
    <xsd:import namespace="975eb909-7871-4881-a0e4-375dc0be450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60d3e-6179-436c-977f-c8fec32702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d57bf8d-d566-4d19-80db-30c522907b41}" ma:internalName="TaxCatchAll" ma:showField="CatchAllData" ma:web="1a860d3e-6179-436c-977f-c8fec3270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eb909-7871-4881-a0e4-375dc0be45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a38e7027-190f-4f90-8839-9f8250567d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FD2471-3D1F-4969-8D5F-A51CCB9F74C4}">
  <ds:schemaRefs>
    <ds:schemaRef ds:uri="http://purl.org/dc/terms/"/>
    <ds:schemaRef ds:uri="http://purl.org/dc/dcmitype/"/>
    <ds:schemaRef ds:uri="975eb909-7871-4881-a0e4-375dc0be4505"/>
    <ds:schemaRef ds:uri="1a860d3e-6179-436c-977f-c8fec32702f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7859706-3F44-4BA3-BB3A-EF7475187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60d3e-6179-436c-977f-c8fec32702f9"/>
    <ds:schemaRef ds:uri="975eb909-7871-4881-a0e4-375dc0be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AAF8E1-796F-4378-AE21-49971A6A03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MISO</Template>
  <TotalTime>3947</TotalTime>
  <Words>802</Words>
  <Application>Microsoft Office PowerPoint</Application>
  <PresentationFormat>Personalizado</PresentationFormat>
  <Paragraphs>118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GT America</vt:lpstr>
      <vt:lpstr>GT America Bold</vt:lpstr>
      <vt:lpstr>GT America Thin</vt:lpstr>
      <vt:lpstr>Lato</vt:lpstr>
      <vt:lpstr>Tema3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Arturo Bonilla Parra</dc:creator>
  <cp:lastModifiedBy>Luis Alberto Cortes Zambrano</cp:lastModifiedBy>
  <cp:revision>104</cp:revision>
  <dcterms:created xsi:type="dcterms:W3CDTF">2020-02-04T21:09:36Z</dcterms:created>
  <dcterms:modified xsi:type="dcterms:W3CDTF">2023-01-26T01:30:25Z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0x01010032C2E94BA26B184CBB6282D7591E99F9</vt:lpwstr>
  </property>
  <property fmtid="{D5CDD505-2E9C-101B-9397-08002B2CF9AE}" pid="3" name="MediaServiceImageTags">
    <vt:lpwstr/>
  </property>
</Properties>
</file>