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037D-2174-C54F-A490-AA44BC97B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A3E7F-5BDB-3146-B65B-7187BDF0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21AA-2248-CA46-9528-C9A0AF0C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4C8E-C55C-714C-BA7F-E6F33E0F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004F-9A7A-5547-AA64-AFF26537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244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1C45-E0C8-1144-997B-2E6B9052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C5247-45C8-A843-94C8-B430F651F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C946-DFBA-9A4E-9407-BFAF26A5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74DD-E593-EF4E-A50B-63887ADB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3A59-C908-474B-B94E-6CB04845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60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96855-63F4-8040-BDB0-5D34C6CB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C96A3-4AB2-6747-9E1F-8B0AF225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4E78-A575-A34D-8F3B-EC1F0BAD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057B-E321-7B4F-A7D9-5430B2FE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5EFF-3254-F448-9BA6-733A6F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173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2EB3-FC5F-FB48-BDE8-BED6F784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87A8-D281-9947-8C35-E39D45F1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4F28-D3A6-A349-8F87-77B066E0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F21E-3D32-EA41-9C7C-DA9387BD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9A5B-D3E5-E74A-88B4-F807E081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3849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A4F6-A711-5E48-972D-7B470C72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49FF-18AD-A04D-B951-D0CD1A04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70CD-D63E-6E44-B4BF-5977EEC5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460E-3EEF-284F-9899-DD2C43FF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E0C0-828F-424B-AEDD-BBF17422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371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EF1D-5C62-7D4C-B430-D67F822A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0B78-4EF3-E940-B752-C7E17110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6CDB-ACA1-4E44-A6D8-53D274C6F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611CF-3A77-2447-957A-9EFC55DB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BB217-16F2-F34D-ACF2-324A5DF4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79B2-0B22-D84B-AEAD-AF4139A5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3586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B431-51EF-0B40-9E45-E6C65184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FEE2-4D56-7849-AAC9-3A674C51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8B209-C403-2947-9DF2-AB67052EE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F04D-336B-FC4E-8681-C1DF48606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F4B40-72C4-CD49-BCDE-8A1FEFB2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7E12-D619-BF4E-A754-D695B276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28E4D-AA58-EE4E-A754-5AF7A076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8FB8C-B9F8-7944-8617-3EE82A67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301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82ED-3A81-6443-8B6F-D3B311F8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FD93D-F155-EE43-A858-DB647026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2E971-A287-474E-9D0C-072503A8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46DE7-DCFF-494F-AA0A-362F3AEA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1078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046F8-21DA-5F40-B9A6-54C5AF1E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2DD3E-E47D-244D-AD95-D1ECFC93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6862-5C0F-1C42-9E54-FE534EA2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256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7F1-727D-F044-8034-4925B0FF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50ED-5698-4041-BCAF-F2349FF7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823F8-D4E6-A846-A74C-0829D58C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5058-3197-034F-86B7-B3577BC0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8B4AA-5B22-9948-B976-EBC89AF1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8286-2102-E444-8254-F4E889FE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05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61F8-BA01-A842-A714-C4FBBEDF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1606-D86F-D142-ABB5-04F7E576D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B4844-8C6B-AB49-9A89-CE1D260BD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E8A3-EEBF-A64B-BEA7-11D80BD6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F1021-E410-4C45-A871-FF0E8049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F0C1-6AC8-E34A-8122-F5181F13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210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9569D-6A7A-AC46-BFD9-9D752D8A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96994-A77A-3444-9AB1-8F6D16D8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A362-B617-8446-9FE0-15F0B1C84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7F79-1B4D-4D45-AE55-98E4854E5B4F}" type="datetimeFigureOut">
              <a:rPr lang="en-FR" smtClean="0"/>
              <a:t>22/10/2021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4712-35F8-0E42-A132-E7AA961F5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E9CE-B2E6-DF4E-A967-201EA975D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77AB-45A8-0E47-9682-0DC25259E67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369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B99B8-F7D1-8740-AF5D-DA382280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04800"/>
            <a:ext cx="118745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0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4D0318-B4D7-9545-9817-4E92D8EC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042"/>
            <a:ext cx="12192000" cy="58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3CC22-046C-0D4D-9866-5F59FB3B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28" y="10758"/>
            <a:ext cx="9123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7E969-3074-FB47-953D-98B4E3E3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04800"/>
            <a:ext cx="118745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8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6D207F-92E3-BD4A-997A-FDA5A758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86" y="0"/>
            <a:ext cx="9123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8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CE8CC-E6F3-E04F-B20A-3C00F93E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86" y="0"/>
            <a:ext cx="9123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DF161-CAE6-214F-B6D0-DEF3EBCD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01600"/>
            <a:ext cx="117983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1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2EB23-90C3-4A44-A512-9C114A11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04800"/>
            <a:ext cx="118745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8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14ECB-C829-9F47-B859-325422D3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04800"/>
            <a:ext cx="118745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62858-E7DF-AB4D-B57F-C0BBB8E90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30"/>
            <a:ext cx="12192000" cy="48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2021-10-22T09:47:29Z</dcterms:created>
  <dcterms:modified xsi:type="dcterms:W3CDTF">2021-10-25T05:51:49Z</dcterms:modified>
</cp:coreProperties>
</file>